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1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70B59-6EE3-4B62-B301-9B0310ABC6EB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B1FD9-FB72-421B-9309-34F9563C8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68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62E34-5B54-4C99-8BB4-6C008E398F32}" type="datetime1">
              <a:rPr lang="ru-RU" smtClean="0"/>
              <a:t>05.03.2020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47AAD6-8B1B-4B8F-91D0-7AAED5D1881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6076-1261-4FAA-8593-42D622C2316F}" type="datetime1">
              <a:rPr lang="ru-RU" smtClean="0"/>
              <a:t>05.03.2020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AAD6-8B1B-4B8F-91D0-7AAED5D1881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DD00-95ED-442C-852D-773951108123}" type="datetime1">
              <a:rPr lang="ru-RU" smtClean="0"/>
              <a:t>05.03.2020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AAD6-8B1B-4B8F-91D0-7AAED5D1881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0E04-EE7B-4329-B8DD-B5C4AD9E401A}" type="datetime1">
              <a:rPr lang="ru-RU" smtClean="0"/>
              <a:t>05.03.2020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AAD6-8B1B-4B8F-91D0-7AAED5D1881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9FDE-24CE-4EDB-8419-7E4A8FDDABDF}" type="datetime1">
              <a:rPr lang="ru-RU" smtClean="0"/>
              <a:t>05.03.2020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AAD6-8B1B-4B8F-91D0-7AAED5D1881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5AB3-0DCA-4F91-B1C8-08998793E4C7}" type="datetime1">
              <a:rPr lang="ru-RU" smtClean="0"/>
              <a:t>05.03.2020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AAD6-8B1B-4B8F-91D0-7AAED5D1881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6DFE-DD82-4045-87BD-5254B4538718}" type="datetime1">
              <a:rPr lang="ru-RU" smtClean="0"/>
              <a:t>05.03.2020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AAD6-8B1B-4B8F-91D0-7AAED5D1881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FBD4-E7F9-4DD8-B38C-47E50634ACCD}" type="datetime1">
              <a:rPr lang="ru-RU" smtClean="0"/>
              <a:t>05.03.2020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AAD6-8B1B-4B8F-91D0-7AAED5D1881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7FDC-5C76-4A47-BE56-C39B7966C737}" type="datetime1">
              <a:rPr lang="ru-RU" smtClean="0"/>
              <a:t>05.03.2020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AAD6-8B1B-4B8F-91D0-7AAED5D1881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3994-ECFD-4BB4-8E25-5F629E8E844D}" type="datetime1">
              <a:rPr lang="ru-RU" smtClean="0"/>
              <a:t>05.03.2020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AAD6-8B1B-4B8F-91D0-7AAED5D1881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5DF96-E222-4D59-8D77-62F00F8E8221}" type="datetime1">
              <a:rPr lang="ru-RU" smtClean="0"/>
              <a:t>05.03.2020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AAD6-8B1B-4B8F-91D0-7AAED5D1881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EB2C446-62AF-418E-A234-1EAA6C12DE4B}" type="datetime1">
              <a:rPr lang="ru-RU" smtClean="0"/>
              <a:t>05.03.2020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847AAD6-8B1B-4B8F-91D0-7AAED5D1881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anpa2020/KPK/blob/master/PacMa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037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223224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АВТОМАТИЧЕСКОЕ УПРАВЛЕНИЕ ДВИЖЕНИЕМ «ОХОТНИКА» ЗА «ЦЕЛЬЮ»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3284984"/>
            <a:ext cx="5112568" cy="244827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Авторы: </a:t>
            </a:r>
          </a:p>
          <a:p>
            <a:pPr algn="l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А.А. Паршев</a:t>
            </a:r>
            <a:r>
              <a:rPr lang="ru-RU" sz="2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Г.В. Кравченко</a:t>
            </a:r>
            <a:r>
              <a:rPr lang="ru-RU" sz="2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l"/>
            <a:endParaRPr lang="ru-RU" sz="2800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Лицей №17, г. Северодвинск</a:t>
            </a:r>
          </a:p>
          <a:p>
            <a:pPr algn="l"/>
            <a:r>
              <a:rPr lang="ru-RU" sz="2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АлтГУ</a:t>
            </a:r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Гимназия №69, г. Барнаул</a:t>
            </a:r>
          </a:p>
          <a:p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796136" y="3501008"/>
            <a:ext cx="288032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Консультант: </a:t>
            </a:r>
          </a:p>
          <a:p>
            <a:pPr algn="l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И.Р. </a:t>
            </a:r>
            <a:r>
              <a:rPr lang="ru-RU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Дединский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555776" y="5972472"/>
            <a:ext cx="3816424" cy="696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Москва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5856" y="260648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КПК МФТИ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772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76672"/>
            <a:ext cx="8445624" cy="2088232"/>
          </a:xfrm>
        </p:spPr>
        <p:txBody>
          <a:bodyPr>
            <a:noAutofit/>
          </a:bodyPr>
          <a:lstStyle/>
          <a:p>
            <a:pPr marL="1254125" indent="-1254125">
              <a:lnSpc>
                <a:spcPct val="120000"/>
              </a:lnSpc>
              <a:buNone/>
            </a:pPr>
            <a:r>
              <a:rPr lang="ru-RU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Цель:	</a:t>
            </a: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Организовать автоматизированное управление движением объекта </a:t>
            </a:r>
            <a:b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полярной системе координат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ru-RU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Задачи:  </a:t>
            </a:r>
            <a:endParaRPr lang="ru-RU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62880" y="3068960"/>
            <a:ext cx="8373616" cy="3384376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Изучить тригонометрические функции</a:t>
            </a:r>
          </a:p>
          <a:p>
            <a:pPr>
              <a:lnSpc>
                <a:spcPct val="110000"/>
              </a:lnSpc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Разобраться с преобразованиями в полярной системе координат</a:t>
            </a:r>
          </a:p>
          <a:p>
            <a:pPr>
              <a:lnSpc>
                <a:spcPct val="110000"/>
              </a:lnSpc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Построить компьютерную модель движения объектов в полярной системе координат</a:t>
            </a:r>
          </a:p>
          <a:p>
            <a:pPr>
              <a:lnSpc>
                <a:spcPct val="110000"/>
              </a:lnSpc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Разработать программу автоматизированного управления движением объекта</a:t>
            </a:r>
          </a:p>
          <a:p>
            <a:pPr>
              <a:lnSpc>
                <a:spcPct val="110000"/>
              </a:lnSpc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AAD6-8B1B-4B8F-91D0-7AAED5D1881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71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Вычисление угла направления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96752"/>
                <a:ext cx="8712968" cy="4929411"/>
              </a:xfrm>
            </p:spPr>
            <p:txBody>
              <a:bodyPr numCol="2">
                <a:normAutofit/>
              </a:bodyPr>
              <a:lstStyle/>
              <a:p>
                <a:pPr marL="0" indent="0">
                  <a:buNone/>
                </a:pPr>
                <a:endParaRPr lang="ru-RU" sz="3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u-RU" sz="3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u-RU" sz="3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u-RU" sz="3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u-RU" sz="3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u-RU" sz="3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u-RU" sz="3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42913" indent="-442913">
                  <a:buNone/>
                </a:pPr>
                <a14:m>
                  <m:oMath xmlns:m="http://schemas.openxmlformats.org/officeDocument/2006/math">
                    <m:r>
                      <a:rPr lang="ru-RU" sz="36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ru-RU" sz="3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𝑎𝑟𝑐𝑡𝑔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</a:p>
              <a:p>
                <a:pPr marL="442913" indent="-442913">
                  <a:buNone/>
                </a:pPr>
                <a:r>
                  <a:rPr lang="ru-RU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если</a:t>
                </a:r>
                <a:r>
                  <a:rPr lang="en-US" sz="3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/>
                      </a:rPr>
                      <m:t>𝑑𝑥</m:t>
                    </m:r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/>
                      </a:rPr>
                      <m:t>&gt;0,  </m:t>
                    </m:r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/>
                      </a:rPr>
                      <m:t>𝑑𝑦</m:t>
                    </m:r>
                    <m:r>
                      <a:rPr lang="en-US" sz="3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ru-RU" sz="3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54013" indent="-354013">
                  <a:buNone/>
                </a:pPr>
                <a:endParaRPr lang="en-US" sz="3600" i="1" dirty="0" smtClean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:pPr marL="354013" indent="-354013">
                  <a:buNone/>
                </a:pPr>
                <a:endParaRPr lang="en-US" sz="3600" i="1" dirty="0" smtClean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3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ru-RU" sz="3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𝑎𝑟𝑐𝑡𝑔</m:t>
                    </m:r>
                    <m:f>
                      <m:f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𝑑𝑥</m:t>
                        </m:r>
                      </m:den>
                    </m:f>
                    <m:r>
                      <a:rPr lang="ru-RU" sz="3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+2</m:t>
                    </m:r>
                    <m:r>
                      <m:rPr>
                        <m:sty m:val="p"/>
                      </m:rPr>
                      <a:rPr lang="el-GR" sz="3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π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ru-RU" sz="2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если</a:t>
                </a:r>
                <a:r>
                  <a:rPr lang="en-US" sz="3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  <m:r>
                      <a:rPr lang="en-US" sz="3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/>
                      </a:rPr>
                      <m:t>&gt;0,  </m:t>
                    </m:r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/>
                      </a:rPr>
                      <m:t>𝑑𝑦</m:t>
                    </m:r>
                    <m:r>
                      <a:rPr lang="en-US" sz="36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ru-RU" sz="3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96752"/>
                <a:ext cx="8712968" cy="4929411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Дуга 10"/>
          <p:cNvSpPr/>
          <p:nvPr/>
        </p:nvSpPr>
        <p:spPr>
          <a:xfrm>
            <a:off x="1249345" y="2526328"/>
            <a:ext cx="246885" cy="609950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475656" y="2276872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α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895964" y="2812607"/>
                <a:ext cx="7549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𝑑𝑥</m:t>
                      </m:r>
                    </m:oMath>
                  </m:oMathPara>
                </a14:m>
                <a:endParaRPr lang="ru-RU" sz="3200" i="1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964" y="2812607"/>
                <a:ext cx="754950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275856" y="1827306"/>
                <a:ext cx="76072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𝑑𝑦</m:t>
                      </m:r>
                    </m:oMath>
                  </m:oMathPara>
                </a14:m>
                <a:endParaRPr lang="ru-RU" sz="3200" i="1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827306"/>
                <a:ext cx="760721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AAD6-8B1B-4B8F-91D0-7AAED5D1881E}" type="slidenum">
              <a:rPr lang="ru-RU" smtClean="0"/>
              <a:t>4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275856" y="4572417"/>
                <a:ext cx="76072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𝑑𝑦</m:t>
                      </m:r>
                    </m:oMath>
                  </m:oMathPara>
                </a14:m>
                <a:endParaRPr lang="ru-RU" sz="3200" i="1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572417"/>
                <a:ext cx="760721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944912" y="3702700"/>
                <a:ext cx="7549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𝑑𝑥</m:t>
                      </m:r>
                    </m:oMath>
                  </m:oMathPara>
                </a14:m>
                <a:endParaRPr lang="ru-RU" sz="3200" i="1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912" y="3702700"/>
                <a:ext cx="754950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547664" y="4140369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α</a:t>
            </a:r>
            <a:endParaRPr lang="ru-RU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323528" y="2556193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endParaRPr lang="ru-RU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251520" y="3852337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endParaRPr lang="ru-RU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3338766" y="980728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</a:t>
            </a:r>
            <a:endParaRPr lang="ru-RU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3347864" y="5508521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</a:t>
            </a:r>
            <a:endParaRPr lang="ru-RU" sz="3200" dirty="0"/>
          </a:p>
        </p:txBody>
      </p:sp>
      <p:grpSp>
        <p:nvGrpSpPr>
          <p:cNvPr id="46" name="Группа 45"/>
          <p:cNvGrpSpPr/>
          <p:nvPr/>
        </p:nvGrpSpPr>
        <p:grpSpPr>
          <a:xfrm>
            <a:off x="755576" y="1408086"/>
            <a:ext cx="2592288" cy="1423217"/>
            <a:chOff x="755576" y="1408086"/>
            <a:chExt cx="2592288" cy="1423217"/>
          </a:xfrm>
        </p:grpSpPr>
        <p:cxnSp>
          <p:nvCxnSpPr>
            <p:cNvPr id="5" name="Прямая со стрелкой 4"/>
            <p:cNvCxnSpPr/>
            <p:nvPr/>
          </p:nvCxnSpPr>
          <p:spPr>
            <a:xfrm flipV="1">
              <a:off x="755576" y="1408086"/>
              <a:ext cx="2592288" cy="1423217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3347864" y="1408086"/>
              <a:ext cx="0" cy="14232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flipH="1">
              <a:off x="755576" y="2831303"/>
              <a:ext cx="25922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Прямоугольник 41"/>
            <p:cNvSpPr/>
            <p:nvPr/>
          </p:nvSpPr>
          <p:spPr>
            <a:xfrm>
              <a:off x="3131840" y="2569259"/>
              <a:ext cx="216024" cy="2620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7" name="Группа 46"/>
          <p:cNvGrpSpPr/>
          <p:nvPr/>
        </p:nvGrpSpPr>
        <p:grpSpPr>
          <a:xfrm flipV="1">
            <a:off x="755576" y="4221088"/>
            <a:ext cx="2592288" cy="1470097"/>
            <a:chOff x="755576" y="1408086"/>
            <a:chExt cx="2592288" cy="1423217"/>
          </a:xfrm>
        </p:grpSpPr>
        <p:cxnSp>
          <p:nvCxnSpPr>
            <p:cNvPr id="48" name="Прямая со стрелкой 47"/>
            <p:cNvCxnSpPr/>
            <p:nvPr/>
          </p:nvCxnSpPr>
          <p:spPr>
            <a:xfrm flipV="1">
              <a:off x="755576" y="1408086"/>
              <a:ext cx="2592288" cy="1423217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>
              <a:off x="3347864" y="1408086"/>
              <a:ext cx="0" cy="14232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755576" y="2831303"/>
              <a:ext cx="25922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Прямоугольник 50"/>
            <p:cNvSpPr/>
            <p:nvPr/>
          </p:nvSpPr>
          <p:spPr>
            <a:xfrm>
              <a:off x="3131840" y="2569259"/>
              <a:ext cx="216024" cy="2620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2" name="Дуга 51"/>
          <p:cNvSpPr/>
          <p:nvPr/>
        </p:nvSpPr>
        <p:spPr>
          <a:xfrm rot="1800000">
            <a:off x="1181168" y="4180842"/>
            <a:ext cx="324000" cy="735048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36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AAD6-8B1B-4B8F-91D0-7AAED5D1881E}" type="slidenum">
              <a:rPr lang="ru-RU" smtClean="0"/>
              <a:t>5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Процедура вычисления угла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24743"/>
            <a:ext cx="9108504" cy="340061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164" y="4293096"/>
            <a:ext cx="3462003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AAD6-8B1B-4B8F-91D0-7AAED5D1881E}" type="slidenum">
              <a:rPr lang="ru-RU" smtClean="0"/>
              <a:t>6</a:t>
            </a:fld>
            <a:endParaRPr lang="ru-RU"/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1120253"/>
            <a:ext cx="4566915" cy="3585083"/>
          </a:xfrm>
        </p:spPr>
      </p:pic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Демонстрация работы программы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Объект 1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583" y="2932438"/>
            <a:ext cx="4503217" cy="3520898"/>
          </a:xfrm>
        </p:spPr>
      </p:pic>
    </p:spTree>
    <p:extLst>
      <p:ext uri="{BB962C8B-B14F-4D97-AF65-F5344CB8AC3E}">
        <p14:creationId xmlns:p14="http://schemas.microsoft.com/office/powerpoint/2010/main" val="392905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95536" y="1340768"/>
            <a:ext cx="8784976" cy="446449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ru-RU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Изучены тригонометрические функции</a:t>
            </a:r>
          </a:p>
          <a:p>
            <a:pPr>
              <a:lnSpc>
                <a:spcPct val="110000"/>
              </a:lnSpc>
            </a:pPr>
            <a:r>
              <a:rPr lang="ru-RU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Изучены преобразования в полярной системе координат</a:t>
            </a:r>
            <a:endParaRPr lang="ru-RU" sz="2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ru-RU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Построена компьютерная модель движения объектов в полярной системе координат</a:t>
            </a:r>
            <a:r>
              <a:rPr lang="ru-RU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ru-RU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Разработана программа автоматизированного управления движением объекта по координатам исходного и конечного положения объекта</a:t>
            </a:r>
            <a:endParaRPr lang="ru-RU" sz="2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ru-RU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AAD6-8B1B-4B8F-91D0-7AAED5D1881E}" type="slidenum">
              <a:rPr lang="ru-RU" smtClean="0"/>
              <a:t>7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53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722313" y="908720"/>
            <a:ext cx="7772400" cy="2505075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722313" y="4509120"/>
            <a:ext cx="7772400" cy="1512168"/>
          </a:xfrm>
        </p:spPr>
        <p:txBody>
          <a:bodyPr/>
          <a:lstStyle/>
          <a:p>
            <a:endParaRPr lang="ru-RU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://github.com/alanpa2020/KPK/blob/master/PacMan</a:t>
            </a:r>
            <a:endParaRPr lang="ru-R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AAD6-8B1B-4B8F-91D0-7AAED5D1881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4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825</TotalTime>
  <Words>173</Words>
  <Application>Microsoft Office PowerPoint</Application>
  <PresentationFormat>Экран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Исполнительная</vt:lpstr>
      <vt:lpstr>Презентация PowerPoint</vt:lpstr>
      <vt:lpstr>АВТОМАТИЧЕСКОЕ УПРАВЛЕНИЕ ДВИЖЕНИЕМ «ОХОТНИКА» ЗА «ЦЕЛЬЮ»</vt:lpstr>
      <vt:lpstr>Презентация PowerPoint</vt:lpstr>
      <vt:lpstr>Вычисление угла направления</vt:lpstr>
      <vt:lpstr>Процедура вычисления угла</vt:lpstr>
      <vt:lpstr>Демонстрация работы программы</vt:lpstr>
      <vt:lpstr>Результаты</vt:lpstr>
      <vt:lpstr>СПАСИБО ЗА ВНИМАНИЕ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АСУ НАПРАВЛЕНИЕМ ДВИЖЕНИЯ «ОХОТНИКА» ЗА «ЦЕЛЬЮ»</dc:title>
  <dc:creator>Microsoft Office</dc:creator>
  <cp:lastModifiedBy>Microsoft Office</cp:lastModifiedBy>
  <cp:revision>21</cp:revision>
  <dcterms:created xsi:type="dcterms:W3CDTF">2020-03-04T17:19:18Z</dcterms:created>
  <dcterms:modified xsi:type="dcterms:W3CDTF">2020-03-05T07:04:35Z</dcterms:modified>
</cp:coreProperties>
</file>