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42" d="100"/>
          <a:sy n="142" d="100"/>
        </p:scale>
        <p:origin x="132" y="11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77358-7844-4D11-B7AF-761991ACFC59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C408F-BE7D-44A7-AA54-E868B54DD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5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5DF5-A9E6-418B-9DB5-1B322FFE7C5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131E-FC6F-4D05-A292-5F6446F5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1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5DF5-A9E6-418B-9DB5-1B322FFE7C5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131E-FC6F-4D05-A292-5F6446F5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9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5DF5-A9E6-418B-9DB5-1B322FFE7C5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131E-FC6F-4D05-A292-5F6446F59B2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180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5DF5-A9E6-418B-9DB5-1B322FFE7C5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131E-FC6F-4D05-A292-5F6446F5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03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5DF5-A9E6-418B-9DB5-1B322FFE7C5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131E-FC6F-4D05-A292-5F6446F59B2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6188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5DF5-A9E6-418B-9DB5-1B322FFE7C5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131E-FC6F-4D05-A292-5F6446F5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27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5DF5-A9E6-418B-9DB5-1B322FFE7C5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131E-FC6F-4D05-A292-5F6446F5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2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5DF5-A9E6-418B-9DB5-1B322FFE7C5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131E-FC6F-4D05-A292-5F6446F5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5DF5-A9E6-418B-9DB5-1B322FFE7C5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131E-FC6F-4D05-A292-5F6446F5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5DF5-A9E6-418B-9DB5-1B322FFE7C5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131E-FC6F-4D05-A292-5F6446F5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3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5DF5-A9E6-418B-9DB5-1B322FFE7C5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131E-FC6F-4D05-A292-5F6446F5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1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5DF5-A9E6-418B-9DB5-1B322FFE7C5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131E-FC6F-4D05-A292-5F6446F5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4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5DF5-A9E6-418B-9DB5-1B322FFE7C5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131E-FC6F-4D05-A292-5F6446F5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2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5DF5-A9E6-418B-9DB5-1B322FFE7C5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131E-FC6F-4D05-A292-5F6446F5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2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5DF5-A9E6-418B-9DB5-1B322FFE7C5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131E-FC6F-4D05-A292-5F6446F5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1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5DF5-A9E6-418B-9DB5-1B322FFE7C5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131E-FC6F-4D05-A292-5F6446F5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3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45DF5-A9E6-418B-9DB5-1B322FFE7C5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89E131E-FC6F-4D05-A292-5F6446F5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2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ZTO2UopZvl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sco.com/c/dam/en/us/solutions/collateral/service-provider/visual-networking-index-vni/complete-white-paper-c11-481360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citation.cfm?id=261929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Web Proxy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Alan Padilla &amp; Stephen Brooks</a:t>
            </a:r>
          </a:p>
          <a:p>
            <a:r>
              <a:rPr lang="en-US" dirty="0"/>
              <a:t>Group 6</a:t>
            </a:r>
          </a:p>
        </p:txBody>
      </p:sp>
    </p:spTree>
    <p:extLst>
      <p:ext uri="{BB962C8B-B14F-4D97-AF65-F5344CB8AC3E}">
        <p14:creationId xmlns:p14="http://schemas.microsoft.com/office/powerpoint/2010/main" val="62099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Akamai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Goal is to deploy datacenters as close to end-users as possible</a:t>
            </a:r>
          </a:p>
          <a:p>
            <a:pPr lvl="1"/>
            <a:r>
              <a:rPr lang="en-US" dirty="0"/>
              <a:t>Avoids peering congestion</a:t>
            </a:r>
          </a:p>
          <a:p>
            <a:r>
              <a:rPr lang="en-US" dirty="0"/>
              <a:t>Virtual Network overlay</a:t>
            </a:r>
          </a:p>
          <a:p>
            <a:pPr lvl="1"/>
            <a:r>
              <a:rPr lang="en-US" dirty="0"/>
              <a:t>Internet mapping</a:t>
            </a:r>
          </a:p>
          <a:p>
            <a:pPr lvl="1"/>
            <a:r>
              <a:rPr lang="en-US" dirty="0"/>
              <a:t>Races</a:t>
            </a:r>
          </a:p>
          <a:p>
            <a:pPr lvl="1"/>
            <a:r>
              <a:rPr lang="en-US" dirty="0"/>
              <a:t>Multicast</a:t>
            </a:r>
          </a:p>
          <a:p>
            <a:pPr lvl="1"/>
            <a:r>
              <a:rPr lang="en-US" dirty="0"/>
              <a:t>Proprietary transport protocol</a:t>
            </a:r>
          </a:p>
          <a:p>
            <a:pPr lvl="2"/>
            <a:r>
              <a:rPr lang="en-US" dirty="0"/>
              <a:t>Window sizing</a:t>
            </a:r>
          </a:p>
          <a:p>
            <a:pPr lvl="2"/>
            <a:r>
              <a:rPr lang="en-US" dirty="0"/>
              <a:t>Eliminates destroying connections</a:t>
            </a:r>
          </a:p>
          <a:p>
            <a:pPr lvl="2"/>
            <a:r>
              <a:rPr lang="en-US" dirty="0"/>
              <a:t>Shortened timers</a:t>
            </a:r>
          </a:p>
          <a:p>
            <a:r>
              <a:rPr lang="en-US" dirty="0"/>
              <a:t>Logging</a:t>
            </a:r>
          </a:p>
          <a:p>
            <a:pPr lvl="1"/>
            <a:r>
              <a:rPr lang="en-US" dirty="0"/>
              <a:t>100 TB per day</a:t>
            </a:r>
          </a:p>
        </p:txBody>
      </p:sp>
    </p:spTree>
    <p:extLst>
      <p:ext uri="{BB962C8B-B14F-4D97-AF65-F5344CB8AC3E}">
        <p14:creationId xmlns:p14="http://schemas.microsoft.com/office/powerpoint/2010/main" val="288726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995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Middleman for caching web pages</a:t>
            </a:r>
          </a:p>
          <a:p>
            <a:pPr lvl="1"/>
            <a:r>
              <a:rPr lang="en-US" dirty="0"/>
              <a:t>Improves speed and/or security</a:t>
            </a:r>
          </a:p>
          <a:p>
            <a:r>
              <a:rPr lang="en-US" dirty="0"/>
              <a:t>Localhost (127.0.0.1)</a:t>
            </a:r>
          </a:p>
          <a:p>
            <a:r>
              <a:rPr lang="en-US" dirty="0"/>
              <a:t>Separate Machine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9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Localhost:8888</a:t>
            </a:r>
          </a:p>
          <a:p>
            <a:r>
              <a:rPr lang="en-US" dirty="0" err="1"/>
              <a:t>cuRL</a:t>
            </a:r>
            <a:endParaRPr lang="en-US" dirty="0"/>
          </a:p>
          <a:p>
            <a:pPr lvl="1"/>
            <a:r>
              <a:rPr lang="en-US" dirty="0"/>
              <a:t>curl–ILX [Request Type] [http://localhost:8888/[url]</a:t>
            </a:r>
          </a:p>
          <a:p>
            <a:pPr lvl="2"/>
            <a:r>
              <a:rPr lang="en-US" dirty="0"/>
              <a:t>Parameters</a:t>
            </a:r>
          </a:p>
          <a:p>
            <a:pPr lvl="3"/>
            <a:r>
              <a:rPr lang="en-US" dirty="0"/>
              <a:t>I – show document head only</a:t>
            </a:r>
          </a:p>
          <a:p>
            <a:pPr lvl="3"/>
            <a:r>
              <a:rPr lang="en-US" dirty="0"/>
              <a:t>L – follow redirects</a:t>
            </a:r>
          </a:p>
          <a:p>
            <a:pPr lvl="3"/>
            <a:r>
              <a:rPr lang="en-US" dirty="0"/>
              <a:t>X -  specify request 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61" y="4842801"/>
            <a:ext cx="59340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3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hostn = </a:t>
            </a:r>
            <a:r>
              <a:rPr lang="en-US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filename.replace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("www.","",1)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.partition("/")[0]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anose="02070309020205020404" pitchFamily="49" charset="0"/>
              </a:rPr>
              <a:t>Socket connection to hostn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Courier New" panose="02070309020205020404" pitchFamily="49" charset="0"/>
              </a:rPr>
              <a:t>subfile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Courier New" panose="02070309020205020404" pitchFamily="49" charset="0"/>
              </a:rPr>
              <a:t>filename.partition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anose="02070309020205020404" pitchFamily="49" charset="0"/>
              </a:rPr>
              <a:t>("/")[2]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anose="02070309020205020404" pitchFamily="49" charset="0"/>
              </a:rPr>
              <a:t>Extracts path to requested file beyond hostn if exists</a:t>
            </a: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Courier New" panose="02070309020205020404" pitchFamily="49" charset="0"/>
            </a:endParaRPr>
          </a:p>
          <a:p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31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https://youtu.be/ZTO2UopZvl8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5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 Delivery Networks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Alan Padilla &amp; Stephen Brooks</a:t>
            </a:r>
          </a:p>
        </p:txBody>
      </p:sp>
    </p:spTree>
    <p:extLst>
      <p:ext uri="{BB962C8B-B14F-4D97-AF65-F5344CB8AC3E}">
        <p14:creationId xmlns:p14="http://schemas.microsoft.com/office/powerpoint/2010/main" val="290542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Growth in internet traffic</a:t>
            </a:r>
          </a:p>
          <a:p>
            <a:pPr lvl="1"/>
            <a:r>
              <a:rPr lang="en-US" dirty="0"/>
              <a:t>The number of devices connected to IP networks will be three times</a:t>
            </a:r>
            <a:br>
              <a:rPr lang="en-US" dirty="0"/>
            </a:br>
            <a:r>
              <a:rPr lang="en-US" dirty="0"/>
              <a:t>as high as the global population in 2020*.</a:t>
            </a:r>
          </a:p>
          <a:p>
            <a:r>
              <a:rPr lang="en-US" dirty="0"/>
              <a:t>Congestion</a:t>
            </a:r>
          </a:p>
          <a:p>
            <a:r>
              <a:rPr lang="en-US" dirty="0"/>
              <a:t>Speed of responses</a:t>
            </a:r>
          </a:p>
          <a:p>
            <a:r>
              <a:rPr lang="en-US" dirty="0"/>
              <a:t>Proxy servers are institutional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* </a:t>
            </a:r>
            <a:r>
              <a:rPr lang="en-US" sz="1100" u="sng" dirty="0">
                <a:hlinkClick r:id="rId2"/>
              </a:rPr>
              <a:t>https://www.cisco.com/c/dam/en/us/solutions/collateral/service-provider/visual-networking-index-vni/complete-white-paper-c11-481360.pdf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91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Architecture/Configuration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Geographical location of datacenters</a:t>
            </a:r>
          </a:p>
          <a:p>
            <a:r>
              <a:rPr lang="en-US" dirty="0"/>
              <a:t>Content hosted</a:t>
            </a:r>
          </a:p>
          <a:p>
            <a:pPr lvl="1"/>
            <a:r>
              <a:rPr lang="en-US" dirty="0" err="1"/>
              <a:t>Zipf’s</a:t>
            </a:r>
            <a:r>
              <a:rPr lang="en-US" dirty="0"/>
              <a:t> Law -given some corpus of natural language utterances, the frequency of any word is inversely proportional to its rank in the frequency table.</a:t>
            </a:r>
          </a:p>
          <a:p>
            <a:pPr lvl="1"/>
            <a:r>
              <a:rPr lang="en-US" dirty="0" err="1"/>
              <a:t>Prefecthing</a:t>
            </a:r>
            <a:endParaRPr lang="en-US" dirty="0"/>
          </a:p>
          <a:p>
            <a:pPr lvl="1"/>
            <a:r>
              <a:rPr lang="en-US" dirty="0"/>
              <a:t>TTL</a:t>
            </a:r>
          </a:p>
        </p:txBody>
      </p:sp>
    </p:spTree>
    <p:extLst>
      <p:ext uri="{BB962C8B-B14F-4D97-AF65-F5344CB8AC3E}">
        <p14:creationId xmlns:p14="http://schemas.microsoft.com/office/powerpoint/2010/main" val="417575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CDNi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 Delivery Network Interconnection</a:t>
            </a:r>
          </a:p>
          <a:p>
            <a:r>
              <a:rPr lang="en-US" dirty="0"/>
              <a:t>CDN Co. can choose to use </a:t>
            </a:r>
            <a:r>
              <a:rPr lang="en-US" dirty="0" err="1"/>
              <a:t>CDNi</a:t>
            </a:r>
            <a:endParaRPr lang="en-US" dirty="0"/>
          </a:p>
          <a:p>
            <a:r>
              <a:rPr lang="en-US" dirty="0"/>
              <a:t>One study has found that </a:t>
            </a:r>
            <a:r>
              <a:rPr lang="en-US" dirty="0" err="1"/>
              <a:t>CDNi</a:t>
            </a:r>
            <a:r>
              <a:rPr lang="en-US" dirty="0"/>
              <a:t> can reduce intra-ISP Internet Exchange Point (IXP) traffic by 16.2% to 29%*</a:t>
            </a:r>
          </a:p>
          <a:p>
            <a:r>
              <a:rPr lang="en-US" dirty="0"/>
              <a:t>Added routing overhead</a:t>
            </a:r>
          </a:p>
          <a:p>
            <a:pPr lvl="1"/>
            <a:r>
              <a:rPr lang="en-US" dirty="0"/>
              <a:t>Increased efficiency with larger files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* </a:t>
            </a:r>
            <a:r>
              <a:rPr lang="en-US" sz="1200" u="sng" dirty="0">
                <a:hlinkClick r:id="rId2"/>
              </a:rPr>
              <a:t>https://</a:t>
            </a:r>
            <a:r>
              <a:rPr lang="en-US" sz="1100" u="sng" dirty="0">
                <a:hlinkClick r:id="rId2"/>
              </a:rPr>
              <a:t>dl.acm.org/citation.cfm?id=2619297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99020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241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Trebuchet MS</vt:lpstr>
      <vt:lpstr>Wingdings 3</vt:lpstr>
      <vt:lpstr>Facet</vt:lpstr>
      <vt:lpstr>Python Web Proxy</vt:lpstr>
      <vt:lpstr>Background</vt:lpstr>
      <vt:lpstr>Configuration</vt:lpstr>
      <vt:lpstr>Issues</vt:lpstr>
      <vt:lpstr>Demo</vt:lpstr>
      <vt:lpstr>Content Delivery Networks</vt:lpstr>
      <vt:lpstr>Motivations</vt:lpstr>
      <vt:lpstr>Architecture/Configuration</vt:lpstr>
      <vt:lpstr>CDNi</vt:lpstr>
      <vt:lpstr>Akamai Technologies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Proxy</dc:title>
  <dc:creator>Stephen Brooks</dc:creator>
  <cp:lastModifiedBy>Stephen Brooks</cp:lastModifiedBy>
  <cp:revision>8</cp:revision>
  <dcterms:created xsi:type="dcterms:W3CDTF">2016-07-25T17:48:07Z</dcterms:created>
  <dcterms:modified xsi:type="dcterms:W3CDTF">2016-07-25T18:57:59Z</dcterms:modified>
</cp:coreProperties>
</file>