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A47C9-0FAB-4167-B337-64265E64AB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719A96-BEBD-4F5B-BC40-B7412722D0E2}">
      <dgm:prSet phldrT="[Texte]"/>
      <dgm:spPr/>
      <dgm:t>
        <a:bodyPr/>
        <a:lstStyle/>
        <a:p>
          <a:r>
            <a:rPr lang="fr-FR" dirty="0" smtClean="0"/>
            <a:t>Agence</a:t>
          </a:r>
          <a:endParaRPr lang="fr-FR" dirty="0"/>
        </a:p>
      </dgm:t>
    </dgm:pt>
    <dgm:pt modelId="{EABE6C45-0B07-42E5-A264-D79A4C157287}" type="parTrans" cxnId="{F81B25E8-2A33-43E0-A47C-49E0D3D71878}">
      <dgm:prSet/>
      <dgm:spPr/>
      <dgm:t>
        <a:bodyPr/>
        <a:lstStyle/>
        <a:p>
          <a:endParaRPr lang="fr-FR"/>
        </a:p>
      </dgm:t>
    </dgm:pt>
    <dgm:pt modelId="{4E760330-11CA-4EE7-A451-5ACA067FD9AD}" type="sibTrans" cxnId="{F81B25E8-2A33-43E0-A47C-49E0D3D71878}">
      <dgm:prSet/>
      <dgm:spPr/>
      <dgm:t>
        <a:bodyPr/>
        <a:lstStyle/>
        <a:p>
          <a:endParaRPr lang="fr-FR"/>
        </a:p>
      </dgm:t>
    </dgm:pt>
    <dgm:pt modelId="{7F84D7AD-0081-4087-8BE0-0337CC304A16}">
      <dgm:prSet phldrT="[Texte]"/>
      <dgm:spPr/>
      <dgm:t>
        <a:bodyPr/>
        <a:lstStyle/>
        <a:p>
          <a:r>
            <a:rPr lang="fr-FR" dirty="0" smtClean="0"/>
            <a:t>Agence2</a:t>
          </a:r>
          <a:endParaRPr lang="fr-FR" dirty="0"/>
        </a:p>
      </dgm:t>
    </dgm:pt>
    <dgm:pt modelId="{A9A0B4F6-02B8-4609-9D12-4CBD52F22194}" type="parTrans" cxnId="{7C02DD38-88E7-430B-977F-C0A2E468B980}">
      <dgm:prSet/>
      <dgm:spPr/>
      <dgm:t>
        <a:bodyPr/>
        <a:lstStyle/>
        <a:p>
          <a:endParaRPr lang="fr-FR"/>
        </a:p>
      </dgm:t>
    </dgm:pt>
    <dgm:pt modelId="{0E50038B-AF18-4B59-A56B-2AD7B4214145}" type="sibTrans" cxnId="{7C02DD38-88E7-430B-977F-C0A2E468B980}">
      <dgm:prSet/>
      <dgm:spPr/>
      <dgm:t>
        <a:bodyPr/>
        <a:lstStyle/>
        <a:p>
          <a:endParaRPr lang="fr-FR"/>
        </a:p>
      </dgm:t>
    </dgm:pt>
    <dgm:pt modelId="{6E928863-57FD-48D9-979E-898CDBD1212A}">
      <dgm:prSet phldrT="[Texte]"/>
      <dgm:spPr/>
      <dgm:t>
        <a:bodyPr/>
        <a:lstStyle/>
        <a:p>
          <a:r>
            <a:rPr lang="fr-FR" dirty="0" smtClean="0"/>
            <a:t>13 Rue de Dunkerque</a:t>
          </a:r>
          <a:endParaRPr lang="fr-FR" dirty="0"/>
        </a:p>
      </dgm:t>
    </dgm:pt>
    <dgm:pt modelId="{10C4CF85-A3B5-441E-AF25-28F8CFCD0642}" type="parTrans" cxnId="{0D3F5915-6EBF-4897-A348-C10FB39ADCB8}">
      <dgm:prSet/>
      <dgm:spPr/>
      <dgm:t>
        <a:bodyPr/>
        <a:lstStyle/>
        <a:p>
          <a:endParaRPr lang="fr-FR"/>
        </a:p>
      </dgm:t>
    </dgm:pt>
    <dgm:pt modelId="{21D48513-DC84-4829-9D7A-63926A4AC86A}" type="sibTrans" cxnId="{0D3F5915-6EBF-4897-A348-C10FB39ADCB8}">
      <dgm:prSet/>
      <dgm:spPr/>
      <dgm:t>
        <a:bodyPr/>
        <a:lstStyle/>
        <a:p>
          <a:endParaRPr lang="fr-FR"/>
        </a:p>
      </dgm:t>
    </dgm:pt>
    <dgm:pt modelId="{5248BF3E-18B4-4B34-B98F-7733EC247044}">
      <dgm:prSet phldrT="[Texte]"/>
      <dgm:spPr/>
      <dgm:t>
        <a:bodyPr/>
        <a:lstStyle/>
        <a:p>
          <a:r>
            <a:rPr lang="fr-FR" dirty="0" smtClean="0"/>
            <a:t>Enfants</a:t>
          </a:r>
          <a:endParaRPr lang="fr-FR" dirty="0"/>
        </a:p>
      </dgm:t>
    </dgm:pt>
    <dgm:pt modelId="{05D130B5-A45D-407D-888B-A8E7ED198906}" type="parTrans" cxnId="{0B3981AA-4C26-44AE-A5D5-C6B2D1539439}">
      <dgm:prSet/>
      <dgm:spPr/>
      <dgm:t>
        <a:bodyPr/>
        <a:lstStyle/>
        <a:p>
          <a:endParaRPr lang="fr-FR"/>
        </a:p>
      </dgm:t>
    </dgm:pt>
    <dgm:pt modelId="{95FFA2A7-7FB6-476D-B3EB-51A699EAF3FC}" type="sibTrans" cxnId="{0B3981AA-4C26-44AE-A5D5-C6B2D1539439}">
      <dgm:prSet/>
      <dgm:spPr/>
      <dgm:t>
        <a:bodyPr/>
        <a:lstStyle/>
        <a:p>
          <a:endParaRPr lang="fr-FR"/>
        </a:p>
      </dgm:t>
    </dgm:pt>
    <dgm:pt modelId="{27880DAA-78C8-45C8-84D4-B0C84C6E36A6}">
      <dgm:prSet phldrT="[Texte]"/>
      <dgm:spPr/>
      <dgm:t>
        <a:bodyPr/>
        <a:lstStyle/>
        <a:p>
          <a:r>
            <a:rPr lang="fr-FR" dirty="0" err="1" smtClean="0"/>
            <a:t>Duchemin</a:t>
          </a:r>
          <a:r>
            <a:rPr lang="fr-FR" dirty="0" smtClean="0"/>
            <a:t> Laura	31/05/2009</a:t>
          </a:r>
          <a:endParaRPr lang="fr-FR" dirty="0"/>
        </a:p>
      </dgm:t>
    </dgm:pt>
    <dgm:pt modelId="{7ED9A2E5-0DB6-4D9D-BEF8-57FA0B771CC0}" type="parTrans" cxnId="{F6E2B544-112E-4B7F-9262-8507C7C8AE3E}">
      <dgm:prSet/>
      <dgm:spPr/>
      <dgm:t>
        <a:bodyPr/>
        <a:lstStyle/>
        <a:p>
          <a:endParaRPr lang="fr-FR"/>
        </a:p>
      </dgm:t>
    </dgm:pt>
    <dgm:pt modelId="{9E00E29B-306A-4A1A-A8B8-707EBACB5924}" type="sibTrans" cxnId="{F6E2B544-112E-4B7F-9262-8507C7C8AE3E}">
      <dgm:prSet/>
      <dgm:spPr/>
      <dgm:t>
        <a:bodyPr/>
        <a:lstStyle/>
        <a:p>
          <a:endParaRPr lang="fr-FR"/>
        </a:p>
      </dgm:t>
    </dgm:pt>
    <dgm:pt modelId="{1C945F34-633E-4EF6-A705-E34D68AE9EFF}">
      <dgm:prSet phldrT="[Texte]"/>
      <dgm:spPr/>
      <dgm:t>
        <a:bodyPr/>
        <a:lstStyle/>
        <a:p>
          <a:r>
            <a:rPr lang="fr-FR" dirty="0" err="1" smtClean="0"/>
            <a:t>Duchemin</a:t>
          </a:r>
          <a:r>
            <a:rPr lang="fr-FR" dirty="0" smtClean="0"/>
            <a:t> Mathias	21/09/2010</a:t>
          </a:r>
          <a:endParaRPr lang="fr-FR" dirty="0"/>
        </a:p>
      </dgm:t>
    </dgm:pt>
    <dgm:pt modelId="{5D2DFA50-7F8B-48D5-ABB8-40B7FA83B3F7}" type="parTrans" cxnId="{0EF5D667-BC33-4F59-9AA8-49AFCFE9C539}">
      <dgm:prSet/>
      <dgm:spPr/>
      <dgm:t>
        <a:bodyPr/>
        <a:lstStyle/>
        <a:p>
          <a:endParaRPr lang="fr-FR"/>
        </a:p>
      </dgm:t>
    </dgm:pt>
    <dgm:pt modelId="{7C082601-ABB0-40A0-AEDF-4EAE63CA397C}" type="sibTrans" cxnId="{0EF5D667-BC33-4F59-9AA8-49AFCFE9C539}">
      <dgm:prSet/>
      <dgm:spPr/>
      <dgm:t>
        <a:bodyPr/>
        <a:lstStyle/>
        <a:p>
          <a:endParaRPr lang="fr-FR"/>
        </a:p>
      </dgm:t>
    </dgm:pt>
    <dgm:pt modelId="{C405B65D-AC9F-47D6-9D39-5DED8AFF45F3}">
      <dgm:prSet phldrT="[Texte]"/>
      <dgm:spPr/>
      <dgm:t>
        <a:bodyPr/>
        <a:lstStyle/>
        <a:p>
          <a:r>
            <a:rPr lang="fr-FR" dirty="0" smtClean="0"/>
            <a:t>75000 Paris</a:t>
          </a:r>
          <a:endParaRPr lang="fr-FR" dirty="0"/>
        </a:p>
      </dgm:t>
    </dgm:pt>
    <dgm:pt modelId="{A843E2F0-2707-467E-81E9-CB3DE4A7C315}" type="parTrans" cxnId="{818AE76A-15FF-4759-A3E3-4702601B4107}">
      <dgm:prSet/>
      <dgm:spPr/>
      <dgm:t>
        <a:bodyPr/>
        <a:lstStyle/>
        <a:p>
          <a:endParaRPr lang="fr-FR"/>
        </a:p>
      </dgm:t>
    </dgm:pt>
    <dgm:pt modelId="{B4512358-EA17-4B39-899E-83B3A9CA5BD9}" type="sibTrans" cxnId="{818AE76A-15FF-4759-A3E3-4702601B4107}">
      <dgm:prSet/>
      <dgm:spPr/>
      <dgm:t>
        <a:bodyPr/>
        <a:lstStyle/>
        <a:p>
          <a:endParaRPr lang="fr-FR"/>
        </a:p>
      </dgm:t>
    </dgm:pt>
    <dgm:pt modelId="{E8FB739D-D766-4A12-995A-52F00252F401}">
      <dgm:prSet phldrT="[Texte]"/>
      <dgm:spPr/>
      <dgm:t>
        <a:bodyPr/>
        <a:lstStyle/>
        <a:p>
          <a:r>
            <a:rPr lang="fr-FR" dirty="0" smtClean="0"/>
            <a:t>Restaurant</a:t>
          </a:r>
          <a:endParaRPr lang="fr-FR" dirty="0"/>
        </a:p>
      </dgm:t>
    </dgm:pt>
    <dgm:pt modelId="{4A7E85ED-4616-462A-9B08-8906887FED79}" type="parTrans" cxnId="{F68294CA-A772-4AC4-B3B5-E113F600E5F5}">
      <dgm:prSet/>
      <dgm:spPr/>
      <dgm:t>
        <a:bodyPr/>
        <a:lstStyle/>
        <a:p>
          <a:endParaRPr lang="fr-FR"/>
        </a:p>
      </dgm:t>
    </dgm:pt>
    <dgm:pt modelId="{20EF8588-95FB-492F-86F0-203109635B9D}" type="sibTrans" cxnId="{F68294CA-A772-4AC4-B3B5-E113F600E5F5}">
      <dgm:prSet/>
      <dgm:spPr/>
      <dgm:t>
        <a:bodyPr/>
        <a:lstStyle/>
        <a:p>
          <a:endParaRPr lang="fr-FR"/>
        </a:p>
      </dgm:t>
    </dgm:pt>
    <dgm:pt modelId="{D8EC552C-5F2B-45DA-BE83-77B7C1B20919}">
      <dgm:prSet phldrT="[Texte]"/>
      <dgm:spPr/>
      <dgm:t>
        <a:bodyPr/>
        <a:lstStyle/>
        <a:p>
          <a:r>
            <a:rPr lang="fr-FR" dirty="0" smtClean="0"/>
            <a:t>Informations</a:t>
          </a:r>
          <a:endParaRPr lang="fr-FR" dirty="0"/>
        </a:p>
      </dgm:t>
    </dgm:pt>
    <dgm:pt modelId="{7A98CC80-BF7A-4F10-9F37-BB165240ABEC}" type="parTrans" cxnId="{94F72857-DC5A-4007-88F9-12C3ED49410F}">
      <dgm:prSet/>
      <dgm:spPr/>
      <dgm:t>
        <a:bodyPr/>
        <a:lstStyle/>
        <a:p>
          <a:endParaRPr lang="fr-FR"/>
        </a:p>
      </dgm:t>
    </dgm:pt>
    <dgm:pt modelId="{898B6F9D-98FF-4E06-B12B-CBFC84F987CC}" type="sibTrans" cxnId="{94F72857-DC5A-4007-88F9-12C3ED49410F}">
      <dgm:prSet/>
      <dgm:spPr/>
      <dgm:t>
        <a:bodyPr/>
        <a:lstStyle/>
        <a:p>
          <a:endParaRPr lang="fr-FR"/>
        </a:p>
      </dgm:t>
    </dgm:pt>
    <dgm:pt modelId="{335137E9-6C0B-447D-89E5-EF5C6EE158AD}">
      <dgm:prSet phldrT="[Texte]"/>
      <dgm:spPr/>
      <dgm:t>
        <a:bodyPr/>
        <a:lstStyle/>
        <a:p>
          <a:r>
            <a:rPr lang="fr-FR" dirty="0" smtClean="0"/>
            <a:t>Poste : Soudeur</a:t>
          </a:r>
          <a:endParaRPr lang="fr-FR" dirty="0"/>
        </a:p>
      </dgm:t>
    </dgm:pt>
    <dgm:pt modelId="{95EA5A3D-E443-4C65-8C69-4B5D24A375F2}" type="parTrans" cxnId="{BCD74119-99DD-4B68-B923-C42C0C99FFA2}">
      <dgm:prSet/>
      <dgm:spPr/>
      <dgm:t>
        <a:bodyPr/>
        <a:lstStyle/>
        <a:p>
          <a:endParaRPr lang="fr-FR"/>
        </a:p>
      </dgm:t>
    </dgm:pt>
    <dgm:pt modelId="{21701784-9747-480C-990D-14B99A865724}" type="sibTrans" cxnId="{BCD74119-99DD-4B68-B923-C42C0C99FFA2}">
      <dgm:prSet/>
      <dgm:spPr/>
      <dgm:t>
        <a:bodyPr/>
        <a:lstStyle/>
        <a:p>
          <a:endParaRPr lang="fr-FR"/>
        </a:p>
      </dgm:t>
    </dgm:pt>
    <dgm:pt modelId="{3EABF5AE-5751-4D35-970F-AC40A3E28ADD}">
      <dgm:prSet phldrT="[Texte]"/>
      <dgm:spPr/>
      <dgm:t>
        <a:bodyPr/>
        <a:lstStyle/>
        <a:p>
          <a:r>
            <a:rPr lang="fr-FR" dirty="0" smtClean="0"/>
            <a:t>Embauché le 25/04/1990</a:t>
          </a:r>
          <a:endParaRPr lang="fr-FR" dirty="0"/>
        </a:p>
      </dgm:t>
    </dgm:pt>
    <dgm:pt modelId="{7AAE5D59-365C-4C4C-A445-32124B8D1F2F}" type="parTrans" cxnId="{6F9B07F5-2ABD-48D6-AD3C-ECE34152D848}">
      <dgm:prSet/>
      <dgm:spPr/>
      <dgm:t>
        <a:bodyPr/>
        <a:lstStyle/>
        <a:p>
          <a:endParaRPr lang="fr-FR"/>
        </a:p>
      </dgm:t>
    </dgm:pt>
    <dgm:pt modelId="{B904A716-32BC-4D78-92F1-E289572FD4A6}" type="sibTrans" cxnId="{6F9B07F5-2ABD-48D6-AD3C-ECE34152D848}">
      <dgm:prSet/>
      <dgm:spPr/>
      <dgm:t>
        <a:bodyPr/>
        <a:lstStyle/>
        <a:p>
          <a:endParaRPr lang="fr-FR"/>
        </a:p>
      </dgm:t>
    </dgm:pt>
    <dgm:pt modelId="{22CB4DE0-A527-4B52-BD3E-C0F3E50FF741}">
      <dgm:prSet phldrT="[Texte]"/>
      <dgm:spPr/>
      <dgm:t>
        <a:bodyPr/>
        <a:lstStyle/>
        <a:p>
          <a:r>
            <a:rPr lang="fr-FR" dirty="0" smtClean="0"/>
            <a:t>Salaire : 35 K€</a:t>
          </a:r>
          <a:endParaRPr lang="fr-FR" dirty="0"/>
        </a:p>
      </dgm:t>
    </dgm:pt>
    <dgm:pt modelId="{0FB606C1-BF4B-4518-94E8-080A1CF33AE3}" type="parTrans" cxnId="{777CDE74-688C-43FB-9E8B-8BFCF5EE2092}">
      <dgm:prSet/>
      <dgm:spPr/>
      <dgm:t>
        <a:bodyPr/>
        <a:lstStyle/>
        <a:p>
          <a:endParaRPr lang="fr-FR"/>
        </a:p>
      </dgm:t>
    </dgm:pt>
    <dgm:pt modelId="{3CBD8382-5C01-47AD-979E-AE260D96FC71}" type="sibTrans" cxnId="{777CDE74-688C-43FB-9E8B-8BFCF5EE2092}">
      <dgm:prSet/>
      <dgm:spPr/>
      <dgm:t>
        <a:bodyPr/>
        <a:lstStyle/>
        <a:p>
          <a:endParaRPr lang="fr-FR"/>
        </a:p>
      </dgm:t>
    </dgm:pt>
    <dgm:pt modelId="{0B79596A-2F8A-4B46-BC48-1773C6F72B00}">
      <dgm:prSet phldrT="[Texte]"/>
      <dgm:spPr/>
      <dgm:t>
        <a:bodyPr/>
        <a:lstStyle/>
        <a:p>
          <a:r>
            <a:rPr lang="fr-FR" dirty="0" smtClean="0"/>
            <a:t>Comptabilité</a:t>
          </a:r>
          <a:endParaRPr lang="fr-FR" dirty="0"/>
        </a:p>
      </dgm:t>
    </dgm:pt>
    <dgm:pt modelId="{366CB893-992A-47D4-BE24-A09A7DAE3135}" type="parTrans" cxnId="{0145508F-9867-44AB-8C1E-C96F4F9F3A19}">
      <dgm:prSet/>
      <dgm:spPr/>
    </dgm:pt>
    <dgm:pt modelId="{1C182724-7F5E-4D7A-AB3C-419F23BD23C4}" type="sibTrans" cxnId="{0145508F-9867-44AB-8C1E-C96F4F9F3A19}">
      <dgm:prSet/>
      <dgm:spPr/>
    </dgm:pt>
    <dgm:pt modelId="{5FD96FFB-34A0-48ED-B4B4-CC2309BC597A}">
      <dgm:prSet phldrT="[Texte]"/>
      <dgm:spPr/>
      <dgm:t>
        <a:bodyPr/>
        <a:lstStyle/>
        <a:p>
          <a:r>
            <a:rPr lang="fr-FR" dirty="0" smtClean="0"/>
            <a:t>Poste</a:t>
          </a:r>
          <a:endParaRPr lang="fr-FR" dirty="0"/>
        </a:p>
      </dgm:t>
    </dgm:pt>
    <dgm:pt modelId="{4BC89C01-2865-4688-B4B2-3AC8036744B5}" type="parTrans" cxnId="{AD6280B6-81BE-4580-A451-48BC5F1BC328}">
      <dgm:prSet/>
      <dgm:spPr/>
    </dgm:pt>
    <dgm:pt modelId="{DFD19029-FCE7-4FFE-8A69-2113CE9CB972}" type="sibTrans" cxnId="{AD6280B6-81BE-4580-A451-48BC5F1BC328}">
      <dgm:prSet/>
      <dgm:spPr/>
    </dgm:pt>
    <dgm:pt modelId="{48D80740-F537-4D9B-BEA1-EAFBB810382B}">
      <dgm:prSet phldrT="[Texte]"/>
      <dgm:spPr/>
      <dgm:t>
        <a:bodyPr/>
        <a:lstStyle/>
        <a:p>
          <a:r>
            <a:rPr lang="fr-FR" dirty="0" smtClean="0"/>
            <a:t>Cadre</a:t>
          </a:r>
          <a:endParaRPr lang="fr-FR" dirty="0"/>
        </a:p>
      </dgm:t>
    </dgm:pt>
    <dgm:pt modelId="{24FC7F7C-404A-457D-9D33-EE562B106CD7}" type="parTrans" cxnId="{4FE85313-27F7-4C06-A46F-3D378FE7EC48}">
      <dgm:prSet/>
      <dgm:spPr/>
    </dgm:pt>
    <dgm:pt modelId="{5DF068A0-22E7-434D-8CA1-D48CD178CD9B}" type="sibTrans" cxnId="{4FE85313-27F7-4C06-A46F-3D378FE7EC48}">
      <dgm:prSet/>
      <dgm:spPr/>
    </dgm:pt>
    <dgm:pt modelId="{18C2D19F-8E53-4140-A6E1-F2B97E043EAC}" type="pres">
      <dgm:prSet presAssocID="{6DDA47C9-0FAB-4167-B337-64265E64ABEE}" presName="Name0" presStyleCnt="0">
        <dgm:presLayoutVars>
          <dgm:dir/>
          <dgm:animLvl val="lvl"/>
          <dgm:resizeHandles val="exact"/>
        </dgm:presLayoutVars>
      </dgm:prSet>
      <dgm:spPr/>
    </dgm:pt>
    <dgm:pt modelId="{DD2F897C-91DD-4B69-8F37-067575D568A0}" type="pres">
      <dgm:prSet presAssocID="{D8EC552C-5F2B-45DA-BE83-77B7C1B20919}" presName="linNode" presStyleCnt="0"/>
      <dgm:spPr/>
    </dgm:pt>
    <dgm:pt modelId="{FAA5A460-51EA-49E0-8B43-EB18EBC98F70}" type="pres">
      <dgm:prSet presAssocID="{D8EC552C-5F2B-45DA-BE83-77B7C1B2091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2BF434C-D905-45E7-9615-EFED67981913}" type="pres">
      <dgm:prSet presAssocID="{D8EC552C-5F2B-45DA-BE83-77B7C1B2091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BDBAF6-98A7-492C-9EAE-4623A99A6C33}" type="pres">
      <dgm:prSet presAssocID="{898B6F9D-98FF-4E06-B12B-CBFC84F987CC}" presName="sp" presStyleCnt="0"/>
      <dgm:spPr/>
    </dgm:pt>
    <dgm:pt modelId="{9B8D77F0-1BE0-4BC7-B046-AED584B03492}" type="pres">
      <dgm:prSet presAssocID="{F1719A96-BEBD-4F5B-BC40-B7412722D0E2}" presName="linNode" presStyleCnt="0"/>
      <dgm:spPr/>
    </dgm:pt>
    <dgm:pt modelId="{86170AEA-78D3-4079-88FB-010DCBB2FD11}" type="pres">
      <dgm:prSet presAssocID="{F1719A96-BEBD-4F5B-BC40-B7412722D0E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9E1D3AB-5E9B-46E7-9B05-2F82E9D3A772}" type="pres">
      <dgm:prSet presAssocID="{F1719A96-BEBD-4F5B-BC40-B7412722D0E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1EBD25-77D0-426E-9674-DEE673FB4E45}" type="pres">
      <dgm:prSet presAssocID="{4E760330-11CA-4EE7-A451-5ACA067FD9AD}" presName="sp" presStyleCnt="0"/>
      <dgm:spPr/>
    </dgm:pt>
    <dgm:pt modelId="{2EB0CFE1-31CC-4D62-9D18-35F9E7E1940E}" type="pres">
      <dgm:prSet presAssocID="{5FD96FFB-34A0-48ED-B4B4-CC2309BC597A}" presName="linNode" presStyleCnt="0"/>
      <dgm:spPr/>
    </dgm:pt>
    <dgm:pt modelId="{141F43A4-66F9-4613-AE4E-9614EF29817C}" type="pres">
      <dgm:prSet presAssocID="{5FD96FFB-34A0-48ED-B4B4-CC2309BC597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B31B196-CEB4-465E-BE5A-D5934339CFB5}" type="pres">
      <dgm:prSet presAssocID="{5FD96FFB-34A0-48ED-B4B4-CC2309BC597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C78A39-17F0-45F1-981B-3DDDDC35B7DF}" type="pres">
      <dgm:prSet presAssocID="{DFD19029-FCE7-4FFE-8A69-2113CE9CB972}" presName="sp" presStyleCnt="0"/>
      <dgm:spPr/>
    </dgm:pt>
    <dgm:pt modelId="{13961CB7-10B3-4D41-B3E8-3A295826B50A}" type="pres">
      <dgm:prSet presAssocID="{5248BF3E-18B4-4B34-B98F-7733EC247044}" presName="linNode" presStyleCnt="0"/>
      <dgm:spPr/>
    </dgm:pt>
    <dgm:pt modelId="{7DEE596E-075E-49A0-A8C4-0D56F9C6388F}" type="pres">
      <dgm:prSet presAssocID="{5248BF3E-18B4-4B34-B98F-7733EC24704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42296BD-823B-431A-839C-1AB7EC401D0C}" type="pres">
      <dgm:prSet presAssocID="{5248BF3E-18B4-4B34-B98F-7733EC247044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C02DD38-88E7-430B-977F-C0A2E468B980}" srcId="{F1719A96-BEBD-4F5B-BC40-B7412722D0E2}" destId="{7F84D7AD-0081-4087-8BE0-0337CC304A16}" srcOrd="0" destOrd="0" parTransId="{A9A0B4F6-02B8-4609-9D12-4CBD52F22194}" sibTransId="{0E50038B-AF18-4B59-A56B-2AD7B4214145}"/>
    <dgm:cxn modelId="{F6E2B544-112E-4B7F-9262-8507C7C8AE3E}" srcId="{5248BF3E-18B4-4B34-B98F-7733EC247044}" destId="{27880DAA-78C8-45C8-84D4-B0C84C6E36A6}" srcOrd="0" destOrd="0" parTransId="{7ED9A2E5-0DB6-4D9D-BEF8-57FA0B771CC0}" sibTransId="{9E00E29B-306A-4A1A-A8B8-707EBACB5924}"/>
    <dgm:cxn modelId="{0145508F-9867-44AB-8C1E-C96F4F9F3A19}" srcId="{5FD96FFB-34A0-48ED-B4B4-CC2309BC597A}" destId="{0B79596A-2F8A-4B46-BC48-1773C6F72B00}" srcOrd="0" destOrd="0" parTransId="{366CB893-992A-47D4-BE24-A09A7DAE3135}" sibTransId="{1C182724-7F5E-4D7A-AB3C-419F23BD23C4}"/>
    <dgm:cxn modelId="{018BB4F8-A572-4A3D-8A85-91E733049967}" type="presOf" srcId="{5FD96FFB-34A0-48ED-B4B4-CC2309BC597A}" destId="{141F43A4-66F9-4613-AE4E-9614EF29817C}" srcOrd="0" destOrd="0" presId="urn:microsoft.com/office/officeart/2005/8/layout/vList5"/>
    <dgm:cxn modelId="{18829CBC-0442-4C91-AA5D-79762C44C2D7}" type="presOf" srcId="{D8EC552C-5F2B-45DA-BE83-77B7C1B20919}" destId="{FAA5A460-51EA-49E0-8B43-EB18EBC98F70}" srcOrd="0" destOrd="0" presId="urn:microsoft.com/office/officeart/2005/8/layout/vList5"/>
    <dgm:cxn modelId="{602C9301-710A-4E3C-8469-8F2DB3D3F980}" type="presOf" srcId="{6DDA47C9-0FAB-4167-B337-64265E64ABEE}" destId="{18C2D19F-8E53-4140-A6E1-F2B97E043EAC}" srcOrd="0" destOrd="0" presId="urn:microsoft.com/office/officeart/2005/8/layout/vList5"/>
    <dgm:cxn modelId="{0C2E644A-4E57-427E-98E4-01C179A02D27}" type="presOf" srcId="{F1719A96-BEBD-4F5B-BC40-B7412722D0E2}" destId="{86170AEA-78D3-4079-88FB-010DCBB2FD11}" srcOrd="0" destOrd="0" presId="urn:microsoft.com/office/officeart/2005/8/layout/vList5"/>
    <dgm:cxn modelId="{BCD74119-99DD-4B68-B923-C42C0C99FFA2}" srcId="{D8EC552C-5F2B-45DA-BE83-77B7C1B20919}" destId="{335137E9-6C0B-447D-89E5-EF5C6EE158AD}" srcOrd="1" destOrd="0" parTransId="{95EA5A3D-E443-4C65-8C69-4B5D24A375F2}" sibTransId="{21701784-9747-480C-990D-14B99A865724}"/>
    <dgm:cxn modelId="{E2685731-D533-434E-9A89-5BD0A866B77C}" type="presOf" srcId="{5248BF3E-18B4-4B34-B98F-7733EC247044}" destId="{7DEE596E-075E-49A0-A8C4-0D56F9C6388F}" srcOrd="0" destOrd="0" presId="urn:microsoft.com/office/officeart/2005/8/layout/vList5"/>
    <dgm:cxn modelId="{C26725E1-CEF0-418F-8FE3-60EEBA665C86}" type="presOf" srcId="{E8FB739D-D766-4A12-995A-52F00252F401}" destId="{D9E1D3AB-5E9B-46E7-9B05-2F82E9D3A772}" srcOrd="0" destOrd="3" presId="urn:microsoft.com/office/officeart/2005/8/layout/vList5"/>
    <dgm:cxn modelId="{F81B25E8-2A33-43E0-A47C-49E0D3D71878}" srcId="{6DDA47C9-0FAB-4167-B337-64265E64ABEE}" destId="{F1719A96-BEBD-4F5B-BC40-B7412722D0E2}" srcOrd="1" destOrd="0" parTransId="{EABE6C45-0B07-42E5-A264-D79A4C157287}" sibTransId="{4E760330-11CA-4EE7-A451-5ACA067FD9AD}"/>
    <dgm:cxn modelId="{E1F8A4C8-101E-4537-A518-9F2C10E001BE}" type="presOf" srcId="{3EABF5AE-5751-4D35-970F-AC40A3E28ADD}" destId="{D2BF434C-D905-45E7-9615-EFED67981913}" srcOrd="0" destOrd="0" presId="urn:microsoft.com/office/officeart/2005/8/layout/vList5"/>
    <dgm:cxn modelId="{0D3F5915-6EBF-4897-A348-C10FB39ADCB8}" srcId="{F1719A96-BEBD-4F5B-BC40-B7412722D0E2}" destId="{6E928863-57FD-48D9-979E-898CDBD1212A}" srcOrd="1" destOrd="0" parTransId="{10C4CF85-A3B5-441E-AF25-28F8CFCD0642}" sibTransId="{21D48513-DC84-4829-9D7A-63926A4AC86A}"/>
    <dgm:cxn modelId="{777CDE74-688C-43FB-9E8B-8BFCF5EE2092}" srcId="{D8EC552C-5F2B-45DA-BE83-77B7C1B20919}" destId="{22CB4DE0-A527-4B52-BD3E-C0F3E50FF741}" srcOrd="2" destOrd="0" parTransId="{0FB606C1-BF4B-4518-94E8-080A1CF33AE3}" sibTransId="{3CBD8382-5C01-47AD-979E-AE260D96FC71}"/>
    <dgm:cxn modelId="{AD6280B6-81BE-4580-A451-48BC5F1BC328}" srcId="{6DDA47C9-0FAB-4167-B337-64265E64ABEE}" destId="{5FD96FFB-34A0-48ED-B4B4-CC2309BC597A}" srcOrd="2" destOrd="0" parTransId="{4BC89C01-2865-4688-B4B2-3AC8036744B5}" sibTransId="{DFD19029-FCE7-4FFE-8A69-2113CE9CB972}"/>
    <dgm:cxn modelId="{818AE76A-15FF-4759-A3E3-4702601B4107}" srcId="{F1719A96-BEBD-4F5B-BC40-B7412722D0E2}" destId="{C405B65D-AC9F-47D6-9D39-5DED8AFF45F3}" srcOrd="2" destOrd="0" parTransId="{A843E2F0-2707-467E-81E9-CB3DE4A7C315}" sibTransId="{B4512358-EA17-4B39-899E-83B3A9CA5BD9}"/>
    <dgm:cxn modelId="{3DC53827-DCE6-452B-A326-297CA32769CD}" type="presOf" srcId="{0B79596A-2F8A-4B46-BC48-1773C6F72B00}" destId="{0B31B196-CEB4-465E-BE5A-D5934339CFB5}" srcOrd="0" destOrd="0" presId="urn:microsoft.com/office/officeart/2005/8/layout/vList5"/>
    <dgm:cxn modelId="{C026E687-6C73-4ADF-A91B-00E1A8CCCAA7}" type="presOf" srcId="{335137E9-6C0B-447D-89E5-EF5C6EE158AD}" destId="{D2BF434C-D905-45E7-9615-EFED67981913}" srcOrd="0" destOrd="1" presId="urn:microsoft.com/office/officeart/2005/8/layout/vList5"/>
    <dgm:cxn modelId="{173F7C4E-D04D-469D-A128-9C20BD45B679}" type="presOf" srcId="{22CB4DE0-A527-4B52-BD3E-C0F3E50FF741}" destId="{D2BF434C-D905-45E7-9615-EFED67981913}" srcOrd="0" destOrd="2" presId="urn:microsoft.com/office/officeart/2005/8/layout/vList5"/>
    <dgm:cxn modelId="{AEA144B5-4D49-4904-9F3A-F4F6DF02AAB0}" type="presOf" srcId="{48D80740-F537-4D9B-BEA1-EAFBB810382B}" destId="{0B31B196-CEB4-465E-BE5A-D5934339CFB5}" srcOrd="0" destOrd="1" presId="urn:microsoft.com/office/officeart/2005/8/layout/vList5"/>
    <dgm:cxn modelId="{EDB770FD-9A6C-457D-A159-A6D24A99E347}" type="presOf" srcId="{27880DAA-78C8-45C8-84D4-B0C84C6E36A6}" destId="{B42296BD-823B-431A-839C-1AB7EC401D0C}" srcOrd="0" destOrd="0" presId="urn:microsoft.com/office/officeart/2005/8/layout/vList5"/>
    <dgm:cxn modelId="{6453006E-4F7D-4DB8-AE25-0B941FF08597}" type="presOf" srcId="{C405B65D-AC9F-47D6-9D39-5DED8AFF45F3}" destId="{D9E1D3AB-5E9B-46E7-9B05-2F82E9D3A772}" srcOrd="0" destOrd="2" presId="urn:microsoft.com/office/officeart/2005/8/layout/vList5"/>
    <dgm:cxn modelId="{9BA1471A-AA99-4D12-B7C7-E36151425263}" type="presOf" srcId="{6E928863-57FD-48D9-979E-898CDBD1212A}" destId="{D9E1D3AB-5E9B-46E7-9B05-2F82E9D3A772}" srcOrd="0" destOrd="1" presId="urn:microsoft.com/office/officeart/2005/8/layout/vList5"/>
    <dgm:cxn modelId="{94F72857-DC5A-4007-88F9-12C3ED49410F}" srcId="{6DDA47C9-0FAB-4167-B337-64265E64ABEE}" destId="{D8EC552C-5F2B-45DA-BE83-77B7C1B20919}" srcOrd="0" destOrd="0" parTransId="{7A98CC80-BF7A-4F10-9F37-BB165240ABEC}" sibTransId="{898B6F9D-98FF-4E06-B12B-CBFC84F987CC}"/>
    <dgm:cxn modelId="{0EF5D667-BC33-4F59-9AA8-49AFCFE9C539}" srcId="{5248BF3E-18B4-4B34-B98F-7733EC247044}" destId="{1C945F34-633E-4EF6-A705-E34D68AE9EFF}" srcOrd="1" destOrd="0" parTransId="{5D2DFA50-7F8B-48D5-ABB8-40B7FA83B3F7}" sibTransId="{7C082601-ABB0-40A0-AEDF-4EAE63CA397C}"/>
    <dgm:cxn modelId="{4FE85313-27F7-4C06-A46F-3D378FE7EC48}" srcId="{5FD96FFB-34A0-48ED-B4B4-CC2309BC597A}" destId="{48D80740-F537-4D9B-BEA1-EAFBB810382B}" srcOrd="1" destOrd="0" parTransId="{24FC7F7C-404A-457D-9D33-EE562B106CD7}" sibTransId="{5DF068A0-22E7-434D-8CA1-D48CD178CD9B}"/>
    <dgm:cxn modelId="{0B3981AA-4C26-44AE-A5D5-C6B2D1539439}" srcId="{6DDA47C9-0FAB-4167-B337-64265E64ABEE}" destId="{5248BF3E-18B4-4B34-B98F-7733EC247044}" srcOrd="3" destOrd="0" parTransId="{05D130B5-A45D-407D-888B-A8E7ED198906}" sibTransId="{95FFA2A7-7FB6-476D-B3EB-51A699EAF3FC}"/>
    <dgm:cxn modelId="{6F9B07F5-2ABD-48D6-AD3C-ECE34152D848}" srcId="{D8EC552C-5F2B-45DA-BE83-77B7C1B20919}" destId="{3EABF5AE-5751-4D35-970F-AC40A3E28ADD}" srcOrd="0" destOrd="0" parTransId="{7AAE5D59-365C-4C4C-A445-32124B8D1F2F}" sibTransId="{B904A716-32BC-4D78-92F1-E289572FD4A6}"/>
    <dgm:cxn modelId="{F68294CA-A772-4AC4-B3B5-E113F600E5F5}" srcId="{F1719A96-BEBD-4F5B-BC40-B7412722D0E2}" destId="{E8FB739D-D766-4A12-995A-52F00252F401}" srcOrd="3" destOrd="0" parTransId="{4A7E85ED-4616-462A-9B08-8906887FED79}" sibTransId="{20EF8588-95FB-492F-86F0-203109635B9D}"/>
    <dgm:cxn modelId="{707BD0E9-A930-4AF5-A07B-9B4279E905E3}" type="presOf" srcId="{7F84D7AD-0081-4087-8BE0-0337CC304A16}" destId="{D9E1D3AB-5E9B-46E7-9B05-2F82E9D3A772}" srcOrd="0" destOrd="0" presId="urn:microsoft.com/office/officeart/2005/8/layout/vList5"/>
    <dgm:cxn modelId="{1F5AA044-6685-400C-9792-57A3352814BC}" type="presOf" srcId="{1C945F34-633E-4EF6-A705-E34D68AE9EFF}" destId="{B42296BD-823B-431A-839C-1AB7EC401D0C}" srcOrd="0" destOrd="1" presId="urn:microsoft.com/office/officeart/2005/8/layout/vList5"/>
    <dgm:cxn modelId="{E34E202C-5E9D-45B2-BA51-03EBF0C6A097}" type="presParOf" srcId="{18C2D19F-8E53-4140-A6E1-F2B97E043EAC}" destId="{DD2F897C-91DD-4B69-8F37-067575D568A0}" srcOrd="0" destOrd="0" presId="urn:microsoft.com/office/officeart/2005/8/layout/vList5"/>
    <dgm:cxn modelId="{9D010E49-04E9-4537-B6BB-544EEAB4A1B5}" type="presParOf" srcId="{DD2F897C-91DD-4B69-8F37-067575D568A0}" destId="{FAA5A460-51EA-49E0-8B43-EB18EBC98F70}" srcOrd="0" destOrd="0" presId="urn:microsoft.com/office/officeart/2005/8/layout/vList5"/>
    <dgm:cxn modelId="{808D7863-438F-4B31-86A9-34F20312356C}" type="presParOf" srcId="{DD2F897C-91DD-4B69-8F37-067575D568A0}" destId="{D2BF434C-D905-45E7-9615-EFED67981913}" srcOrd="1" destOrd="0" presId="urn:microsoft.com/office/officeart/2005/8/layout/vList5"/>
    <dgm:cxn modelId="{B6790AE2-AAF2-448A-8E09-291112F80E20}" type="presParOf" srcId="{18C2D19F-8E53-4140-A6E1-F2B97E043EAC}" destId="{0EBDBAF6-98A7-492C-9EAE-4623A99A6C33}" srcOrd="1" destOrd="0" presId="urn:microsoft.com/office/officeart/2005/8/layout/vList5"/>
    <dgm:cxn modelId="{928CD830-0512-405A-A9B8-E55B4D84526B}" type="presParOf" srcId="{18C2D19F-8E53-4140-A6E1-F2B97E043EAC}" destId="{9B8D77F0-1BE0-4BC7-B046-AED584B03492}" srcOrd="2" destOrd="0" presId="urn:microsoft.com/office/officeart/2005/8/layout/vList5"/>
    <dgm:cxn modelId="{19E0DC47-87C7-4A7E-8803-265102E7EF54}" type="presParOf" srcId="{9B8D77F0-1BE0-4BC7-B046-AED584B03492}" destId="{86170AEA-78D3-4079-88FB-010DCBB2FD11}" srcOrd="0" destOrd="0" presId="urn:microsoft.com/office/officeart/2005/8/layout/vList5"/>
    <dgm:cxn modelId="{764FB098-6932-4EF0-9D60-234DFA2FD591}" type="presParOf" srcId="{9B8D77F0-1BE0-4BC7-B046-AED584B03492}" destId="{D9E1D3AB-5E9B-46E7-9B05-2F82E9D3A772}" srcOrd="1" destOrd="0" presId="urn:microsoft.com/office/officeart/2005/8/layout/vList5"/>
    <dgm:cxn modelId="{8A448470-9AC8-4F5E-AE81-6D915444939C}" type="presParOf" srcId="{18C2D19F-8E53-4140-A6E1-F2B97E043EAC}" destId="{0B1EBD25-77D0-426E-9674-DEE673FB4E45}" srcOrd="3" destOrd="0" presId="urn:microsoft.com/office/officeart/2005/8/layout/vList5"/>
    <dgm:cxn modelId="{5A97CCD1-A42F-4B12-A5B5-FC4FEF87A4A5}" type="presParOf" srcId="{18C2D19F-8E53-4140-A6E1-F2B97E043EAC}" destId="{2EB0CFE1-31CC-4D62-9D18-35F9E7E1940E}" srcOrd="4" destOrd="0" presId="urn:microsoft.com/office/officeart/2005/8/layout/vList5"/>
    <dgm:cxn modelId="{BC431436-8207-4672-9DCD-44A346721F53}" type="presParOf" srcId="{2EB0CFE1-31CC-4D62-9D18-35F9E7E1940E}" destId="{141F43A4-66F9-4613-AE4E-9614EF29817C}" srcOrd="0" destOrd="0" presId="urn:microsoft.com/office/officeart/2005/8/layout/vList5"/>
    <dgm:cxn modelId="{B8F34FC4-274D-40E9-AF66-644A7081A245}" type="presParOf" srcId="{2EB0CFE1-31CC-4D62-9D18-35F9E7E1940E}" destId="{0B31B196-CEB4-465E-BE5A-D5934339CFB5}" srcOrd="1" destOrd="0" presId="urn:microsoft.com/office/officeart/2005/8/layout/vList5"/>
    <dgm:cxn modelId="{3B2D7770-6803-4B3F-84F6-192084BD5F49}" type="presParOf" srcId="{18C2D19F-8E53-4140-A6E1-F2B97E043EAC}" destId="{BEC78A39-17F0-45F1-981B-3DDDDC35B7DF}" srcOrd="5" destOrd="0" presId="urn:microsoft.com/office/officeart/2005/8/layout/vList5"/>
    <dgm:cxn modelId="{AF823DC9-3126-42B0-8F05-E6C6F36283BB}" type="presParOf" srcId="{18C2D19F-8E53-4140-A6E1-F2B97E043EAC}" destId="{13961CB7-10B3-4D41-B3E8-3A295826B50A}" srcOrd="6" destOrd="0" presId="urn:microsoft.com/office/officeart/2005/8/layout/vList5"/>
    <dgm:cxn modelId="{5B4D84B0-7CBF-4C3B-B66D-F4DFF8ED0A1B}" type="presParOf" srcId="{13961CB7-10B3-4D41-B3E8-3A295826B50A}" destId="{7DEE596E-075E-49A0-A8C4-0D56F9C6388F}" srcOrd="0" destOrd="0" presId="urn:microsoft.com/office/officeart/2005/8/layout/vList5"/>
    <dgm:cxn modelId="{22CFB180-7C63-40D4-B78C-2344B4B563CF}" type="presParOf" srcId="{13961CB7-10B3-4D41-B3E8-3A295826B50A}" destId="{B42296BD-823B-431A-839C-1AB7EC401D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A47C9-0FAB-4167-B337-64265E64AB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719A96-BEBD-4F5B-BC40-B7412722D0E2}">
      <dgm:prSet phldrT="[Texte]"/>
      <dgm:spPr/>
      <dgm:t>
        <a:bodyPr/>
        <a:lstStyle/>
        <a:p>
          <a:r>
            <a:rPr lang="fr-FR" dirty="0" smtClean="0"/>
            <a:t>Agence</a:t>
          </a:r>
          <a:endParaRPr lang="fr-FR" dirty="0"/>
        </a:p>
      </dgm:t>
    </dgm:pt>
    <dgm:pt modelId="{EABE6C45-0B07-42E5-A264-D79A4C157287}" type="parTrans" cxnId="{F81B25E8-2A33-43E0-A47C-49E0D3D71878}">
      <dgm:prSet/>
      <dgm:spPr/>
      <dgm:t>
        <a:bodyPr/>
        <a:lstStyle/>
        <a:p>
          <a:endParaRPr lang="fr-FR"/>
        </a:p>
      </dgm:t>
    </dgm:pt>
    <dgm:pt modelId="{4E760330-11CA-4EE7-A451-5ACA067FD9AD}" type="sibTrans" cxnId="{F81B25E8-2A33-43E0-A47C-49E0D3D71878}">
      <dgm:prSet/>
      <dgm:spPr/>
      <dgm:t>
        <a:bodyPr/>
        <a:lstStyle/>
        <a:p>
          <a:endParaRPr lang="fr-FR"/>
        </a:p>
      </dgm:t>
    </dgm:pt>
    <dgm:pt modelId="{7F84D7AD-0081-4087-8BE0-0337CC304A16}">
      <dgm:prSet phldrT="[Texte]"/>
      <dgm:spPr/>
      <dgm:t>
        <a:bodyPr/>
        <a:lstStyle/>
        <a:p>
          <a:r>
            <a:rPr lang="fr-FR" dirty="0" smtClean="0"/>
            <a:t>Agence2</a:t>
          </a:r>
          <a:endParaRPr lang="fr-FR" dirty="0"/>
        </a:p>
      </dgm:t>
    </dgm:pt>
    <dgm:pt modelId="{A9A0B4F6-02B8-4609-9D12-4CBD52F22194}" type="parTrans" cxnId="{7C02DD38-88E7-430B-977F-C0A2E468B980}">
      <dgm:prSet/>
      <dgm:spPr/>
      <dgm:t>
        <a:bodyPr/>
        <a:lstStyle/>
        <a:p>
          <a:endParaRPr lang="fr-FR"/>
        </a:p>
      </dgm:t>
    </dgm:pt>
    <dgm:pt modelId="{0E50038B-AF18-4B59-A56B-2AD7B4214145}" type="sibTrans" cxnId="{7C02DD38-88E7-430B-977F-C0A2E468B980}">
      <dgm:prSet/>
      <dgm:spPr/>
      <dgm:t>
        <a:bodyPr/>
        <a:lstStyle/>
        <a:p>
          <a:endParaRPr lang="fr-FR"/>
        </a:p>
      </dgm:t>
    </dgm:pt>
    <dgm:pt modelId="{6E928863-57FD-48D9-979E-898CDBD1212A}">
      <dgm:prSet phldrT="[Texte]"/>
      <dgm:spPr/>
      <dgm:t>
        <a:bodyPr/>
        <a:lstStyle/>
        <a:p>
          <a:r>
            <a:rPr lang="fr-FR" dirty="0" smtClean="0"/>
            <a:t>13 Rue de Dunkerque</a:t>
          </a:r>
          <a:endParaRPr lang="fr-FR" dirty="0"/>
        </a:p>
      </dgm:t>
    </dgm:pt>
    <dgm:pt modelId="{10C4CF85-A3B5-441E-AF25-28F8CFCD0642}" type="parTrans" cxnId="{0D3F5915-6EBF-4897-A348-C10FB39ADCB8}">
      <dgm:prSet/>
      <dgm:spPr/>
      <dgm:t>
        <a:bodyPr/>
        <a:lstStyle/>
        <a:p>
          <a:endParaRPr lang="fr-FR"/>
        </a:p>
      </dgm:t>
    </dgm:pt>
    <dgm:pt modelId="{21D48513-DC84-4829-9D7A-63926A4AC86A}" type="sibTrans" cxnId="{0D3F5915-6EBF-4897-A348-C10FB39ADCB8}">
      <dgm:prSet/>
      <dgm:spPr/>
      <dgm:t>
        <a:bodyPr/>
        <a:lstStyle/>
        <a:p>
          <a:endParaRPr lang="fr-FR"/>
        </a:p>
      </dgm:t>
    </dgm:pt>
    <dgm:pt modelId="{C405B65D-AC9F-47D6-9D39-5DED8AFF45F3}">
      <dgm:prSet phldrT="[Texte]"/>
      <dgm:spPr/>
      <dgm:t>
        <a:bodyPr/>
        <a:lstStyle/>
        <a:p>
          <a:r>
            <a:rPr lang="fr-FR" dirty="0" smtClean="0"/>
            <a:t>75000 Paris</a:t>
          </a:r>
          <a:endParaRPr lang="fr-FR" dirty="0"/>
        </a:p>
      </dgm:t>
    </dgm:pt>
    <dgm:pt modelId="{A843E2F0-2707-467E-81E9-CB3DE4A7C315}" type="parTrans" cxnId="{818AE76A-15FF-4759-A3E3-4702601B4107}">
      <dgm:prSet/>
      <dgm:spPr/>
      <dgm:t>
        <a:bodyPr/>
        <a:lstStyle/>
        <a:p>
          <a:endParaRPr lang="fr-FR"/>
        </a:p>
      </dgm:t>
    </dgm:pt>
    <dgm:pt modelId="{B4512358-EA17-4B39-899E-83B3A9CA5BD9}" type="sibTrans" cxnId="{818AE76A-15FF-4759-A3E3-4702601B4107}">
      <dgm:prSet/>
      <dgm:spPr/>
      <dgm:t>
        <a:bodyPr/>
        <a:lstStyle/>
        <a:p>
          <a:endParaRPr lang="fr-FR"/>
        </a:p>
      </dgm:t>
    </dgm:pt>
    <dgm:pt modelId="{E8FB739D-D766-4A12-995A-52F00252F401}">
      <dgm:prSet phldrT="[Texte]"/>
      <dgm:spPr/>
      <dgm:t>
        <a:bodyPr/>
        <a:lstStyle/>
        <a:p>
          <a:r>
            <a:rPr lang="fr-FR" dirty="0" smtClean="0"/>
            <a:t>Restaurant</a:t>
          </a:r>
          <a:endParaRPr lang="fr-FR" dirty="0"/>
        </a:p>
      </dgm:t>
    </dgm:pt>
    <dgm:pt modelId="{4A7E85ED-4616-462A-9B08-8906887FED79}" type="parTrans" cxnId="{F68294CA-A772-4AC4-B3B5-E113F600E5F5}">
      <dgm:prSet/>
      <dgm:spPr/>
      <dgm:t>
        <a:bodyPr/>
        <a:lstStyle/>
        <a:p>
          <a:endParaRPr lang="fr-FR"/>
        </a:p>
      </dgm:t>
    </dgm:pt>
    <dgm:pt modelId="{20EF8588-95FB-492F-86F0-203109635B9D}" type="sibTrans" cxnId="{F68294CA-A772-4AC4-B3B5-E113F600E5F5}">
      <dgm:prSet/>
      <dgm:spPr/>
      <dgm:t>
        <a:bodyPr/>
        <a:lstStyle/>
        <a:p>
          <a:endParaRPr lang="fr-FR"/>
        </a:p>
      </dgm:t>
    </dgm:pt>
    <dgm:pt modelId="{D8EC552C-5F2B-45DA-BE83-77B7C1B20919}">
      <dgm:prSet phldrT="[Texte]"/>
      <dgm:spPr/>
      <dgm:t>
        <a:bodyPr/>
        <a:lstStyle/>
        <a:p>
          <a:r>
            <a:rPr lang="fr-FR" dirty="0" smtClean="0"/>
            <a:t>Informations</a:t>
          </a:r>
          <a:endParaRPr lang="fr-FR" dirty="0"/>
        </a:p>
      </dgm:t>
    </dgm:pt>
    <dgm:pt modelId="{7A98CC80-BF7A-4F10-9F37-BB165240ABEC}" type="parTrans" cxnId="{94F72857-DC5A-4007-88F9-12C3ED49410F}">
      <dgm:prSet/>
      <dgm:spPr/>
      <dgm:t>
        <a:bodyPr/>
        <a:lstStyle/>
        <a:p>
          <a:endParaRPr lang="fr-FR"/>
        </a:p>
      </dgm:t>
    </dgm:pt>
    <dgm:pt modelId="{898B6F9D-98FF-4E06-B12B-CBFC84F987CC}" type="sibTrans" cxnId="{94F72857-DC5A-4007-88F9-12C3ED49410F}">
      <dgm:prSet/>
      <dgm:spPr/>
      <dgm:t>
        <a:bodyPr/>
        <a:lstStyle/>
        <a:p>
          <a:endParaRPr lang="fr-FR"/>
        </a:p>
      </dgm:t>
    </dgm:pt>
    <dgm:pt modelId="{335137E9-6C0B-447D-89E5-EF5C6EE158AD}">
      <dgm:prSet phldrT="[Texte]"/>
      <dgm:spPr/>
      <dgm:t>
        <a:bodyPr/>
        <a:lstStyle/>
        <a:p>
          <a:r>
            <a:rPr lang="fr-FR" dirty="0" smtClean="0"/>
            <a:t>Poste : Soudeur</a:t>
          </a:r>
          <a:endParaRPr lang="fr-FR" dirty="0"/>
        </a:p>
      </dgm:t>
    </dgm:pt>
    <dgm:pt modelId="{95EA5A3D-E443-4C65-8C69-4B5D24A375F2}" type="parTrans" cxnId="{BCD74119-99DD-4B68-B923-C42C0C99FFA2}">
      <dgm:prSet/>
      <dgm:spPr/>
      <dgm:t>
        <a:bodyPr/>
        <a:lstStyle/>
        <a:p>
          <a:endParaRPr lang="fr-FR"/>
        </a:p>
      </dgm:t>
    </dgm:pt>
    <dgm:pt modelId="{21701784-9747-480C-990D-14B99A865724}" type="sibTrans" cxnId="{BCD74119-99DD-4B68-B923-C42C0C99FFA2}">
      <dgm:prSet/>
      <dgm:spPr/>
      <dgm:t>
        <a:bodyPr/>
        <a:lstStyle/>
        <a:p>
          <a:endParaRPr lang="fr-FR"/>
        </a:p>
      </dgm:t>
    </dgm:pt>
    <dgm:pt modelId="{3EABF5AE-5751-4D35-970F-AC40A3E28ADD}">
      <dgm:prSet phldrT="[Texte]"/>
      <dgm:spPr/>
      <dgm:t>
        <a:bodyPr/>
        <a:lstStyle/>
        <a:p>
          <a:r>
            <a:rPr lang="fr-FR" dirty="0" smtClean="0"/>
            <a:t>Embauché le 25/04/1990</a:t>
          </a:r>
          <a:endParaRPr lang="fr-FR" dirty="0"/>
        </a:p>
      </dgm:t>
    </dgm:pt>
    <dgm:pt modelId="{7AAE5D59-365C-4C4C-A445-32124B8D1F2F}" type="parTrans" cxnId="{6F9B07F5-2ABD-48D6-AD3C-ECE34152D848}">
      <dgm:prSet/>
      <dgm:spPr/>
      <dgm:t>
        <a:bodyPr/>
        <a:lstStyle/>
        <a:p>
          <a:endParaRPr lang="fr-FR"/>
        </a:p>
      </dgm:t>
    </dgm:pt>
    <dgm:pt modelId="{B904A716-32BC-4D78-92F1-E289572FD4A6}" type="sibTrans" cxnId="{6F9B07F5-2ABD-48D6-AD3C-ECE34152D848}">
      <dgm:prSet/>
      <dgm:spPr/>
      <dgm:t>
        <a:bodyPr/>
        <a:lstStyle/>
        <a:p>
          <a:endParaRPr lang="fr-FR"/>
        </a:p>
      </dgm:t>
    </dgm:pt>
    <dgm:pt modelId="{22CB4DE0-A527-4B52-BD3E-C0F3E50FF741}">
      <dgm:prSet phldrT="[Texte]"/>
      <dgm:spPr/>
      <dgm:t>
        <a:bodyPr/>
        <a:lstStyle/>
        <a:p>
          <a:r>
            <a:rPr lang="fr-FR" dirty="0" smtClean="0"/>
            <a:t>Salaire : 35 K€</a:t>
          </a:r>
          <a:endParaRPr lang="fr-FR" dirty="0"/>
        </a:p>
      </dgm:t>
    </dgm:pt>
    <dgm:pt modelId="{0FB606C1-BF4B-4518-94E8-080A1CF33AE3}" type="parTrans" cxnId="{777CDE74-688C-43FB-9E8B-8BFCF5EE2092}">
      <dgm:prSet/>
      <dgm:spPr/>
      <dgm:t>
        <a:bodyPr/>
        <a:lstStyle/>
        <a:p>
          <a:endParaRPr lang="fr-FR"/>
        </a:p>
      </dgm:t>
    </dgm:pt>
    <dgm:pt modelId="{3CBD8382-5C01-47AD-979E-AE260D96FC71}" type="sibTrans" cxnId="{777CDE74-688C-43FB-9E8B-8BFCF5EE2092}">
      <dgm:prSet/>
      <dgm:spPr/>
      <dgm:t>
        <a:bodyPr/>
        <a:lstStyle/>
        <a:p>
          <a:endParaRPr lang="fr-FR"/>
        </a:p>
      </dgm:t>
    </dgm:pt>
    <dgm:pt modelId="{0B79596A-2F8A-4B46-BC48-1773C6F72B00}">
      <dgm:prSet phldrT="[Texte]"/>
      <dgm:spPr/>
      <dgm:t>
        <a:bodyPr/>
        <a:lstStyle/>
        <a:p>
          <a:r>
            <a:rPr lang="fr-FR" dirty="0" smtClean="0"/>
            <a:t>Comptabilité</a:t>
          </a:r>
          <a:endParaRPr lang="fr-FR" dirty="0"/>
        </a:p>
      </dgm:t>
    </dgm:pt>
    <dgm:pt modelId="{366CB893-992A-47D4-BE24-A09A7DAE3135}" type="parTrans" cxnId="{0145508F-9867-44AB-8C1E-C96F4F9F3A19}">
      <dgm:prSet/>
      <dgm:spPr/>
      <dgm:t>
        <a:bodyPr/>
        <a:lstStyle/>
        <a:p>
          <a:endParaRPr lang="fr-FR"/>
        </a:p>
      </dgm:t>
    </dgm:pt>
    <dgm:pt modelId="{1C182724-7F5E-4D7A-AB3C-419F23BD23C4}" type="sibTrans" cxnId="{0145508F-9867-44AB-8C1E-C96F4F9F3A19}">
      <dgm:prSet/>
      <dgm:spPr/>
      <dgm:t>
        <a:bodyPr/>
        <a:lstStyle/>
        <a:p>
          <a:endParaRPr lang="fr-FR"/>
        </a:p>
      </dgm:t>
    </dgm:pt>
    <dgm:pt modelId="{5FD96FFB-34A0-48ED-B4B4-CC2309BC597A}">
      <dgm:prSet phldrT="[Texte]"/>
      <dgm:spPr/>
      <dgm:t>
        <a:bodyPr/>
        <a:lstStyle/>
        <a:p>
          <a:r>
            <a:rPr lang="fr-FR" dirty="0" smtClean="0"/>
            <a:t>Poste</a:t>
          </a:r>
          <a:endParaRPr lang="fr-FR" dirty="0"/>
        </a:p>
      </dgm:t>
    </dgm:pt>
    <dgm:pt modelId="{4BC89C01-2865-4688-B4B2-3AC8036744B5}" type="parTrans" cxnId="{AD6280B6-81BE-4580-A451-48BC5F1BC328}">
      <dgm:prSet/>
      <dgm:spPr/>
      <dgm:t>
        <a:bodyPr/>
        <a:lstStyle/>
        <a:p>
          <a:endParaRPr lang="fr-FR"/>
        </a:p>
      </dgm:t>
    </dgm:pt>
    <dgm:pt modelId="{DFD19029-FCE7-4FFE-8A69-2113CE9CB972}" type="sibTrans" cxnId="{AD6280B6-81BE-4580-A451-48BC5F1BC328}">
      <dgm:prSet/>
      <dgm:spPr/>
      <dgm:t>
        <a:bodyPr/>
        <a:lstStyle/>
        <a:p>
          <a:endParaRPr lang="fr-FR"/>
        </a:p>
      </dgm:t>
    </dgm:pt>
    <dgm:pt modelId="{48D80740-F537-4D9B-BEA1-EAFBB810382B}">
      <dgm:prSet phldrT="[Texte]"/>
      <dgm:spPr/>
      <dgm:t>
        <a:bodyPr/>
        <a:lstStyle/>
        <a:p>
          <a:r>
            <a:rPr lang="fr-FR" dirty="0" smtClean="0"/>
            <a:t>Cadre</a:t>
          </a:r>
          <a:endParaRPr lang="fr-FR" dirty="0"/>
        </a:p>
      </dgm:t>
    </dgm:pt>
    <dgm:pt modelId="{24FC7F7C-404A-457D-9D33-EE562B106CD7}" type="parTrans" cxnId="{4FE85313-27F7-4C06-A46F-3D378FE7EC48}">
      <dgm:prSet/>
      <dgm:spPr/>
      <dgm:t>
        <a:bodyPr/>
        <a:lstStyle/>
        <a:p>
          <a:endParaRPr lang="fr-FR"/>
        </a:p>
      </dgm:t>
    </dgm:pt>
    <dgm:pt modelId="{5DF068A0-22E7-434D-8CA1-D48CD178CD9B}" type="sibTrans" cxnId="{4FE85313-27F7-4C06-A46F-3D378FE7EC48}">
      <dgm:prSet/>
      <dgm:spPr/>
      <dgm:t>
        <a:bodyPr/>
        <a:lstStyle/>
        <a:p>
          <a:endParaRPr lang="fr-FR"/>
        </a:p>
      </dgm:t>
    </dgm:pt>
    <dgm:pt modelId="{18C2D19F-8E53-4140-A6E1-F2B97E043EAC}" type="pres">
      <dgm:prSet presAssocID="{6DDA47C9-0FAB-4167-B337-64265E64ABEE}" presName="Name0" presStyleCnt="0">
        <dgm:presLayoutVars>
          <dgm:dir/>
          <dgm:animLvl val="lvl"/>
          <dgm:resizeHandles val="exact"/>
        </dgm:presLayoutVars>
      </dgm:prSet>
      <dgm:spPr/>
    </dgm:pt>
    <dgm:pt modelId="{DD2F897C-91DD-4B69-8F37-067575D568A0}" type="pres">
      <dgm:prSet presAssocID="{D8EC552C-5F2B-45DA-BE83-77B7C1B20919}" presName="linNode" presStyleCnt="0"/>
      <dgm:spPr/>
    </dgm:pt>
    <dgm:pt modelId="{FAA5A460-51EA-49E0-8B43-EB18EBC98F70}" type="pres">
      <dgm:prSet presAssocID="{D8EC552C-5F2B-45DA-BE83-77B7C1B2091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2BF434C-D905-45E7-9615-EFED67981913}" type="pres">
      <dgm:prSet presAssocID="{D8EC552C-5F2B-45DA-BE83-77B7C1B2091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BDBAF6-98A7-492C-9EAE-4623A99A6C33}" type="pres">
      <dgm:prSet presAssocID="{898B6F9D-98FF-4E06-B12B-CBFC84F987CC}" presName="sp" presStyleCnt="0"/>
      <dgm:spPr/>
    </dgm:pt>
    <dgm:pt modelId="{9B8D77F0-1BE0-4BC7-B046-AED584B03492}" type="pres">
      <dgm:prSet presAssocID="{F1719A96-BEBD-4F5B-BC40-B7412722D0E2}" presName="linNode" presStyleCnt="0"/>
      <dgm:spPr/>
    </dgm:pt>
    <dgm:pt modelId="{86170AEA-78D3-4079-88FB-010DCBB2FD11}" type="pres">
      <dgm:prSet presAssocID="{F1719A96-BEBD-4F5B-BC40-B7412722D0E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9E1D3AB-5E9B-46E7-9B05-2F82E9D3A772}" type="pres">
      <dgm:prSet presAssocID="{F1719A96-BEBD-4F5B-BC40-B7412722D0E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1EBD25-77D0-426E-9674-DEE673FB4E45}" type="pres">
      <dgm:prSet presAssocID="{4E760330-11CA-4EE7-A451-5ACA067FD9AD}" presName="sp" presStyleCnt="0"/>
      <dgm:spPr/>
    </dgm:pt>
    <dgm:pt modelId="{2EB0CFE1-31CC-4D62-9D18-35F9E7E1940E}" type="pres">
      <dgm:prSet presAssocID="{5FD96FFB-34A0-48ED-B4B4-CC2309BC597A}" presName="linNode" presStyleCnt="0"/>
      <dgm:spPr/>
    </dgm:pt>
    <dgm:pt modelId="{141F43A4-66F9-4613-AE4E-9614EF29817C}" type="pres">
      <dgm:prSet presAssocID="{5FD96FFB-34A0-48ED-B4B4-CC2309BC597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B31B196-CEB4-465E-BE5A-D5934339CFB5}" type="pres">
      <dgm:prSet presAssocID="{5FD96FFB-34A0-48ED-B4B4-CC2309BC597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C02DD38-88E7-430B-977F-C0A2E468B980}" srcId="{F1719A96-BEBD-4F5B-BC40-B7412722D0E2}" destId="{7F84D7AD-0081-4087-8BE0-0337CC304A16}" srcOrd="0" destOrd="0" parTransId="{A9A0B4F6-02B8-4609-9D12-4CBD52F22194}" sibTransId="{0E50038B-AF18-4B59-A56B-2AD7B4214145}"/>
    <dgm:cxn modelId="{018BB4F8-A572-4A3D-8A85-91E733049967}" type="presOf" srcId="{5FD96FFB-34A0-48ED-B4B4-CC2309BC597A}" destId="{141F43A4-66F9-4613-AE4E-9614EF29817C}" srcOrd="0" destOrd="0" presId="urn:microsoft.com/office/officeart/2005/8/layout/vList5"/>
    <dgm:cxn modelId="{0145508F-9867-44AB-8C1E-C96F4F9F3A19}" srcId="{5FD96FFB-34A0-48ED-B4B4-CC2309BC597A}" destId="{0B79596A-2F8A-4B46-BC48-1773C6F72B00}" srcOrd="0" destOrd="0" parTransId="{366CB893-992A-47D4-BE24-A09A7DAE3135}" sibTransId="{1C182724-7F5E-4D7A-AB3C-419F23BD23C4}"/>
    <dgm:cxn modelId="{18829CBC-0442-4C91-AA5D-79762C44C2D7}" type="presOf" srcId="{D8EC552C-5F2B-45DA-BE83-77B7C1B20919}" destId="{FAA5A460-51EA-49E0-8B43-EB18EBC98F70}" srcOrd="0" destOrd="0" presId="urn:microsoft.com/office/officeart/2005/8/layout/vList5"/>
    <dgm:cxn modelId="{602C9301-710A-4E3C-8469-8F2DB3D3F980}" type="presOf" srcId="{6DDA47C9-0FAB-4167-B337-64265E64ABEE}" destId="{18C2D19F-8E53-4140-A6E1-F2B97E043EAC}" srcOrd="0" destOrd="0" presId="urn:microsoft.com/office/officeart/2005/8/layout/vList5"/>
    <dgm:cxn modelId="{0C2E644A-4E57-427E-98E4-01C179A02D27}" type="presOf" srcId="{F1719A96-BEBD-4F5B-BC40-B7412722D0E2}" destId="{86170AEA-78D3-4079-88FB-010DCBB2FD11}" srcOrd="0" destOrd="0" presId="urn:microsoft.com/office/officeart/2005/8/layout/vList5"/>
    <dgm:cxn modelId="{BCD74119-99DD-4B68-B923-C42C0C99FFA2}" srcId="{D8EC552C-5F2B-45DA-BE83-77B7C1B20919}" destId="{335137E9-6C0B-447D-89E5-EF5C6EE158AD}" srcOrd="1" destOrd="0" parTransId="{95EA5A3D-E443-4C65-8C69-4B5D24A375F2}" sibTransId="{21701784-9747-480C-990D-14B99A865724}"/>
    <dgm:cxn modelId="{C26725E1-CEF0-418F-8FE3-60EEBA665C86}" type="presOf" srcId="{E8FB739D-D766-4A12-995A-52F00252F401}" destId="{D9E1D3AB-5E9B-46E7-9B05-2F82E9D3A772}" srcOrd="0" destOrd="3" presId="urn:microsoft.com/office/officeart/2005/8/layout/vList5"/>
    <dgm:cxn modelId="{F81B25E8-2A33-43E0-A47C-49E0D3D71878}" srcId="{6DDA47C9-0FAB-4167-B337-64265E64ABEE}" destId="{F1719A96-BEBD-4F5B-BC40-B7412722D0E2}" srcOrd="1" destOrd="0" parTransId="{EABE6C45-0B07-42E5-A264-D79A4C157287}" sibTransId="{4E760330-11CA-4EE7-A451-5ACA067FD9AD}"/>
    <dgm:cxn modelId="{E1F8A4C8-101E-4537-A518-9F2C10E001BE}" type="presOf" srcId="{3EABF5AE-5751-4D35-970F-AC40A3E28ADD}" destId="{D2BF434C-D905-45E7-9615-EFED67981913}" srcOrd="0" destOrd="0" presId="urn:microsoft.com/office/officeart/2005/8/layout/vList5"/>
    <dgm:cxn modelId="{0D3F5915-6EBF-4897-A348-C10FB39ADCB8}" srcId="{F1719A96-BEBD-4F5B-BC40-B7412722D0E2}" destId="{6E928863-57FD-48D9-979E-898CDBD1212A}" srcOrd="1" destOrd="0" parTransId="{10C4CF85-A3B5-441E-AF25-28F8CFCD0642}" sibTransId="{21D48513-DC84-4829-9D7A-63926A4AC86A}"/>
    <dgm:cxn modelId="{777CDE74-688C-43FB-9E8B-8BFCF5EE2092}" srcId="{D8EC552C-5F2B-45DA-BE83-77B7C1B20919}" destId="{22CB4DE0-A527-4B52-BD3E-C0F3E50FF741}" srcOrd="2" destOrd="0" parTransId="{0FB606C1-BF4B-4518-94E8-080A1CF33AE3}" sibTransId="{3CBD8382-5C01-47AD-979E-AE260D96FC71}"/>
    <dgm:cxn modelId="{AD6280B6-81BE-4580-A451-48BC5F1BC328}" srcId="{6DDA47C9-0FAB-4167-B337-64265E64ABEE}" destId="{5FD96FFB-34A0-48ED-B4B4-CC2309BC597A}" srcOrd="2" destOrd="0" parTransId="{4BC89C01-2865-4688-B4B2-3AC8036744B5}" sibTransId="{DFD19029-FCE7-4FFE-8A69-2113CE9CB972}"/>
    <dgm:cxn modelId="{818AE76A-15FF-4759-A3E3-4702601B4107}" srcId="{F1719A96-BEBD-4F5B-BC40-B7412722D0E2}" destId="{C405B65D-AC9F-47D6-9D39-5DED8AFF45F3}" srcOrd="2" destOrd="0" parTransId="{A843E2F0-2707-467E-81E9-CB3DE4A7C315}" sibTransId="{B4512358-EA17-4B39-899E-83B3A9CA5BD9}"/>
    <dgm:cxn modelId="{3DC53827-DCE6-452B-A326-297CA32769CD}" type="presOf" srcId="{0B79596A-2F8A-4B46-BC48-1773C6F72B00}" destId="{0B31B196-CEB4-465E-BE5A-D5934339CFB5}" srcOrd="0" destOrd="0" presId="urn:microsoft.com/office/officeart/2005/8/layout/vList5"/>
    <dgm:cxn modelId="{C026E687-6C73-4ADF-A91B-00E1A8CCCAA7}" type="presOf" srcId="{335137E9-6C0B-447D-89E5-EF5C6EE158AD}" destId="{D2BF434C-D905-45E7-9615-EFED67981913}" srcOrd="0" destOrd="1" presId="urn:microsoft.com/office/officeart/2005/8/layout/vList5"/>
    <dgm:cxn modelId="{173F7C4E-D04D-469D-A128-9C20BD45B679}" type="presOf" srcId="{22CB4DE0-A527-4B52-BD3E-C0F3E50FF741}" destId="{D2BF434C-D905-45E7-9615-EFED67981913}" srcOrd="0" destOrd="2" presId="urn:microsoft.com/office/officeart/2005/8/layout/vList5"/>
    <dgm:cxn modelId="{AEA144B5-4D49-4904-9F3A-F4F6DF02AAB0}" type="presOf" srcId="{48D80740-F537-4D9B-BEA1-EAFBB810382B}" destId="{0B31B196-CEB4-465E-BE5A-D5934339CFB5}" srcOrd="0" destOrd="1" presId="urn:microsoft.com/office/officeart/2005/8/layout/vList5"/>
    <dgm:cxn modelId="{6453006E-4F7D-4DB8-AE25-0B941FF08597}" type="presOf" srcId="{C405B65D-AC9F-47D6-9D39-5DED8AFF45F3}" destId="{D9E1D3AB-5E9B-46E7-9B05-2F82E9D3A772}" srcOrd="0" destOrd="2" presId="urn:microsoft.com/office/officeart/2005/8/layout/vList5"/>
    <dgm:cxn modelId="{9BA1471A-AA99-4D12-B7C7-E36151425263}" type="presOf" srcId="{6E928863-57FD-48D9-979E-898CDBD1212A}" destId="{D9E1D3AB-5E9B-46E7-9B05-2F82E9D3A772}" srcOrd="0" destOrd="1" presId="urn:microsoft.com/office/officeart/2005/8/layout/vList5"/>
    <dgm:cxn modelId="{94F72857-DC5A-4007-88F9-12C3ED49410F}" srcId="{6DDA47C9-0FAB-4167-B337-64265E64ABEE}" destId="{D8EC552C-5F2B-45DA-BE83-77B7C1B20919}" srcOrd="0" destOrd="0" parTransId="{7A98CC80-BF7A-4F10-9F37-BB165240ABEC}" sibTransId="{898B6F9D-98FF-4E06-B12B-CBFC84F987CC}"/>
    <dgm:cxn modelId="{4FE85313-27F7-4C06-A46F-3D378FE7EC48}" srcId="{5FD96FFB-34A0-48ED-B4B4-CC2309BC597A}" destId="{48D80740-F537-4D9B-BEA1-EAFBB810382B}" srcOrd="1" destOrd="0" parTransId="{24FC7F7C-404A-457D-9D33-EE562B106CD7}" sibTransId="{5DF068A0-22E7-434D-8CA1-D48CD178CD9B}"/>
    <dgm:cxn modelId="{6F9B07F5-2ABD-48D6-AD3C-ECE34152D848}" srcId="{D8EC552C-5F2B-45DA-BE83-77B7C1B20919}" destId="{3EABF5AE-5751-4D35-970F-AC40A3E28ADD}" srcOrd="0" destOrd="0" parTransId="{7AAE5D59-365C-4C4C-A445-32124B8D1F2F}" sibTransId="{B904A716-32BC-4D78-92F1-E289572FD4A6}"/>
    <dgm:cxn modelId="{F68294CA-A772-4AC4-B3B5-E113F600E5F5}" srcId="{F1719A96-BEBD-4F5B-BC40-B7412722D0E2}" destId="{E8FB739D-D766-4A12-995A-52F00252F401}" srcOrd="3" destOrd="0" parTransId="{4A7E85ED-4616-462A-9B08-8906887FED79}" sibTransId="{20EF8588-95FB-492F-86F0-203109635B9D}"/>
    <dgm:cxn modelId="{707BD0E9-A930-4AF5-A07B-9B4279E905E3}" type="presOf" srcId="{7F84D7AD-0081-4087-8BE0-0337CC304A16}" destId="{D9E1D3AB-5E9B-46E7-9B05-2F82E9D3A772}" srcOrd="0" destOrd="0" presId="urn:microsoft.com/office/officeart/2005/8/layout/vList5"/>
    <dgm:cxn modelId="{E34E202C-5E9D-45B2-BA51-03EBF0C6A097}" type="presParOf" srcId="{18C2D19F-8E53-4140-A6E1-F2B97E043EAC}" destId="{DD2F897C-91DD-4B69-8F37-067575D568A0}" srcOrd="0" destOrd="0" presId="urn:microsoft.com/office/officeart/2005/8/layout/vList5"/>
    <dgm:cxn modelId="{9D010E49-04E9-4537-B6BB-544EEAB4A1B5}" type="presParOf" srcId="{DD2F897C-91DD-4B69-8F37-067575D568A0}" destId="{FAA5A460-51EA-49E0-8B43-EB18EBC98F70}" srcOrd="0" destOrd="0" presId="urn:microsoft.com/office/officeart/2005/8/layout/vList5"/>
    <dgm:cxn modelId="{808D7863-438F-4B31-86A9-34F20312356C}" type="presParOf" srcId="{DD2F897C-91DD-4B69-8F37-067575D568A0}" destId="{D2BF434C-D905-45E7-9615-EFED67981913}" srcOrd="1" destOrd="0" presId="urn:microsoft.com/office/officeart/2005/8/layout/vList5"/>
    <dgm:cxn modelId="{B6790AE2-AAF2-448A-8E09-291112F80E20}" type="presParOf" srcId="{18C2D19F-8E53-4140-A6E1-F2B97E043EAC}" destId="{0EBDBAF6-98A7-492C-9EAE-4623A99A6C33}" srcOrd="1" destOrd="0" presId="urn:microsoft.com/office/officeart/2005/8/layout/vList5"/>
    <dgm:cxn modelId="{928CD830-0512-405A-A9B8-E55B4D84526B}" type="presParOf" srcId="{18C2D19F-8E53-4140-A6E1-F2B97E043EAC}" destId="{9B8D77F0-1BE0-4BC7-B046-AED584B03492}" srcOrd="2" destOrd="0" presId="urn:microsoft.com/office/officeart/2005/8/layout/vList5"/>
    <dgm:cxn modelId="{19E0DC47-87C7-4A7E-8803-265102E7EF54}" type="presParOf" srcId="{9B8D77F0-1BE0-4BC7-B046-AED584B03492}" destId="{86170AEA-78D3-4079-88FB-010DCBB2FD11}" srcOrd="0" destOrd="0" presId="urn:microsoft.com/office/officeart/2005/8/layout/vList5"/>
    <dgm:cxn modelId="{764FB098-6932-4EF0-9D60-234DFA2FD591}" type="presParOf" srcId="{9B8D77F0-1BE0-4BC7-B046-AED584B03492}" destId="{D9E1D3AB-5E9B-46E7-9B05-2F82E9D3A772}" srcOrd="1" destOrd="0" presId="urn:microsoft.com/office/officeart/2005/8/layout/vList5"/>
    <dgm:cxn modelId="{8A448470-9AC8-4F5E-AE81-6D915444939C}" type="presParOf" srcId="{18C2D19F-8E53-4140-A6E1-F2B97E043EAC}" destId="{0B1EBD25-77D0-426E-9674-DEE673FB4E45}" srcOrd="3" destOrd="0" presId="urn:microsoft.com/office/officeart/2005/8/layout/vList5"/>
    <dgm:cxn modelId="{5A97CCD1-A42F-4B12-A5B5-FC4FEF87A4A5}" type="presParOf" srcId="{18C2D19F-8E53-4140-A6E1-F2B97E043EAC}" destId="{2EB0CFE1-31CC-4D62-9D18-35F9E7E1940E}" srcOrd="4" destOrd="0" presId="urn:microsoft.com/office/officeart/2005/8/layout/vList5"/>
    <dgm:cxn modelId="{BC431436-8207-4672-9DCD-44A346721F53}" type="presParOf" srcId="{2EB0CFE1-31CC-4D62-9D18-35F9E7E1940E}" destId="{141F43A4-66F9-4613-AE4E-9614EF29817C}" srcOrd="0" destOrd="0" presId="urn:microsoft.com/office/officeart/2005/8/layout/vList5"/>
    <dgm:cxn modelId="{B8F34FC4-274D-40E9-AF66-644A7081A245}" type="presParOf" srcId="{2EB0CFE1-31CC-4D62-9D18-35F9E7E1940E}" destId="{0B31B196-CEB4-465E-BE5A-D5934339CF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F434C-D905-45E7-9615-EFED67981913}">
      <dsp:nvSpPr>
        <dsp:cNvPr id="0" name=""/>
        <dsp:cNvSpPr/>
      </dsp:nvSpPr>
      <dsp:spPr>
        <a:xfrm rot="5400000">
          <a:off x="4030222" y="-1654519"/>
          <a:ext cx="617008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smtClean="0"/>
            <a:t>Embauché le 25/04/1990</a:t>
          </a:r>
          <a:endParaRPr lang="fr-F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smtClean="0"/>
            <a:t>Poste : Soudeur</a:t>
          </a:r>
          <a:endParaRPr lang="fr-F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smtClean="0"/>
            <a:t>Salaire : 35 K€</a:t>
          </a:r>
          <a:endParaRPr lang="fr-FR" sz="800" kern="1200" dirty="0"/>
        </a:p>
      </dsp:txBody>
      <dsp:txXfrm rot="-5400000">
        <a:off x="2296973" y="108850"/>
        <a:ext cx="4053387" cy="556768"/>
      </dsp:txXfrm>
    </dsp:sp>
    <dsp:sp modelId="{FAA5A460-51EA-49E0-8B43-EB18EBC98F70}">
      <dsp:nvSpPr>
        <dsp:cNvPr id="0" name=""/>
        <dsp:cNvSpPr/>
      </dsp:nvSpPr>
      <dsp:spPr>
        <a:xfrm>
          <a:off x="0" y="1603"/>
          <a:ext cx="2296972" cy="77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Informations</a:t>
          </a:r>
          <a:endParaRPr lang="fr-FR" sz="2500" kern="1200" dirty="0"/>
        </a:p>
      </dsp:txBody>
      <dsp:txXfrm>
        <a:off x="37650" y="39253"/>
        <a:ext cx="2221672" cy="695960"/>
      </dsp:txXfrm>
    </dsp:sp>
    <dsp:sp modelId="{D9E1D3AB-5E9B-46E7-9B05-2F82E9D3A772}">
      <dsp:nvSpPr>
        <dsp:cNvPr id="0" name=""/>
        <dsp:cNvSpPr/>
      </dsp:nvSpPr>
      <dsp:spPr>
        <a:xfrm rot="5400000">
          <a:off x="4030222" y="-844695"/>
          <a:ext cx="617008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smtClean="0"/>
            <a:t>Agence2</a:t>
          </a:r>
          <a:endParaRPr lang="fr-F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smtClean="0"/>
            <a:t>13 Rue de Dunkerque</a:t>
          </a:r>
          <a:endParaRPr lang="fr-F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smtClean="0"/>
            <a:t>75000 Paris</a:t>
          </a:r>
          <a:endParaRPr lang="fr-F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smtClean="0"/>
            <a:t>Restaurant</a:t>
          </a:r>
          <a:endParaRPr lang="fr-FR" sz="800" kern="1200" dirty="0"/>
        </a:p>
      </dsp:txBody>
      <dsp:txXfrm rot="-5400000">
        <a:off x="2296973" y="918674"/>
        <a:ext cx="4053387" cy="556768"/>
      </dsp:txXfrm>
    </dsp:sp>
    <dsp:sp modelId="{86170AEA-78D3-4079-88FB-010DCBB2FD11}">
      <dsp:nvSpPr>
        <dsp:cNvPr id="0" name=""/>
        <dsp:cNvSpPr/>
      </dsp:nvSpPr>
      <dsp:spPr>
        <a:xfrm>
          <a:off x="0" y="811427"/>
          <a:ext cx="2296972" cy="77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Agence</a:t>
          </a:r>
          <a:endParaRPr lang="fr-FR" sz="2500" kern="1200" dirty="0"/>
        </a:p>
      </dsp:txBody>
      <dsp:txXfrm>
        <a:off x="37650" y="849077"/>
        <a:ext cx="2221672" cy="695960"/>
      </dsp:txXfrm>
    </dsp:sp>
    <dsp:sp modelId="{0B31B196-CEB4-465E-BE5A-D5934339CFB5}">
      <dsp:nvSpPr>
        <dsp:cNvPr id="0" name=""/>
        <dsp:cNvSpPr/>
      </dsp:nvSpPr>
      <dsp:spPr>
        <a:xfrm rot="5400000">
          <a:off x="4030222" y="-34871"/>
          <a:ext cx="617008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smtClean="0"/>
            <a:t>Comptabilité</a:t>
          </a:r>
          <a:endParaRPr lang="fr-F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smtClean="0"/>
            <a:t>Cadre</a:t>
          </a:r>
          <a:endParaRPr lang="fr-FR" sz="800" kern="1200" dirty="0"/>
        </a:p>
      </dsp:txBody>
      <dsp:txXfrm rot="-5400000">
        <a:off x="2296973" y="1728498"/>
        <a:ext cx="4053387" cy="556768"/>
      </dsp:txXfrm>
    </dsp:sp>
    <dsp:sp modelId="{141F43A4-66F9-4613-AE4E-9614EF29817C}">
      <dsp:nvSpPr>
        <dsp:cNvPr id="0" name=""/>
        <dsp:cNvSpPr/>
      </dsp:nvSpPr>
      <dsp:spPr>
        <a:xfrm>
          <a:off x="0" y="1621251"/>
          <a:ext cx="2296972" cy="77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Poste</a:t>
          </a:r>
          <a:endParaRPr lang="fr-FR" sz="2500" kern="1200" dirty="0"/>
        </a:p>
      </dsp:txBody>
      <dsp:txXfrm>
        <a:off x="37650" y="1658901"/>
        <a:ext cx="2221672" cy="695960"/>
      </dsp:txXfrm>
    </dsp:sp>
    <dsp:sp modelId="{B42296BD-823B-431A-839C-1AB7EC401D0C}">
      <dsp:nvSpPr>
        <dsp:cNvPr id="0" name=""/>
        <dsp:cNvSpPr/>
      </dsp:nvSpPr>
      <dsp:spPr>
        <a:xfrm rot="5400000">
          <a:off x="4030222" y="774952"/>
          <a:ext cx="617008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err="1" smtClean="0"/>
            <a:t>Duchemin</a:t>
          </a:r>
          <a:r>
            <a:rPr lang="fr-FR" sz="800" kern="1200" dirty="0" smtClean="0"/>
            <a:t> Laura	31/05/2009</a:t>
          </a:r>
          <a:endParaRPr lang="fr-F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800" kern="1200" dirty="0" err="1" smtClean="0"/>
            <a:t>Duchemin</a:t>
          </a:r>
          <a:r>
            <a:rPr lang="fr-FR" sz="800" kern="1200" dirty="0" smtClean="0"/>
            <a:t> Mathias	21/09/2010</a:t>
          </a:r>
          <a:endParaRPr lang="fr-FR" sz="800" kern="1200" dirty="0"/>
        </a:p>
      </dsp:txBody>
      <dsp:txXfrm rot="-5400000">
        <a:off x="2296973" y="2538321"/>
        <a:ext cx="4053387" cy="556768"/>
      </dsp:txXfrm>
    </dsp:sp>
    <dsp:sp modelId="{7DEE596E-075E-49A0-A8C4-0D56F9C6388F}">
      <dsp:nvSpPr>
        <dsp:cNvPr id="0" name=""/>
        <dsp:cNvSpPr/>
      </dsp:nvSpPr>
      <dsp:spPr>
        <a:xfrm>
          <a:off x="0" y="2431075"/>
          <a:ext cx="2296972" cy="77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Enfants</a:t>
          </a:r>
          <a:endParaRPr lang="fr-FR" sz="2500" kern="1200" dirty="0"/>
        </a:p>
      </dsp:txBody>
      <dsp:txXfrm>
        <a:off x="37650" y="2468725"/>
        <a:ext cx="2221672" cy="695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F434C-D905-45E7-9615-EFED67981913}">
      <dsp:nvSpPr>
        <dsp:cNvPr id="0" name=""/>
        <dsp:cNvSpPr/>
      </dsp:nvSpPr>
      <dsp:spPr>
        <a:xfrm rot="5400000">
          <a:off x="3925718" y="-1523929"/>
          <a:ext cx="826015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Embauché le 25/04/1990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Poste : Soudeur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Salaire : 35 K€</a:t>
          </a:r>
          <a:endParaRPr lang="fr-FR" sz="1100" kern="1200" dirty="0"/>
        </a:p>
      </dsp:txBody>
      <dsp:txXfrm rot="-5400000">
        <a:off x="2296973" y="145139"/>
        <a:ext cx="4043184" cy="745369"/>
      </dsp:txXfrm>
    </dsp:sp>
    <dsp:sp modelId="{FAA5A460-51EA-49E0-8B43-EB18EBC98F70}">
      <dsp:nvSpPr>
        <dsp:cNvPr id="0" name=""/>
        <dsp:cNvSpPr/>
      </dsp:nvSpPr>
      <dsp:spPr>
        <a:xfrm>
          <a:off x="0" y="1564"/>
          <a:ext cx="2296972" cy="1032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Informations</a:t>
          </a:r>
          <a:endParaRPr lang="fr-FR" sz="2500" kern="1200" dirty="0"/>
        </a:p>
      </dsp:txBody>
      <dsp:txXfrm>
        <a:off x="50403" y="51967"/>
        <a:ext cx="2196166" cy="931713"/>
      </dsp:txXfrm>
    </dsp:sp>
    <dsp:sp modelId="{D9E1D3AB-5E9B-46E7-9B05-2F82E9D3A772}">
      <dsp:nvSpPr>
        <dsp:cNvPr id="0" name=""/>
        <dsp:cNvSpPr/>
      </dsp:nvSpPr>
      <dsp:spPr>
        <a:xfrm rot="5400000">
          <a:off x="3925718" y="-439783"/>
          <a:ext cx="826015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Agence2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13 Rue de Dunkerque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75000 Paris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Restaurant</a:t>
          </a:r>
          <a:endParaRPr lang="fr-FR" sz="1100" kern="1200" dirty="0"/>
        </a:p>
      </dsp:txBody>
      <dsp:txXfrm rot="-5400000">
        <a:off x="2296973" y="1229285"/>
        <a:ext cx="4043184" cy="745369"/>
      </dsp:txXfrm>
    </dsp:sp>
    <dsp:sp modelId="{86170AEA-78D3-4079-88FB-010DCBB2FD11}">
      <dsp:nvSpPr>
        <dsp:cNvPr id="0" name=""/>
        <dsp:cNvSpPr/>
      </dsp:nvSpPr>
      <dsp:spPr>
        <a:xfrm>
          <a:off x="0" y="1085710"/>
          <a:ext cx="2296972" cy="1032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Agence</a:t>
          </a:r>
          <a:endParaRPr lang="fr-FR" sz="2500" kern="1200" dirty="0"/>
        </a:p>
      </dsp:txBody>
      <dsp:txXfrm>
        <a:off x="50403" y="1136113"/>
        <a:ext cx="2196166" cy="931713"/>
      </dsp:txXfrm>
    </dsp:sp>
    <dsp:sp modelId="{0B31B196-CEB4-465E-BE5A-D5934339CFB5}">
      <dsp:nvSpPr>
        <dsp:cNvPr id="0" name=""/>
        <dsp:cNvSpPr/>
      </dsp:nvSpPr>
      <dsp:spPr>
        <a:xfrm rot="5400000">
          <a:off x="3925718" y="644362"/>
          <a:ext cx="826015" cy="4083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Comptabilité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Cadre</a:t>
          </a:r>
          <a:endParaRPr lang="fr-FR" sz="1100" kern="1200" dirty="0"/>
        </a:p>
      </dsp:txBody>
      <dsp:txXfrm rot="-5400000">
        <a:off x="2296973" y="2313431"/>
        <a:ext cx="4043184" cy="745369"/>
      </dsp:txXfrm>
    </dsp:sp>
    <dsp:sp modelId="{141F43A4-66F9-4613-AE4E-9614EF29817C}">
      <dsp:nvSpPr>
        <dsp:cNvPr id="0" name=""/>
        <dsp:cNvSpPr/>
      </dsp:nvSpPr>
      <dsp:spPr>
        <a:xfrm>
          <a:off x="0" y="2169855"/>
          <a:ext cx="2296972" cy="1032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Poste</a:t>
          </a:r>
          <a:endParaRPr lang="fr-FR" sz="2500" kern="1200" dirty="0"/>
        </a:p>
      </dsp:txBody>
      <dsp:txXfrm>
        <a:off x="50403" y="2220258"/>
        <a:ext cx="2196166" cy="931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0938" y="447188"/>
            <a:ext cx="9071060" cy="970450"/>
          </a:xfrm>
        </p:spPr>
        <p:txBody>
          <a:bodyPr/>
          <a:lstStyle/>
          <a:p>
            <a:r>
              <a:rPr lang="fr-FR" dirty="0" smtClean="0"/>
              <a:t>Gestion des Employés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8" y="273798"/>
            <a:ext cx="1755255" cy="1317229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19210"/>
              </p:ext>
            </p:extLst>
          </p:nvPr>
        </p:nvGraphicFramePr>
        <p:xfrm>
          <a:off x="1741054" y="3030604"/>
          <a:ext cx="8128000" cy="204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227057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50214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08564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0588857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Agence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Service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1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Agence 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Comptabilité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Duchemin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Lucas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Agence 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Commercial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Ducoin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Ludovic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54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Agence 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Commercial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Marc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Isabelle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1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Agence</a:t>
                      </a:r>
                      <a:r>
                        <a:rPr lang="fr-FR" baseline="0" dirty="0" smtClean="0"/>
                        <a:t> 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Comptabilité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Dupont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Eliot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245985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289368" y="2410690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Liste du personnel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6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0938" y="447188"/>
            <a:ext cx="9071060" cy="970450"/>
          </a:xfrm>
        </p:spPr>
        <p:txBody>
          <a:bodyPr/>
          <a:lstStyle/>
          <a:p>
            <a:r>
              <a:rPr lang="fr-FR" dirty="0" smtClean="0"/>
              <a:t>Gestion des Employés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8" y="273798"/>
            <a:ext cx="1755255" cy="131722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289368" y="241069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DUCHEMIN Lucas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856132103"/>
              </p:ext>
            </p:extLst>
          </p:nvPr>
        </p:nvGraphicFramePr>
        <p:xfrm>
          <a:off x="2032000" y="2934393"/>
          <a:ext cx="6380480" cy="320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701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98669" y="372374"/>
            <a:ext cx="5719157" cy="799721"/>
          </a:xfrm>
        </p:spPr>
        <p:txBody>
          <a:bodyPr/>
          <a:lstStyle/>
          <a:p>
            <a:r>
              <a:rPr lang="fr-FR" dirty="0" smtClean="0"/>
              <a:t>Gestion des Employés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8" y="273798"/>
            <a:ext cx="1755255" cy="131722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289368" y="241069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DUCOIN Ludovic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663904489"/>
              </p:ext>
            </p:extLst>
          </p:nvPr>
        </p:nvGraphicFramePr>
        <p:xfrm>
          <a:off x="2032000" y="2934393"/>
          <a:ext cx="6380480" cy="320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3652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43</TotalTime>
  <Words>93</Words>
  <Application>Microsoft Office PowerPoint</Application>
  <PresentationFormat>Grand écran</PresentationFormat>
  <Paragraphs>53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Concis</vt:lpstr>
      <vt:lpstr>Gestion des Employés</vt:lpstr>
      <vt:lpstr>Gestion des Employés</vt:lpstr>
      <vt:lpstr>Gestion des Employés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Poix Martine</dc:creator>
  <cp:lastModifiedBy>Poix Martine</cp:lastModifiedBy>
  <cp:revision>4</cp:revision>
  <dcterms:created xsi:type="dcterms:W3CDTF">2020-02-12T07:18:46Z</dcterms:created>
  <dcterms:modified xsi:type="dcterms:W3CDTF">2020-02-12T08:02:43Z</dcterms:modified>
</cp:coreProperties>
</file>