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</a:t>
            </a:r>
            <a:r>
              <a:rPr b="0" lang="pt-BR" sz="1800" spc="-1" strike="noStrike">
                <a:latin typeface="Arial"/>
              </a:rPr>
              <a:t>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</a:t>
            </a:r>
            <a:r>
              <a:rPr b="0" lang="pt-BR" sz="4400" spc="-1" strike="noStrike">
                <a:latin typeface="Arial"/>
              </a:rPr>
              <a:t>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editar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título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mestr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EC7F851-0558-461E-A005-85ACB6F6E38B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29/03/21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085BA3-BDB7-42DF-9690-5749046CAB39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Projeto de Pesquisa 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Projeto Transformer – Visão computacional e Inteligência Artificial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Diagra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ma de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Proces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so</a:t>
            </a:r>
            <a:endParaRPr b="0" lang="pt-BR" sz="44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120" name="Espaço Reservado para Conteúdo 3_0" descr=""/>
          <p:cNvPicPr/>
          <p:nvPr/>
        </p:nvPicPr>
        <p:blipFill>
          <a:blip r:embed="rId1"/>
          <a:stretch/>
        </p:blipFill>
        <p:spPr>
          <a:xfrm>
            <a:off x="2304000" y="1800000"/>
            <a:ext cx="7296840" cy="448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Arquit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etura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de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Treina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mento</a:t>
            </a:r>
            <a:endParaRPr b="0" lang="pt-BR" sz="44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122" name="Espaço Reservado para Conteúdo 3_1" descr=""/>
          <p:cNvPicPr/>
          <p:nvPr/>
        </p:nvPicPr>
        <p:blipFill>
          <a:blip r:embed="rId1"/>
          <a:stretch/>
        </p:blipFill>
        <p:spPr>
          <a:xfrm>
            <a:off x="838080" y="2292480"/>
            <a:ext cx="10515240" cy="341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84760" y="1148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Gráficos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44000" y="4680000"/>
            <a:ext cx="12095280" cy="17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gráfico ilustra 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LOSS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obtido durante o treinamento. O ideal é que o valor esteja abaixo de 1 e próximo de 0, ou seja, quanto mais próximo, maior a convergência de acerto. Utilizou-se cerca de 12 mil interações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 3 camadas ocultas.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6000" y="1148040"/>
            <a:ext cx="11952000" cy="335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85120" y="1152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Resultados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184720" y="1310400"/>
            <a:ext cx="6911280" cy="48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modelo usou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260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imagens, onde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90%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são usadas para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treinamento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10%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para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teste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Ao lado é ilustrado alguns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resultados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do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treinamento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tendo como base a última interação.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Acurácia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de detecção/classificação geral foi cerca de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96%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usando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10000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imagens de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validação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após o treinamento.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rcRect l="1796" t="37791" r="65271" b="8659"/>
          <a:stretch/>
        </p:blipFill>
        <p:spPr>
          <a:xfrm>
            <a:off x="142920" y="1584000"/>
            <a:ext cx="4969080" cy="46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85120" y="1152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Resultados – Amostras Testadas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827280" y="1729800"/>
          <a:ext cx="8590680" cy="3751200"/>
        </p:xfrm>
        <a:graphic>
          <a:graphicData uri="http://schemas.openxmlformats.org/drawingml/2006/table">
            <a:tbl>
              <a:tblPr/>
              <a:tblGrid>
                <a:gridCol w="2067120"/>
                <a:gridCol w="3297600"/>
                <a:gridCol w="3226320"/>
              </a:tblGrid>
              <a:tr h="624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latin typeface="Arial"/>
                        </a:rPr>
                        <a:t>Número (imgs)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latin typeface="Arial"/>
                        </a:rPr>
                        <a:t>Acurácia </a:t>
                      </a:r>
                      <a:r>
                        <a:rPr b="1" lang="pt-BR" sz="20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Defeituosas (%)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latin typeface="Arial"/>
                        </a:rPr>
                        <a:t>Acurácia </a:t>
                      </a:r>
                      <a:r>
                        <a:rPr b="1" lang="pt-BR" sz="20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Corretas (%)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4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1-100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99%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99%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4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100-500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99%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99%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4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500-1000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98%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98%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4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1000-5000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98%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98%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6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5000-10000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96%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latin typeface="Arial"/>
                        </a:rPr>
                        <a:t>97%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85120" y="1152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Ações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16000" y="1093680"/>
            <a:ext cx="11975400" cy="79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É necessário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ober mais amostras com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TRANSFORMADORES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em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boas condições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além de amostras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defeituosas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tabeladas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classificadas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 Assim, pode-se obter uma métrica mais próxima do processo real;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sistema de câmera é de baixo custo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pode-se pensar em uma câmera industrial e adequada para o tipo de processo, visto que a prova de conceito já foi validada.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setup treinado DEVE respeitar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as condições iniciais do DATASET, isto é, RESOLUÇÃO (800x640), DISTÂNCIA entre OBJETO e CÂMERA (50 mm), FOV (65) e fundo branco – dessa forma evitam-se erros.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Até onde chegou? 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3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Gráficos – de treinamento da IA, e de resultados (classificação, etc)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Resultados – tabelas com resultados reais (amostras)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Acurácia – da classificação 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Histórico – sempre utilizou a mesma técnica? (desde o começo do projeto?).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Obs: ações necessárias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faz necessário mais imagens e/ou módulos cravados?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Como está a montagem do Setup? Precisamos testar no Creathus com as mesmas condições do cliente (imagens reais)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Application>LibreOffice/6.4.6.2$Linux_X86_64 LibreOffice_project/40$Build-2</Application>
  <Words>92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2021-03-22T16:48:13Z</dcterms:created>
  <dc:creator>Luis Castro</dc:creator>
  <dc:description/>
  <dc:language>pt-BR</dc:language>
  <cp:lastModifiedBy/>
  <dcterms:modified xsi:type="dcterms:W3CDTF">2021-03-29T00:05:26Z</dcterms:modified>
  <cp:revision>18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