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F551B9-7396-45C0-8FED-01607FEE41D3}">
          <p14:sldIdLst>
            <p14:sldId id="256"/>
          </p14:sldIdLst>
        </p14:section>
        <p14:section name="Untitled Section" id="{B91A5EB9-B61B-4756-8949-7E533442ADD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05EFD-6DF9-4754-BC4F-2981BA3199AA}" v="61" dt="2023-04-16T18:39:3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81" autoAdjust="0"/>
  </p:normalViewPr>
  <p:slideViewPr>
    <p:cSldViewPr snapToGrid="0">
      <p:cViewPr varScale="1">
        <p:scale>
          <a:sx n="69" d="100"/>
          <a:sy n="69" d="100"/>
        </p:scale>
        <p:origin x="11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Reed" userId="ae1c33cc8e710d2b" providerId="LiveId" clId="{2DD05EFD-6DF9-4754-BC4F-2981BA3199AA}"/>
    <pc:docChg chg="undo custSel addSld delSld modSld addSection modSection">
      <pc:chgData name="Alan Reed" userId="ae1c33cc8e710d2b" providerId="LiveId" clId="{2DD05EFD-6DF9-4754-BC4F-2981BA3199AA}" dt="2023-04-17T18:47:22.365" v="4865" actId="20577"/>
      <pc:docMkLst>
        <pc:docMk/>
      </pc:docMkLst>
      <pc:sldChg chg="addSp delSp modSp mod">
        <pc:chgData name="Alan Reed" userId="ae1c33cc8e710d2b" providerId="LiveId" clId="{2DD05EFD-6DF9-4754-BC4F-2981BA3199AA}" dt="2023-04-07T09:27:18.156" v="328" actId="1076"/>
        <pc:sldMkLst>
          <pc:docMk/>
          <pc:sldMk cId="2225230473" sldId="256"/>
        </pc:sldMkLst>
        <pc:spChg chg="del mod">
          <ac:chgData name="Alan Reed" userId="ae1c33cc8e710d2b" providerId="LiveId" clId="{2DD05EFD-6DF9-4754-BC4F-2981BA3199AA}" dt="2023-04-05T20:05:30.806" v="133" actId="478"/>
          <ac:spMkLst>
            <pc:docMk/>
            <pc:sldMk cId="2225230473" sldId="256"/>
            <ac:spMk id="2" creationId="{0E3BF381-4362-9864-AB81-CE59EC33CC5C}"/>
          </ac:spMkLst>
        </pc:spChg>
        <pc:spChg chg="del">
          <ac:chgData name="Alan Reed" userId="ae1c33cc8e710d2b" providerId="LiveId" clId="{2DD05EFD-6DF9-4754-BC4F-2981BA3199AA}" dt="2023-04-05T20:05:32.959" v="134" actId="478"/>
          <ac:spMkLst>
            <pc:docMk/>
            <pc:sldMk cId="2225230473" sldId="256"/>
            <ac:spMk id="3" creationId="{F97E323F-7062-7BDD-72C7-8A67F74FF1E9}"/>
          </ac:spMkLst>
        </pc:spChg>
        <pc:spChg chg="add mod">
          <ac:chgData name="Alan Reed" userId="ae1c33cc8e710d2b" providerId="LiveId" clId="{2DD05EFD-6DF9-4754-BC4F-2981BA3199AA}" dt="2023-04-07T09:26:55.984" v="327" actId="20577"/>
          <ac:spMkLst>
            <pc:docMk/>
            <pc:sldMk cId="2225230473" sldId="256"/>
            <ac:spMk id="6" creationId="{7043AAF3-9AAD-6410-A738-FB6A36FCD777}"/>
          </ac:spMkLst>
        </pc:spChg>
        <pc:spChg chg="add mod">
          <ac:chgData name="Alan Reed" userId="ae1c33cc8e710d2b" providerId="LiveId" clId="{2DD05EFD-6DF9-4754-BC4F-2981BA3199AA}" dt="2023-04-07T09:26:53.717" v="326" actId="1076"/>
          <ac:spMkLst>
            <pc:docMk/>
            <pc:sldMk cId="2225230473" sldId="256"/>
            <ac:spMk id="9" creationId="{5EE60299-9B8A-527E-3148-21D3FC2759CE}"/>
          </ac:spMkLst>
        </pc:spChg>
        <pc:spChg chg="add del mod ord">
          <ac:chgData name="Alan Reed" userId="ae1c33cc8e710d2b" providerId="LiveId" clId="{2DD05EFD-6DF9-4754-BC4F-2981BA3199AA}" dt="2023-04-07T09:25:25.736" v="302" actId="478"/>
          <ac:spMkLst>
            <pc:docMk/>
            <pc:sldMk cId="2225230473" sldId="256"/>
            <ac:spMk id="10" creationId="{E7A01BDC-7082-D5C4-B06B-B59A397E673A}"/>
          </ac:spMkLst>
        </pc:spChg>
        <pc:picChg chg="add del mod ord">
          <ac:chgData name="Alan Reed" userId="ae1c33cc8e710d2b" providerId="LiveId" clId="{2DD05EFD-6DF9-4754-BC4F-2981BA3199AA}" dt="2023-04-07T09:26:43.493" v="324" actId="14100"/>
          <ac:picMkLst>
            <pc:docMk/>
            <pc:sldMk cId="2225230473" sldId="256"/>
            <ac:picMk id="5" creationId="{3B9E2FEC-68F6-6C16-29A1-F6F7A262ADB5}"/>
          </ac:picMkLst>
        </pc:picChg>
        <pc:picChg chg="add mod">
          <ac:chgData name="Alan Reed" userId="ae1c33cc8e710d2b" providerId="LiveId" clId="{2DD05EFD-6DF9-4754-BC4F-2981BA3199AA}" dt="2023-04-07T09:27:18.156" v="328" actId="1076"/>
          <ac:picMkLst>
            <pc:docMk/>
            <pc:sldMk cId="2225230473" sldId="256"/>
            <ac:picMk id="8" creationId="{A8415D3B-44C2-72D7-5EAB-0F96FAE108C2}"/>
          </ac:picMkLst>
        </pc:picChg>
      </pc:sldChg>
      <pc:sldChg chg="addSp modSp new mod">
        <pc:chgData name="Alan Reed" userId="ae1c33cc8e710d2b" providerId="LiveId" clId="{2DD05EFD-6DF9-4754-BC4F-2981BA3199AA}" dt="2023-04-16T19:03:33.295" v="4505" actId="15"/>
        <pc:sldMkLst>
          <pc:docMk/>
          <pc:sldMk cId="3793300905" sldId="257"/>
        </pc:sldMkLst>
        <pc:spChg chg="mod">
          <ac:chgData name="Alan Reed" userId="ae1c33cc8e710d2b" providerId="LiveId" clId="{2DD05EFD-6DF9-4754-BC4F-2981BA3199AA}" dt="2023-04-16T18:16:02.242" v="2754" actId="255"/>
          <ac:spMkLst>
            <pc:docMk/>
            <pc:sldMk cId="3793300905" sldId="257"/>
            <ac:spMk id="2" creationId="{D832281C-B4F4-DBB9-DC31-68A9E40FCA5D}"/>
          </ac:spMkLst>
        </pc:spChg>
        <pc:spChg chg="mod">
          <ac:chgData name="Alan Reed" userId="ae1c33cc8e710d2b" providerId="LiveId" clId="{2DD05EFD-6DF9-4754-BC4F-2981BA3199AA}" dt="2023-04-16T19:03:33.295" v="4505" actId="15"/>
          <ac:spMkLst>
            <pc:docMk/>
            <pc:sldMk cId="3793300905" sldId="257"/>
            <ac:spMk id="3" creationId="{D8326661-C93E-5246-C14B-55C83C970841}"/>
          </ac:spMkLst>
        </pc:spChg>
        <pc:picChg chg="add mod">
          <ac:chgData name="Alan Reed" userId="ae1c33cc8e710d2b" providerId="LiveId" clId="{2DD05EFD-6DF9-4754-BC4F-2981BA3199AA}" dt="2023-04-09T19:50:31.255" v="1863"/>
          <ac:picMkLst>
            <pc:docMk/>
            <pc:sldMk cId="3793300905" sldId="257"/>
            <ac:picMk id="4" creationId="{2B8CC402-8368-C818-8F8B-39C7E6F92A6C}"/>
          </ac:picMkLst>
        </pc:picChg>
      </pc:sldChg>
      <pc:sldChg chg="addSp modSp new mod">
        <pc:chgData name="Alan Reed" userId="ae1c33cc8e710d2b" providerId="LiveId" clId="{2DD05EFD-6DF9-4754-BC4F-2981BA3199AA}" dt="2023-04-16T18:15:55.811" v="2753" actId="255"/>
        <pc:sldMkLst>
          <pc:docMk/>
          <pc:sldMk cId="3050412430" sldId="258"/>
        </pc:sldMkLst>
        <pc:spChg chg="mod">
          <ac:chgData name="Alan Reed" userId="ae1c33cc8e710d2b" providerId="LiveId" clId="{2DD05EFD-6DF9-4754-BC4F-2981BA3199AA}" dt="2023-04-16T18:15:55.811" v="2753" actId="255"/>
          <ac:spMkLst>
            <pc:docMk/>
            <pc:sldMk cId="3050412430" sldId="258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07T09:53:46.348" v="696" actId="20577"/>
          <ac:spMkLst>
            <pc:docMk/>
            <pc:sldMk cId="3050412430" sldId="258"/>
            <ac:spMk id="3" creationId="{3A9B3E5A-A9A4-276D-8EFF-AD8FECE91181}"/>
          </ac:spMkLst>
        </pc:spChg>
        <pc:picChg chg="add mod">
          <ac:chgData name="Alan Reed" userId="ae1c33cc8e710d2b" providerId="LiveId" clId="{2DD05EFD-6DF9-4754-BC4F-2981BA3199AA}" dt="2023-04-09T19:50:35.149" v="1864"/>
          <ac:picMkLst>
            <pc:docMk/>
            <pc:sldMk cId="3050412430" sldId="258"/>
            <ac:picMk id="4" creationId="{293D8A57-F3D0-6844-F5FD-BE060AE1FC25}"/>
          </ac:picMkLst>
        </pc:picChg>
      </pc:sldChg>
      <pc:sldChg chg="addSp delSp modSp add mod">
        <pc:chgData name="Alan Reed" userId="ae1c33cc8e710d2b" providerId="LiveId" clId="{2DD05EFD-6DF9-4754-BC4F-2981BA3199AA}" dt="2023-04-16T18:16:50.441" v="2755" actId="255"/>
        <pc:sldMkLst>
          <pc:docMk/>
          <pc:sldMk cId="1886747570" sldId="259"/>
        </pc:sldMkLst>
        <pc:spChg chg="mod">
          <ac:chgData name="Alan Reed" userId="ae1c33cc8e710d2b" providerId="LiveId" clId="{2DD05EFD-6DF9-4754-BC4F-2981BA3199AA}" dt="2023-04-16T18:16:50.441" v="2755" actId="255"/>
          <ac:spMkLst>
            <pc:docMk/>
            <pc:sldMk cId="1886747570" sldId="259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07T10:04:58.705" v="908" actId="14100"/>
          <ac:spMkLst>
            <pc:docMk/>
            <pc:sldMk cId="1886747570" sldId="259"/>
            <ac:spMk id="3" creationId="{3A9B3E5A-A9A4-276D-8EFF-AD8FECE91181}"/>
          </ac:spMkLst>
        </pc:spChg>
        <pc:spChg chg="add mod">
          <ac:chgData name="Alan Reed" userId="ae1c33cc8e710d2b" providerId="LiveId" clId="{2DD05EFD-6DF9-4754-BC4F-2981BA3199AA}" dt="2023-04-07T10:04:51.422" v="907" actId="20577"/>
          <ac:spMkLst>
            <pc:docMk/>
            <pc:sldMk cId="1886747570" sldId="259"/>
            <ac:spMk id="4" creationId="{F92C7E59-68E2-DC0D-58E7-E8EE58A1043A}"/>
          </ac:spMkLst>
        </pc:spChg>
        <pc:spChg chg="add mod ord">
          <ac:chgData name="Alan Reed" userId="ae1c33cc8e710d2b" providerId="LiveId" clId="{2DD05EFD-6DF9-4754-BC4F-2981BA3199AA}" dt="2023-04-07T10:03:56.770" v="891" actId="1076"/>
          <ac:spMkLst>
            <pc:docMk/>
            <pc:sldMk cId="1886747570" sldId="259"/>
            <ac:spMk id="5" creationId="{214103B6-1087-EEA2-151A-25DB307F5D97}"/>
          </ac:spMkLst>
        </pc:spChg>
        <pc:spChg chg="add del mod ord">
          <ac:chgData name="Alan Reed" userId="ae1c33cc8e710d2b" providerId="LiveId" clId="{2DD05EFD-6DF9-4754-BC4F-2981BA3199AA}" dt="2023-04-07T10:03:34.598" v="886" actId="478"/>
          <ac:spMkLst>
            <pc:docMk/>
            <pc:sldMk cId="1886747570" sldId="259"/>
            <ac:spMk id="6" creationId="{4CD4035A-2CD2-0FF7-147F-69ED7CEC3187}"/>
          </ac:spMkLst>
        </pc:spChg>
        <pc:spChg chg="add mod">
          <ac:chgData name="Alan Reed" userId="ae1c33cc8e710d2b" providerId="LiveId" clId="{2DD05EFD-6DF9-4754-BC4F-2981BA3199AA}" dt="2023-04-07T10:04:46.847" v="902" actId="20577"/>
          <ac:spMkLst>
            <pc:docMk/>
            <pc:sldMk cId="1886747570" sldId="259"/>
            <ac:spMk id="7" creationId="{CDDC5F1E-D621-7C30-3352-7FBBFF432163}"/>
          </ac:spMkLst>
        </pc:spChg>
        <pc:spChg chg="add mod">
          <ac:chgData name="Alan Reed" userId="ae1c33cc8e710d2b" providerId="LiveId" clId="{2DD05EFD-6DF9-4754-BC4F-2981BA3199AA}" dt="2023-04-07T10:04:26.255" v="898" actId="20577"/>
          <ac:spMkLst>
            <pc:docMk/>
            <pc:sldMk cId="1886747570" sldId="259"/>
            <ac:spMk id="8" creationId="{C0E1074A-36A7-8206-56EB-CC73213A73E5}"/>
          </ac:spMkLst>
        </pc:spChg>
        <pc:spChg chg="add mod ord">
          <ac:chgData name="Alan Reed" userId="ae1c33cc8e710d2b" providerId="LiveId" clId="{2DD05EFD-6DF9-4754-BC4F-2981BA3199AA}" dt="2023-04-07T10:05:09.539" v="911" actId="167"/>
          <ac:spMkLst>
            <pc:docMk/>
            <pc:sldMk cId="1886747570" sldId="259"/>
            <ac:spMk id="9" creationId="{307D75C7-25E4-A961-C138-478170C7CEAA}"/>
          </ac:spMkLst>
        </pc:spChg>
        <pc:picChg chg="add mod ord">
          <ac:chgData name="Alan Reed" userId="ae1c33cc8e710d2b" providerId="LiveId" clId="{2DD05EFD-6DF9-4754-BC4F-2981BA3199AA}" dt="2023-04-09T19:50:51.417" v="1867" actId="167"/>
          <ac:picMkLst>
            <pc:docMk/>
            <pc:sldMk cId="1886747570" sldId="259"/>
            <ac:picMk id="6" creationId="{09AC389F-D4F8-993D-3CB7-560C34681C1B}"/>
          </ac:picMkLst>
        </pc:picChg>
      </pc:sldChg>
      <pc:sldChg chg="addSp modSp add mod">
        <pc:chgData name="Alan Reed" userId="ae1c33cc8e710d2b" providerId="LiveId" clId="{2DD05EFD-6DF9-4754-BC4F-2981BA3199AA}" dt="2023-04-16T18:17:08.768" v="2756" actId="255"/>
        <pc:sldMkLst>
          <pc:docMk/>
          <pc:sldMk cId="616620048" sldId="260"/>
        </pc:sldMkLst>
        <pc:spChg chg="mod">
          <ac:chgData name="Alan Reed" userId="ae1c33cc8e710d2b" providerId="LiveId" clId="{2DD05EFD-6DF9-4754-BC4F-2981BA3199AA}" dt="2023-04-16T18:17:08.768" v="2756" actId="255"/>
          <ac:spMkLst>
            <pc:docMk/>
            <pc:sldMk cId="616620048" sldId="260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07T10:26:45.561" v="1052" actId="20577"/>
          <ac:spMkLst>
            <pc:docMk/>
            <pc:sldMk cId="616620048" sldId="260"/>
            <ac:spMk id="3" creationId="{3A9B3E5A-A9A4-276D-8EFF-AD8FECE91181}"/>
          </ac:spMkLst>
        </pc:spChg>
        <pc:spChg chg="add mod">
          <ac:chgData name="Alan Reed" userId="ae1c33cc8e710d2b" providerId="LiveId" clId="{2DD05EFD-6DF9-4754-BC4F-2981BA3199AA}" dt="2023-04-07T10:29:38.441" v="1215" actId="20577"/>
          <ac:spMkLst>
            <pc:docMk/>
            <pc:sldMk cId="616620048" sldId="260"/>
            <ac:spMk id="7" creationId="{569517B6-2873-9B36-6C5D-445ECCB7DEEC}"/>
          </ac:spMkLst>
        </pc:spChg>
        <pc:graphicFrameChg chg="add mod modGraphic">
          <ac:chgData name="Alan Reed" userId="ae1c33cc8e710d2b" providerId="LiveId" clId="{2DD05EFD-6DF9-4754-BC4F-2981BA3199AA}" dt="2023-04-07T10:29:02.329" v="1132" actId="1076"/>
          <ac:graphicFrameMkLst>
            <pc:docMk/>
            <pc:sldMk cId="616620048" sldId="260"/>
            <ac:graphicFrameMk id="6" creationId="{113AB2A4-45AD-A0B2-0E62-14333D27788C}"/>
          </ac:graphicFrameMkLst>
        </pc:graphicFrameChg>
        <pc:picChg chg="add mod">
          <ac:chgData name="Alan Reed" userId="ae1c33cc8e710d2b" providerId="LiveId" clId="{2DD05EFD-6DF9-4754-BC4F-2981BA3199AA}" dt="2023-04-09T19:50:58.737" v="1868"/>
          <ac:picMkLst>
            <pc:docMk/>
            <pc:sldMk cId="616620048" sldId="260"/>
            <ac:picMk id="4" creationId="{8A44E116-E013-A734-4F39-02A654B39F41}"/>
          </ac:picMkLst>
        </pc:picChg>
        <pc:picChg chg="add mod">
          <ac:chgData name="Alan Reed" userId="ae1c33cc8e710d2b" providerId="LiveId" clId="{2DD05EFD-6DF9-4754-BC4F-2981BA3199AA}" dt="2023-04-07T10:28:56.238" v="1131" actId="1076"/>
          <ac:picMkLst>
            <pc:docMk/>
            <pc:sldMk cId="616620048" sldId="260"/>
            <ac:picMk id="5" creationId="{E4256EE8-338A-5CCC-1531-219617C47ABC}"/>
          </ac:picMkLst>
        </pc:picChg>
      </pc:sldChg>
      <pc:sldChg chg="addSp delSp modSp add mod">
        <pc:chgData name="Alan Reed" userId="ae1c33cc8e710d2b" providerId="LiveId" clId="{2DD05EFD-6DF9-4754-BC4F-2981BA3199AA}" dt="2023-04-16T18:17:20.147" v="2757" actId="255"/>
        <pc:sldMkLst>
          <pc:docMk/>
          <pc:sldMk cId="275807006" sldId="261"/>
        </pc:sldMkLst>
        <pc:spChg chg="mod">
          <ac:chgData name="Alan Reed" userId="ae1c33cc8e710d2b" providerId="LiveId" clId="{2DD05EFD-6DF9-4754-BC4F-2981BA3199AA}" dt="2023-04-16T18:17:20.147" v="2757" actId="255"/>
          <ac:spMkLst>
            <pc:docMk/>
            <pc:sldMk cId="275807006" sldId="261"/>
            <ac:spMk id="2" creationId="{A28E41DF-5792-9CAB-C98B-2B6FD257B788}"/>
          </ac:spMkLst>
        </pc:spChg>
        <pc:spChg chg="del">
          <ac:chgData name="Alan Reed" userId="ae1c33cc8e710d2b" providerId="LiveId" clId="{2DD05EFD-6DF9-4754-BC4F-2981BA3199AA}" dt="2023-04-07T13:20:54.040" v="1258" actId="478"/>
          <ac:spMkLst>
            <pc:docMk/>
            <pc:sldMk cId="275807006" sldId="261"/>
            <ac:spMk id="3" creationId="{3A9B3E5A-A9A4-276D-8EFF-AD8FECE91181}"/>
          </ac:spMkLst>
        </pc:spChg>
        <pc:spChg chg="del">
          <ac:chgData name="Alan Reed" userId="ae1c33cc8e710d2b" providerId="LiveId" clId="{2DD05EFD-6DF9-4754-BC4F-2981BA3199AA}" dt="2023-04-07T13:21:05.121" v="1262" actId="478"/>
          <ac:spMkLst>
            <pc:docMk/>
            <pc:sldMk cId="275807006" sldId="261"/>
            <ac:spMk id="7" creationId="{569517B6-2873-9B36-6C5D-445ECCB7DEEC}"/>
          </ac:spMkLst>
        </pc:spChg>
        <pc:spChg chg="add del mod">
          <ac:chgData name="Alan Reed" userId="ae1c33cc8e710d2b" providerId="LiveId" clId="{2DD05EFD-6DF9-4754-BC4F-2981BA3199AA}" dt="2023-04-07T13:20:59.128" v="1259" actId="478"/>
          <ac:spMkLst>
            <pc:docMk/>
            <pc:sldMk cId="275807006" sldId="261"/>
            <ac:spMk id="8" creationId="{5878CCFA-78EC-2078-9FE8-480CE1CD9C5E}"/>
          </ac:spMkLst>
        </pc:spChg>
        <pc:spChg chg="add mod">
          <ac:chgData name="Alan Reed" userId="ae1c33cc8e710d2b" providerId="LiveId" clId="{2DD05EFD-6DF9-4754-BC4F-2981BA3199AA}" dt="2023-04-07T13:27:27.167" v="1633" actId="20577"/>
          <ac:spMkLst>
            <pc:docMk/>
            <pc:sldMk cId="275807006" sldId="261"/>
            <ac:spMk id="11" creationId="{69136249-0305-AC56-297E-9FDB0B487CC3}"/>
          </ac:spMkLst>
        </pc:spChg>
        <pc:graphicFrameChg chg="del">
          <ac:chgData name="Alan Reed" userId="ae1c33cc8e710d2b" providerId="LiveId" clId="{2DD05EFD-6DF9-4754-BC4F-2981BA3199AA}" dt="2023-04-07T13:21:01.609" v="1261" actId="478"/>
          <ac:graphicFrameMkLst>
            <pc:docMk/>
            <pc:sldMk cId="275807006" sldId="261"/>
            <ac:graphicFrameMk id="6" creationId="{113AB2A4-45AD-A0B2-0E62-14333D27788C}"/>
          </ac:graphicFrameMkLst>
        </pc:graphicFrameChg>
        <pc:picChg chg="add mod">
          <ac:chgData name="Alan Reed" userId="ae1c33cc8e710d2b" providerId="LiveId" clId="{2DD05EFD-6DF9-4754-BC4F-2981BA3199AA}" dt="2023-04-09T19:51:01.548" v="1869"/>
          <ac:picMkLst>
            <pc:docMk/>
            <pc:sldMk cId="275807006" sldId="261"/>
            <ac:picMk id="3" creationId="{F2C2423E-3651-A285-3B44-314B5A3C06ED}"/>
          </ac:picMkLst>
        </pc:picChg>
        <pc:picChg chg="del">
          <ac:chgData name="Alan Reed" userId="ae1c33cc8e710d2b" providerId="LiveId" clId="{2DD05EFD-6DF9-4754-BC4F-2981BA3199AA}" dt="2023-04-07T13:21:00.423" v="1260" actId="478"/>
          <ac:picMkLst>
            <pc:docMk/>
            <pc:sldMk cId="275807006" sldId="261"/>
            <ac:picMk id="5" creationId="{E4256EE8-338A-5CCC-1531-219617C47ABC}"/>
          </ac:picMkLst>
        </pc:picChg>
        <pc:picChg chg="add del mod">
          <ac:chgData name="Alan Reed" userId="ae1c33cc8e710d2b" providerId="LiveId" clId="{2DD05EFD-6DF9-4754-BC4F-2981BA3199AA}" dt="2023-04-07T14:54:25.385" v="1694" actId="478"/>
          <ac:picMkLst>
            <pc:docMk/>
            <pc:sldMk cId="275807006" sldId="261"/>
            <ac:picMk id="10" creationId="{B5E3FB89-88E9-36DC-DCEE-56DB2BAB77FE}"/>
          </ac:picMkLst>
        </pc:picChg>
        <pc:picChg chg="add mod">
          <ac:chgData name="Alan Reed" userId="ae1c33cc8e710d2b" providerId="LiveId" clId="{2DD05EFD-6DF9-4754-BC4F-2981BA3199AA}" dt="2023-04-07T14:54:33.294" v="1699" actId="1076"/>
          <ac:picMkLst>
            <pc:docMk/>
            <pc:sldMk cId="275807006" sldId="261"/>
            <ac:picMk id="13" creationId="{42136FEE-5DBB-C3F3-9DB6-5802AC41EE9F}"/>
          </ac:picMkLst>
        </pc:picChg>
      </pc:sldChg>
      <pc:sldChg chg="addSp delSp modSp add mod">
        <pc:chgData name="Alan Reed" userId="ae1c33cc8e710d2b" providerId="LiveId" clId="{2DD05EFD-6DF9-4754-BC4F-2981BA3199AA}" dt="2023-04-16T19:17:08.521" v="4512" actId="1076"/>
        <pc:sldMkLst>
          <pc:docMk/>
          <pc:sldMk cId="2684411679" sldId="262"/>
        </pc:sldMkLst>
        <pc:spChg chg="mod">
          <ac:chgData name="Alan Reed" userId="ae1c33cc8e710d2b" providerId="LiveId" clId="{2DD05EFD-6DF9-4754-BC4F-2981BA3199AA}" dt="2023-04-16T18:17:27.346" v="2758" actId="255"/>
          <ac:spMkLst>
            <pc:docMk/>
            <pc:sldMk cId="2684411679" sldId="262"/>
            <ac:spMk id="2" creationId="{A28E41DF-5792-9CAB-C98B-2B6FD257B788}"/>
          </ac:spMkLst>
        </pc:spChg>
        <pc:spChg chg="add mod">
          <ac:chgData name="Alan Reed" userId="ae1c33cc8e710d2b" providerId="LiveId" clId="{2DD05EFD-6DF9-4754-BC4F-2981BA3199AA}" dt="2023-04-16T19:17:08.521" v="4512" actId="1076"/>
          <ac:spMkLst>
            <pc:docMk/>
            <pc:sldMk cId="2684411679" sldId="262"/>
            <ac:spMk id="3" creationId="{360F6B0F-55DF-3386-ED14-3CCF12BEF6BD}"/>
          </ac:spMkLst>
        </pc:spChg>
        <pc:spChg chg="del mod">
          <ac:chgData name="Alan Reed" userId="ae1c33cc8e710d2b" providerId="LiveId" clId="{2DD05EFD-6DF9-4754-BC4F-2981BA3199AA}" dt="2023-04-07T15:14:52.783" v="1700" actId="478"/>
          <ac:spMkLst>
            <pc:docMk/>
            <pc:sldMk cId="2684411679" sldId="262"/>
            <ac:spMk id="3" creationId="{3A9B3E5A-A9A4-276D-8EFF-AD8FECE91181}"/>
          </ac:spMkLst>
        </pc:spChg>
        <pc:spChg chg="del">
          <ac:chgData name="Alan Reed" userId="ae1c33cc8e710d2b" providerId="LiveId" clId="{2DD05EFD-6DF9-4754-BC4F-2981BA3199AA}" dt="2023-04-07T15:30:06.956" v="1713" actId="478"/>
          <ac:spMkLst>
            <pc:docMk/>
            <pc:sldMk cId="2684411679" sldId="262"/>
            <ac:spMk id="7" creationId="{569517B6-2873-9B36-6C5D-445ECCB7DEEC}"/>
          </ac:spMkLst>
        </pc:spChg>
        <pc:spChg chg="add del mod">
          <ac:chgData name="Alan Reed" userId="ae1c33cc8e710d2b" providerId="LiveId" clId="{2DD05EFD-6DF9-4754-BC4F-2981BA3199AA}" dt="2023-04-07T15:14:54.882" v="1701" actId="478"/>
          <ac:spMkLst>
            <pc:docMk/>
            <pc:sldMk cId="2684411679" sldId="262"/>
            <ac:spMk id="10" creationId="{FF010440-07A2-445D-2A0F-F6861D39AA36}"/>
          </ac:spMkLst>
        </pc:spChg>
        <pc:spChg chg="add mod">
          <ac:chgData name="Alan Reed" userId="ae1c33cc8e710d2b" providerId="LiveId" clId="{2DD05EFD-6DF9-4754-BC4F-2981BA3199AA}" dt="2023-04-16T19:16:47.849" v="4507" actId="14100"/>
          <ac:spMkLst>
            <pc:docMk/>
            <pc:sldMk cId="2684411679" sldId="262"/>
            <ac:spMk id="15" creationId="{D2B96931-AF5C-7861-FA88-7B0269487CFF}"/>
          </ac:spMkLst>
        </pc:spChg>
        <pc:graphicFrameChg chg="del modGraphic">
          <ac:chgData name="Alan Reed" userId="ae1c33cc8e710d2b" providerId="LiveId" clId="{2DD05EFD-6DF9-4754-BC4F-2981BA3199AA}" dt="2023-04-07T15:30:03.193" v="1712" actId="478"/>
          <ac:graphicFrameMkLst>
            <pc:docMk/>
            <pc:sldMk cId="2684411679" sldId="262"/>
            <ac:graphicFrameMk id="6" creationId="{113AB2A4-45AD-A0B2-0E62-14333D27788C}"/>
          </ac:graphicFrameMkLst>
        </pc:graphicFrameChg>
        <pc:picChg chg="del">
          <ac:chgData name="Alan Reed" userId="ae1c33cc8e710d2b" providerId="LiveId" clId="{2DD05EFD-6DF9-4754-BC4F-2981BA3199AA}" dt="2023-04-07T14:53:13.136" v="1691" actId="478"/>
          <ac:picMkLst>
            <pc:docMk/>
            <pc:sldMk cId="2684411679" sldId="262"/>
            <ac:picMk id="5" creationId="{E4256EE8-338A-5CCC-1531-219617C47ABC}"/>
          </ac:picMkLst>
        </pc:picChg>
        <pc:picChg chg="add mod">
          <ac:chgData name="Alan Reed" userId="ae1c33cc8e710d2b" providerId="LiveId" clId="{2DD05EFD-6DF9-4754-BC4F-2981BA3199AA}" dt="2023-04-09T19:51:05.066" v="1870"/>
          <ac:picMkLst>
            <pc:docMk/>
            <pc:sldMk cId="2684411679" sldId="262"/>
            <ac:picMk id="5" creationId="{E83D4962-F98F-A468-DD4A-8BBF530EEEE5}"/>
          </ac:picMkLst>
        </pc:picChg>
        <pc:picChg chg="add del mod">
          <ac:chgData name="Alan Reed" userId="ae1c33cc8e710d2b" providerId="LiveId" clId="{2DD05EFD-6DF9-4754-BC4F-2981BA3199AA}" dt="2023-04-07T15:14:57.323" v="1702" actId="478"/>
          <ac:picMkLst>
            <pc:docMk/>
            <pc:sldMk cId="2684411679" sldId="262"/>
            <ac:picMk id="8" creationId="{873F8B1B-AFAE-F212-3E3F-3DB95278DEEC}"/>
          </ac:picMkLst>
        </pc:picChg>
        <pc:picChg chg="add del mod">
          <ac:chgData name="Alan Reed" userId="ae1c33cc8e710d2b" providerId="LiveId" clId="{2DD05EFD-6DF9-4754-BC4F-2981BA3199AA}" dt="2023-04-07T15:29:56.067" v="1710" actId="478"/>
          <ac:picMkLst>
            <pc:docMk/>
            <pc:sldMk cId="2684411679" sldId="262"/>
            <ac:picMk id="12" creationId="{3A1B9823-5E75-5639-7EAB-FCEF9960E5A3}"/>
          </ac:picMkLst>
        </pc:picChg>
        <pc:picChg chg="add mod">
          <ac:chgData name="Alan Reed" userId="ae1c33cc8e710d2b" providerId="LiveId" clId="{2DD05EFD-6DF9-4754-BC4F-2981BA3199AA}" dt="2023-04-16T19:16:42.221" v="4506" actId="14100"/>
          <ac:picMkLst>
            <pc:docMk/>
            <pc:sldMk cId="2684411679" sldId="262"/>
            <ac:picMk id="14" creationId="{1F00A785-3B0F-E0BD-DA08-0D7D8303A02C}"/>
          </ac:picMkLst>
        </pc:picChg>
        <pc:cxnChg chg="add mod">
          <ac:chgData name="Alan Reed" userId="ae1c33cc8e710d2b" providerId="LiveId" clId="{2DD05EFD-6DF9-4754-BC4F-2981BA3199AA}" dt="2023-04-16T19:17:08.521" v="4512" actId="1076"/>
          <ac:cxnSpMkLst>
            <pc:docMk/>
            <pc:sldMk cId="2684411679" sldId="262"/>
            <ac:cxnSpMk id="4" creationId="{6A10B4A1-A022-EADC-6FE7-0D12FB0AAAEC}"/>
          </ac:cxnSpMkLst>
        </pc:cxnChg>
        <pc:cxnChg chg="add del mod">
          <ac:chgData name="Alan Reed" userId="ae1c33cc8e710d2b" providerId="LiveId" clId="{2DD05EFD-6DF9-4754-BC4F-2981BA3199AA}" dt="2023-04-16T19:17:02.250" v="4511" actId="478"/>
          <ac:cxnSpMkLst>
            <pc:docMk/>
            <pc:sldMk cId="2684411679" sldId="262"/>
            <ac:cxnSpMk id="17" creationId="{67F95D7D-802A-7F3F-71BF-C14E2CF4F330}"/>
          </ac:cxnSpMkLst>
        </pc:cxnChg>
        <pc:cxnChg chg="add mod">
          <ac:chgData name="Alan Reed" userId="ae1c33cc8e710d2b" providerId="LiveId" clId="{2DD05EFD-6DF9-4754-BC4F-2981BA3199AA}" dt="2023-04-16T19:16:56.729" v="4509" actId="14100"/>
          <ac:cxnSpMkLst>
            <pc:docMk/>
            <pc:sldMk cId="2684411679" sldId="262"/>
            <ac:cxnSpMk id="20" creationId="{D74311A3-163B-FB3E-14AF-03DAC22C5C6B}"/>
          </ac:cxnSpMkLst>
        </pc:cxnChg>
      </pc:sldChg>
      <pc:sldChg chg="addSp delSp modSp add mod">
        <pc:chgData name="Alan Reed" userId="ae1c33cc8e710d2b" providerId="LiveId" clId="{2DD05EFD-6DF9-4754-BC4F-2981BA3199AA}" dt="2023-04-16T18:17:36.291" v="2759" actId="255"/>
        <pc:sldMkLst>
          <pc:docMk/>
          <pc:sldMk cId="2627747538" sldId="263"/>
        </pc:sldMkLst>
        <pc:spChg chg="mod">
          <ac:chgData name="Alan Reed" userId="ae1c33cc8e710d2b" providerId="LiveId" clId="{2DD05EFD-6DF9-4754-BC4F-2981BA3199AA}" dt="2023-04-16T18:17:36.291" v="2759" actId="255"/>
          <ac:spMkLst>
            <pc:docMk/>
            <pc:sldMk cId="2627747538" sldId="263"/>
            <ac:spMk id="2" creationId="{A28E41DF-5792-9CAB-C98B-2B6FD257B788}"/>
          </ac:spMkLst>
        </pc:spChg>
        <pc:spChg chg="del">
          <ac:chgData name="Alan Reed" userId="ae1c33cc8e710d2b" providerId="LiveId" clId="{2DD05EFD-6DF9-4754-BC4F-2981BA3199AA}" dt="2023-04-09T19:52:24.793" v="1883" actId="478"/>
          <ac:spMkLst>
            <pc:docMk/>
            <pc:sldMk cId="2627747538" sldId="263"/>
            <ac:spMk id="3" creationId="{360F6B0F-55DF-3386-ED14-3CCF12BEF6BD}"/>
          </ac:spMkLst>
        </pc:spChg>
        <pc:spChg chg="add mod">
          <ac:chgData name="Alan Reed" userId="ae1c33cc8e710d2b" providerId="LiveId" clId="{2DD05EFD-6DF9-4754-BC4F-2981BA3199AA}" dt="2023-04-10T19:26:03.797" v="1923" actId="1076"/>
          <ac:spMkLst>
            <pc:docMk/>
            <pc:sldMk cId="2627747538" sldId="263"/>
            <ac:spMk id="6" creationId="{855E7D23-9637-B028-D347-D30DF68A95F2}"/>
          </ac:spMkLst>
        </pc:spChg>
        <pc:spChg chg="add mod">
          <ac:chgData name="Alan Reed" userId="ae1c33cc8e710d2b" providerId="LiveId" clId="{2DD05EFD-6DF9-4754-BC4F-2981BA3199AA}" dt="2023-04-10T19:27:06.355" v="1993" actId="20577"/>
          <ac:spMkLst>
            <pc:docMk/>
            <pc:sldMk cId="2627747538" sldId="263"/>
            <ac:spMk id="8" creationId="{4677341C-CF88-3FD3-F361-79DFBCA0EA09}"/>
          </ac:spMkLst>
        </pc:spChg>
        <pc:spChg chg="del">
          <ac:chgData name="Alan Reed" userId="ae1c33cc8e710d2b" providerId="LiveId" clId="{2DD05EFD-6DF9-4754-BC4F-2981BA3199AA}" dt="2023-04-09T19:52:20.085" v="1882" actId="478"/>
          <ac:spMkLst>
            <pc:docMk/>
            <pc:sldMk cId="2627747538" sldId="263"/>
            <ac:spMk id="15" creationId="{D2B96931-AF5C-7861-FA88-7B0269487CFF}"/>
          </ac:spMkLst>
        </pc:spChg>
        <pc:picChg chg="add mod">
          <ac:chgData name="Alan Reed" userId="ae1c33cc8e710d2b" providerId="LiveId" clId="{2DD05EFD-6DF9-4754-BC4F-2981BA3199AA}" dt="2023-04-10T19:24:33.006" v="1895" actId="14100"/>
          <ac:picMkLst>
            <pc:docMk/>
            <pc:sldMk cId="2627747538" sldId="263"/>
            <ac:picMk id="4" creationId="{E1D9C03C-3FF4-C664-5AF6-55DF3EA0091F}"/>
          </ac:picMkLst>
        </pc:picChg>
        <pc:picChg chg="del">
          <ac:chgData name="Alan Reed" userId="ae1c33cc8e710d2b" providerId="LiveId" clId="{2DD05EFD-6DF9-4754-BC4F-2981BA3199AA}" dt="2023-04-09T19:52:27.950" v="1886" actId="478"/>
          <ac:picMkLst>
            <pc:docMk/>
            <pc:sldMk cId="2627747538" sldId="263"/>
            <ac:picMk id="14" creationId="{1F00A785-3B0F-E0BD-DA08-0D7D8303A02C}"/>
          </ac:picMkLst>
        </pc:picChg>
        <pc:cxnChg chg="del mod">
          <ac:chgData name="Alan Reed" userId="ae1c33cc8e710d2b" providerId="LiveId" clId="{2DD05EFD-6DF9-4754-BC4F-2981BA3199AA}" dt="2023-04-09T19:52:29.798" v="1887" actId="478"/>
          <ac:cxnSpMkLst>
            <pc:docMk/>
            <pc:sldMk cId="2627747538" sldId="263"/>
            <ac:cxnSpMk id="4" creationId="{6A10B4A1-A022-EADC-6FE7-0D12FB0AAAEC}"/>
          </ac:cxnSpMkLst>
        </pc:cxnChg>
        <pc:cxnChg chg="add mod">
          <ac:chgData name="Alan Reed" userId="ae1c33cc8e710d2b" providerId="LiveId" clId="{2DD05EFD-6DF9-4754-BC4F-2981BA3199AA}" dt="2023-04-10T19:26:16.457" v="1926" actId="14100"/>
          <ac:cxnSpMkLst>
            <pc:docMk/>
            <pc:sldMk cId="2627747538" sldId="263"/>
            <ac:cxnSpMk id="7" creationId="{B1F4EE7D-313C-7820-6C0E-767F3A9B2E63}"/>
          </ac:cxnSpMkLst>
        </pc:cxnChg>
        <pc:cxnChg chg="del">
          <ac:chgData name="Alan Reed" userId="ae1c33cc8e710d2b" providerId="LiveId" clId="{2DD05EFD-6DF9-4754-BC4F-2981BA3199AA}" dt="2023-04-09T19:52:27.255" v="1885" actId="478"/>
          <ac:cxnSpMkLst>
            <pc:docMk/>
            <pc:sldMk cId="2627747538" sldId="263"/>
            <ac:cxnSpMk id="17" creationId="{67F95D7D-802A-7F3F-71BF-C14E2CF4F330}"/>
          </ac:cxnSpMkLst>
        </pc:cxnChg>
        <pc:cxnChg chg="del">
          <ac:chgData name="Alan Reed" userId="ae1c33cc8e710d2b" providerId="LiveId" clId="{2DD05EFD-6DF9-4754-BC4F-2981BA3199AA}" dt="2023-04-09T19:52:26.021" v="1884" actId="478"/>
          <ac:cxnSpMkLst>
            <pc:docMk/>
            <pc:sldMk cId="2627747538" sldId="263"/>
            <ac:cxnSpMk id="20" creationId="{D74311A3-163B-FB3E-14AF-03DAC22C5C6B}"/>
          </ac:cxnSpMkLst>
        </pc:cxnChg>
      </pc:sldChg>
      <pc:sldChg chg="addSp delSp modSp add mod">
        <pc:chgData name="Alan Reed" userId="ae1c33cc8e710d2b" providerId="LiveId" clId="{2DD05EFD-6DF9-4754-BC4F-2981BA3199AA}" dt="2023-04-16T18:17:46.991" v="2760" actId="255"/>
        <pc:sldMkLst>
          <pc:docMk/>
          <pc:sldMk cId="748441976" sldId="264"/>
        </pc:sldMkLst>
        <pc:spChg chg="mod">
          <ac:chgData name="Alan Reed" userId="ae1c33cc8e710d2b" providerId="LiveId" clId="{2DD05EFD-6DF9-4754-BC4F-2981BA3199AA}" dt="2023-04-16T18:17:46.991" v="2760" actId="255"/>
          <ac:spMkLst>
            <pc:docMk/>
            <pc:sldMk cId="748441976" sldId="264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1T19:00:21.737" v="2082" actId="20577"/>
          <ac:spMkLst>
            <pc:docMk/>
            <pc:sldMk cId="748441976" sldId="264"/>
            <ac:spMk id="6" creationId="{855E7D23-9637-B028-D347-D30DF68A95F2}"/>
          </ac:spMkLst>
        </pc:spChg>
        <pc:spChg chg="mod">
          <ac:chgData name="Alan Reed" userId="ae1c33cc8e710d2b" providerId="LiveId" clId="{2DD05EFD-6DF9-4754-BC4F-2981BA3199AA}" dt="2023-04-11T19:01:11.679" v="2114" actId="20577"/>
          <ac:spMkLst>
            <pc:docMk/>
            <pc:sldMk cId="748441976" sldId="264"/>
            <ac:spMk id="8" creationId="{4677341C-CF88-3FD3-F361-79DFBCA0EA09}"/>
          </ac:spMkLst>
        </pc:spChg>
        <pc:picChg chg="add mod ord">
          <ac:chgData name="Alan Reed" userId="ae1c33cc8e710d2b" providerId="LiveId" clId="{2DD05EFD-6DF9-4754-BC4F-2981BA3199AA}" dt="2023-04-15T18:22:23.561" v="2716" actId="14100"/>
          <ac:picMkLst>
            <pc:docMk/>
            <pc:sldMk cId="748441976" sldId="264"/>
            <ac:picMk id="4" creationId="{924DCA82-D074-B5AC-66F6-D080B8DF3132}"/>
          </ac:picMkLst>
        </pc:picChg>
        <pc:picChg chg="del">
          <ac:chgData name="Alan Reed" userId="ae1c33cc8e710d2b" providerId="LiveId" clId="{2DD05EFD-6DF9-4754-BC4F-2981BA3199AA}" dt="2023-04-11T18:34:49.162" v="2037" actId="478"/>
          <ac:picMkLst>
            <pc:docMk/>
            <pc:sldMk cId="748441976" sldId="264"/>
            <ac:picMk id="4" creationId="{E1D9C03C-3FF4-C664-5AF6-55DF3EA0091F}"/>
          </ac:picMkLst>
        </pc:picChg>
        <pc:picChg chg="add del mod ord">
          <ac:chgData name="Alan Reed" userId="ae1c33cc8e710d2b" providerId="LiveId" clId="{2DD05EFD-6DF9-4754-BC4F-2981BA3199AA}" dt="2023-04-15T18:22:12.558" v="2713" actId="478"/>
          <ac:picMkLst>
            <pc:docMk/>
            <pc:sldMk cId="748441976" sldId="264"/>
            <ac:picMk id="9" creationId="{FB1914D2-D04A-0350-9857-529C7C9B5D07}"/>
          </ac:picMkLst>
        </pc:picChg>
        <pc:cxnChg chg="mod">
          <ac:chgData name="Alan Reed" userId="ae1c33cc8e710d2b" providerId="LiveId" clId="{2DD05EFD-6DF9-4754-BC4F-2981BA3199AA}" dt="2023-04-11T19:00:35.320" v="2085" actId="14100"/>
          <ac:cxnSpMkLst>
            <pc:docMk/>
            <pc:sldMk cId="748441976" sldId="264"/>
            <ac:cxnSpMk id="7" creationId="{B1F4EE7D-313C-7820-6C0E-767F3A9B2E63}"/>
          </ac:cxnSpMkLst>
        </pc:cxnChg>
        <pc:cxnChg chg="add mod">
          <ac:chgData name="Alan Reed" userId="ae1c33cc8e710d2b" providerId="LiveId" clId="{2DD05EFD-6DF9-4754-BC4F-2981BA3199AA}" dt="2023-04-11T19:01:27.809" v="2117" actId="14100"/>
          <ac:cxnSpMkLst>
            <pc:docMk/>
            <pc:sldMk cId="748441976" sldId="264"/>
            <ac:cxnSpMk id="11" creationId="{A367A977-2373-9F93-FA3B-CBE2790F01CB}"/>
          </ac:cxnSpMkLst>
        </pc:cxnChg>
      </pc:sldChg>
      <pc:sldChg chg="addSp delSp modSp add mod">
        <pc:chgData name="Alan Reed" userId="ae1c33cc8e710d2b" providerId="LiveId" clId="{2DD05EFD-6DF9-4754-BC4F-2981BA3199AA}" dt="2023-04-16T18:17:57.334" v="2761" actId="255"/>
        <pc:sldMkLst>
          <pc:docMk/>
          <pc:sldMk cId="2546284404" sldId="265"/>
        </pc:sldMkLst>
        <pc:spChg chg="mod">
          <ac:chgData name="Alan Reed" userId="ae1c33cc8e710d2b" providerId="LiveId" clId="{2DD05EFD-6DF9-4754-BC4F-2981BA3199AA}" dt="2023-04-16T18:17:57.334" v="2761" actId="255"/>
          <ac:spMkLst>
            <pc:docMk/>
            <pc:sldMk cId="2546284404" sldId="265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1T19:03:18.142" v="2308" actId="14100"/>
          <ac:spMkLst>
            <pc:docMk/>
            <pc:sldMk cId="2546284404" sldId="265"/>
            <ac:spMk id="3" creationId="{360F6B0F-55DF-3386-ED14-3CCF12BEF6BD}"/>
          </ac:spMkLst>
        </pc:spChg>
        <pc:spChg chg="mod">
          <ac:chgData name="Alan Reed" userId="ae1c33cc8e710d2b" providerId="LiveId" clId="{2DD05EFD-6DF9-4754-BC4F-2981BA3199AA}" dt="2023-04-11T19:03:32.098" v="2317" actId="20577"/>
          <ac:spMkLst>
            <pc:docMk/>
            <pc:sldMk cId="2546284404" sldId="265"/>
            <ac:spMk id="15" creationId="{D2B96931-AF5C-7861-FA88-7B0269487CFF}"/>
          </ac:spMkLst>
        </pc:spChg>
        <pc:picChg chg="add mod ord">
          <ac:chgData name="Alan Reed" userId="ae1c33cc8e710d2b" providerId="LiveId" clId="{2DD05EFD-6DF9-4754-BC4F-2981BA3199AA}" dt="2023-04-11T19:01:55.874" v="2124" actId="1076"/>
          <ac:picMkLst>
            <pc:docMk/>
            <pc:sldMk cId="2546284404" sldId="265"/>
            <ac:picMk id="7" creationId="{535D9D34-BF38-067B-73B1-BFA0C6AC40A7}"/>
          </ac:picMkLst>
        </pc:picChg>
        <pc:picChg chg="del">
          <ac:chgData name="Alan Reed" userId="ae1c33cc8e710d2b" providerId="LiveId" clId="{2DD05EFD-6DF9-4754-BC4F-2981BA3199AA}" dt="2023-04-11T18:34:46.158" v="2036" actId="478"/>
          <ac:picMkLst>
            <pc:docMk/>
            <pc:sldMk cId="2546284404" sldId="265"/>
            <ac:picMk id="14" creationId="{1F00A785-3B0F-E0BD-DA08-0D7D8303A02C}"/>
          </ac:picMkLst>
        </pc:picChg>
        <pc:cxnChg chg="mod">
          <ac:chgData name="Alan Reed" userId="ae1c33cc8e710d2b" providerId="LiveId" clId="{2DD05EFD-6DF9-4754-BC4F-2981BA3199AA}" dt="2023-04-11T19:03:18.142" v="2308" actId="14100"/>
          <ac:cxnSpMkLst>
            <pc:docMk/>
            <pc:sldMk cId="2546284404" sldId="265"/>
            <ac:cxnSpMk id="4" creationId="{6A10B4A1-A022-EADC-6FE7-0D12FB0AAAEC}"/>
          </ac:cxnSpMkLst>
        </pc:cxnChg>
        <pc:cxnChg chg="mod">
          <ac:chgData name="Alan Reed" userId="ae1c33cc8e710d2b" providerId="LiveId" clId="{2DD05EFD-6DF9-4754-BC4F-2981BA3199AA}" dt="2023-04-11T19:03:28.912" v="2311" actId="14100"/>
          <ac:cxnSpMkLst>
            <pc:docMk/>
            <pc:sldMk cId="2546284404" sldId="265"/>
            <ac:cxnSpMk id="17" creationId="{67F95D7D-802A-7F3F-71BF-C14E2CF4F330}"/>
          </ac:cxnSpMkLst>
        </pc:cxnChg>
        <pc:cxnChg chg="del">
          <ac:chgData name="Alan Reed" userId="ae1c33cc8e710d2b" providerId="LiveId" clId="{2DD05EFD-6DF9-4754-BC4F-2981BA3199AA}" dt="2023-04-11T19:03:23.299" v="2309" actId="478"/>
          <ac:cxnSpMkLst>
            <pc:docMk/>
            <pc:sldMk cId="2546284404" sldId="265"/>
            <ac:cxnSpMk id="20" creationId="{D74311A3-163B-FB3E-14AF-03DAC22C5C6B}"/>
          </ac:cxnSpMkLst>
        </pc:cxnChg>
      </pc:sldChg>
      <pc:sldChg chg="addSp delSp modSp add mod">
        <pc:chgData name="Alan Reed" userId="ae1c33cc8e710d2b" providerId="LiveId" clId="{2DD05EFD-6DF9-4754-BC4F-2981BA3199AA}" dt="2023-04-16T18:18:14.160" v="2764" actId="27636"/>
        <pc:sldMkLst>
          <pc:docMk/>
          <pc:sldMk cId="1595012547" sldId="266"/>
        </pc:sldMkLst>
        <pc:spChg chg="mod">
          <ac:chgData name="Alan Reed" userId="ae1c33cc8e710d2b" providerId="LiveId" clId="{2DD05EFD-6DF9-4754-BC4F-2981BA3199AA}" dt="2023-04-16T18:18:14.160" v="2764" actId="27636"/>
          <ac:spMkLst>
            <pc:docMk/>
            <pc:sldMk cId="1595012547" sldId="266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5T17:57:48.727" v="2404" actId="20577"/>
          <ac:spMkLst>
            <pc:docMk/>
            <pc:sldMk cId="1595012547" sldId="266"/>
            <ac:spMk id="6" creationId="{855E7D23-9637-B028-D347-D30DF68A95F2}"/>
          </ac:spMkLst>
        </pc:spChg>
        <pc:spChg chg="mod">
          <ac:chgData name="Alan Reed" userId="ae1c33cc8e710d2b" providerId="LiveId" clId="{2DD05EFD-6DF9-4754-BC4F-2981BA3199AA}" dt="2023-04-15T17:59:49.194" v="2483" actId="20577"/>
          <ac:spMkLst>
            <pc:docMk/>
            <pc:sldMk cId="1595012547" sldId="266"/>
            <ac:spMk id="8" creationId="{4677341C-CF88-3FD3-F361-79DFBCA0EA09}"/>
          </ac:spMkLst>
        </pc:spChg>
        <pc:picChg chg="del">
          <ac:chgData name="Alan Reed" userId="ae1c33cc8e710d2b" providerId="LiveId" clId="{2DD05EFD-6DF9-4754-BC4F-2981BA3199AA}" dt="2023-04-11T18:35:13.104" v="2054" actId="478"/>
          <ac:picMkLst>
            <pc:docMk/>
            <pc:sldMk cId="1595012547" sldId="266"/>
            <ac:picMk id="4" creationId="{E1D9C03C-3FF4-C664-5AF6-55DF3EA0091F}"/>
          </ac:picMkLst>
        </pc:picChg>
        <pc:picChg chg="add mod ord">
          <ac:chgData name="Alan Reed" userId="ae1c33cc8e710d2b" providerId="LiveId" clId="{2DD05EFD-6DF9-4754-BC4F-2981BA3199AA}" dt="2023-04-11T19:15:23.236" v="2324" actId="1076"/>
          <ac:picMkLst>
            <pc:docMk/>
            <pc:sldMk cId="1595012547" sldId="266"/>
            <ac:picMk id="9" creationId="{DBB161D4-412E-65FC-4B7B-FCD1F0CE1D47}"/>
          </ac:picMkLst>
        </pc:picChg>
        <pc:cxnChg chg="add mod">
          <ac:chgData name="Alan Reed" userId="ae1c33cc8e710d2b" providerId="LiveId" clId="{2DD05EFD-6DF9-4754-BC4F-2981BA3199AA}" dt="2023-04-15T17:58:04.077" v="2407" actId="14100"/>
          <ac:cxnSpMkLst>
            <pc:docMk/>
            <pc:sldMk cId="1595012547" sldId="266"/>
            <ac:cxnSpMk id="3" creationId="{BC4AA876-355A-8549-0CC3-FB5CB1B7A6FA}"/>
          </ac:cxnSpMkLst>
        </pc:cxnChg>
      </pc:sldChg>
      <pc:sldChg chg="addSp delSp modSp add del mod setBg">
        <pc:chgData name="Alan Reed" userId="ae1c33cc8e710d2b" providerId="LiveId" clId="{2DD05EFD-6DF9-4754-BC4F-2981BA3199AA}" dt="2023-04-16T18:20:06.354" v="2790" actId="47"/>
        <pc:sldMkLst>
          <pc:docMk/>
          <pc:sldMk cId="4004921349" sldId="267"/>
        </pc:sldMkLst>
        <pc:spChg chg="del mod">
          <ac:chgData name="Alan Reed" userId="ae1c33cc8e710d2b" providerId="LiveId" clId="{2DD05EFD-6DF9-4754-BC4F-2981BA3199AA}" dt="2023-04-16T18:18:44.228" v="2767" actId="478"/>
          <ac:spMkLst>
            <pc:docMk/>
            <pc:sldMk cId="4004921349" sldId="267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6T18:14:50.080" v="2751" actId="26606"/>
          <ac:spMkLst>
            <pc:docMk/>
            <pc:sldMk cId="4004921349" sldId="267"/>
            <ac:spMk id="6" creationId="{855E7D23-9637-B028-D347-D30DF68A95F2}"/>
          </ac:spMkLst>
        </pc:spChg>
        <pc:spChg chg="mod">
          <ac:chgData name="Alan Reed" userId="ae1c33cc8e710d2b" providerId="LiveId" clId="{2DD05EFD-6DF9-4754-BC4F-2981BA3199AA}" dt="2023-04-16T18:14:50.080" v="2751" actId="26606"/>
          <ac:spMkLst>
            <pc:docMk/>
            <pc:sldMk cId="4004921349" sldId="267"/>
            <ac:spMk id="8" creationId="{4677341C-CF88-3FD3-F361-79DFBCA0EA09}"/>
          </ac:spMkLst>
        </pc:spChg>
        <pc:spChg chg="add mod">
          <ac:chgData name="Alan Reed" userId="ae1c33cc8e710d2b" providerId="LiveId" clId="{2DD05EFD-6DF9-4754-BC4F-2981BA3199AA}" dt="2023-04-16T18:18:52.310" v="2773" actId="20577"/>
          <ac:spMkLst>
            <pc:docMk/>
            <pc:sldMk cId="4004921349" sldId="267"/>
            <ac:spMk id="9" creationId="{2A83D3EB-5A7D-308C-F2F7-8C8EC2DDCCC1}"/>
          </ac:spMkLst>
        </pc:spChg>
        <pc:spChg chg="add del mod">
          <ac:chgData name="Alan Reed" userId="ae1c33cc8e710d2b" providerId="LiveId" clId="{2DD05EFD-6DF9-4754-BC4F-2981BA3199AA}" dt="2023-04-16T18:18:47.612" v="2768" actId="478"/>
          <ac:spMkLst>
            <pc:docMk/>
            <pc:sldMk cId="4004921349" sldId="267"/>
            <ac:spMk id="11" creationId="{EFB3147D-01D0-0AE9-E9C2-05D32C5EAABB}"/>
          </ac:spMkLst>
        </pc:spChg>
        <pc:spChg chg="add del">
          <ac:chgData name="Alan Reed" userId="ae1c33cc8e710d2b" providerId="LiveId" clId="{2DD05EFD-6DF9-4754-BC4F-2981BA3199AA}" dt="2023-04-16T18:14:47.813" v="2748" actId="26606"/>
          <ac:spMkLst>
            <pc:docMk/>
            <pc:sldMk cId="4004921349" sldId="267"/>
            <ac:spMk id="14" creationId="{67218665-EA77-40EC-8172-4F17E2DEDB3D}"/>
          </ac:spMkLst>
        </pc:spChg>
        <pc:picChg chg="add mod ord">
          <ac:chgData name="Alan Reed" userId="ae1c33cc8e710d2b" providerId="LiveId" clId="{2DD05EFD-6DF9-4754-BC4F-2981BA3199AA}" dt="2023-04-16T18:18:59.535" v="2775" actId="1076"/>
          <ac:picMkLst>
            <pc:docMk/>
            <pc:sldMk cId="4004921349" sldId="267"/>
            <ac:picMk id="4" creationId="{FBF9C3A2-8E9D-03C5-C67E-59FD70477383}"/>
          </ac:picMkLst>
        </pc:picChg>
        <pc:picChg chg="mod">
          <ac:chgData name="Alan Reed" userId="ae1c33cc8e710d2b" providerId="LiveId" clId="{2DD05EFD-6DF9-4754-BC4F-2981BA3199AA}" dt="2023-04-16T18:14:50.080" v="2751" actId="26606"/>
          <ac:picMkLst>
            <pc:docMk/>
            <pc:sldMk cId="4004921349" sldId="267"/>
            <ac:picMk id="5" creationId="{E83D4962-F98F-A468-DD4A-8BBF530EEEE5}"/>
          </ac:picMkLst>
        </pc:picChg>
        <pc:cxnChg chg="add mod">
          <ac:chgData name="Alan Reed" userId="ae1c33cc8e710d2b" providerId="LiveId" clId="{2DD05EFD-6DF9-4754-BC4F-2981BA3199AA}" dt="2023-04-16T18:14:50.080" v="2751" actId="26606"/>
          <ac:cxnSpMkLst>
            <pc:docMk/>
            <pc:sldMk cId="4004921349" sldId="267"/>
            <ac:cxnSpMk id="3" creationId="{4832731C-2457-6CC9-6B29-A404B50D9D67}"/>
          </ac:cxnSpMkLst>
        </pc:cxnChg>
        <pc:cxnChg chg="mod">
          <ac:chgData name="Alan Reed" userId="ae1c33cc8e710d2b" providerId="LiveId" clId="{2DD05EFD-6DF9-4754-BC4F-2981BA3199AA}" dt="2023-04-16T18:14:50.080" v="2751" actId="26606"/>
          <ac:cxnSpMkLst>
            <pc:docMk/>
            <pc:sldMk cId="4004921349" sldId="267"/>
            <ac:cxnSpMk id="7" creationId="{B1F4EE7D-313C-7820-6C0E-767F3A9B2E63}"/>
          </ac:cxnSpMkLst>
        </pc:cxnChg>
      </pc:sldChg>
      <pc:sldChg chg="addSp delSp modSp add mod">
        <pc:chgData name="Alan Reed" userId="ae1c33cc8e710d2b" providerId="LiveId" clId="{2DD05EFD-6DF9-4754-BC4F-2981BA3199AA}" dt="2023-04-16T18:18:06.117" v="2762" actId="255"/>
        <pc:sldMkLst>
          <pc:docMk/>
          <pc:sldMk cId="4171170361" sldId="268"/>
        </pc:sldMkLst>
        <pc:spChg chg="mod">
          <ac:chgData name="Alan Reed" userId="ae1c33cc8e710d2b" providerId="LiveId" clId="{2DD05EFD-6DF9-4754-BC4F-2981BA3199AA}" dt="2023-04-16T18:18:06.117" v="2762" actId="255"/>
          <ac:spMkLst>
            <pc:docMk/>
            <pc:sldMk cId="4171170361" sldId="268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5T18:50:56.935" v="2736" actId="20577"/>
          <ac:spMkLst>
            <pc:docMk/>
            <pc:sldMk cId="4171170361" sldId="268"/>
            <ac:spMk id="8" creationId="{4677341C-CF88-3FD3-F361-79DFBCA0EA09}"/>
          </ac:spMkLst>
        </pc:spChg>
        <pc:picChg chg="del">
          <ac:chgData name="Alan Reed" userId="ae1c33cc8e710d2b" providerId="LiveId" clId="{2DD05EFD-6DF9-4754-BC4F-2981BA3199AA}" dt="2023-04-15T18:00:39.726" v="2491" actId="478"/>
          <ac:picMkLst>
            <pc:docMk/>
            <pc:sldMk cId="4171170361" sldId="268"/>
            <ac:picMk id="9" creationId="{DBB161D4-412E-65FC-4B7B-FCD1F0CE1D47}"/>
          </ac:picMkLst>
        </pc:picChg>
        <pc:picChg chg="add mod ord">
          <ac:chgData name="Alan Reed" userId="ae1c33cc8e710d2b" providerId="LiveId" clId="{2DD05EFD-6DF9-4754-BC4F-2981BA3199AA}" dt="2023-04-15T18:50:37.921" v="2721" actId="1076"/>
          <ac:picMkLst>
            <pc:docMk/>
            <pc:sldMk cId="4171170361" sldId="268"/>
            <ac:picMk id="10" creationId="{FA0594E4-FA7B-6081-3161-50D190F32769}"/>
          </ac:picMkLst>
        </pc:picChg>
        <pc:cxnChg chg="mod">
          <ac:chgData name="Alan Reed" userId="ae1c33cc8e710d2b" providerId="LiveId" clId="{2DD05EFD-6DF9-4754-BC4F-2981BA3199AA}" dt="2023-04-15T18:50:45.756" v="2722" actId="14100"/>
          <ac:cxnSpMkLst>
            <pc:docMk/>
            <pc:sldMk cId="4171170361" sldId="268"/>
            <ac:cxnSpMk id="3" creationId="{BC4AA876-355A-8549-0CC3-FB5CB1B7A6FA}"/>
          </ac:cxnSpMkLst>
        </pc:cxnChg>
      </pc:sldChg>
      <pc:sldChg chg="addSp delSp modSp add mod">
        <pc:chgData name="Alan Reed" userId="ae1c33cc8e710d2b" providerId="LiveId" clId="{2DD05EFD-6DF9-4754-BC4F-2981BA3199AA}" dt="2023-04-16T18:20:02.310" v="2789"/>
        <pc:sldMkLst>
          <pc:docMk/>
          <pc:sldMk cId="4013805897" sldId="269"/>
        </pc:sldMkLst>
        <pc:spChg chg="mod">
          <ac:chgData name="Alan Reed" userId="ae1c33cc8e710d2b" providerId="LiveId" clId="{2DD05EFD-6DF9-4754-BC4F-2981BA3199AA}" dt="2023-04-16T18:19:18.448" v="2782" actId="20577"/>
          <ac:spMkLst>
            <pc:docMk/>
            <pc:sldMk cId="4013805897" sldId="269"/>
            <ac:spMk id="2" creationId="{A28E41DF-5792-9CAB-C98B-2B6FD257B788}"/>
          </ac:spMkLst>
        </pc:spChg>
        <pc:spChg chg="mod">
          <ac:chgData name="Alan Reed" userId="ae1c33cc8e710d2b" providerId="LiveId" clId="{2DD05EFD-6DF9-4754-BC4F-2981BA3199AA}" dt="2023-04-16T18:19:50.056" v="2788"/>
          <ac:spMkLst>
            <pc:docMk/>
            <pc:sldMk cId="4013805897" sldId="269"/>
            <ac:spMk id="6" creationId="{855E7D23-9637-B028-D347-D30DF68A95F2}"/>
          </ac:spMkLst>
        </pc:spChg>
        <pc:spChg chg="mod">
          <ac:chgData name="Alan Reed" userId="ae1c33cc8e710d2b" providerId="LiveId" clId="{2DD05EFD-6DF9-4754-BC4F-2981BA3199AA}" dt="2023-04-16T18:20:02.310" v="2789"/>
          <ac:spMkLst>
            <pc:docMk/>
            <pc:sldMk cId="4013805897" sldId="269"/>
            <ac:spMk id="8" creationId="{4677341C-CF88-3FD3-F361-79DFBCA0EA09}"/>
          </ac:spMkLst>
        </pc:spChg>
        <pc:picChg chg="add mod ord">
          <ac:chgData name="Alan Reed" userId="ae1c33cc8e710d2b" providerId="LiveId" clId="{2DD05EFD-6DF9-4754-BC4F-2981BA3199AA}" dt="2023-04-16T18:19:37.400" v="2787" actId="167"/>
          <ac:picMkLst>
            <pc:docMk/>
            <pc:sldMk cId="4013805897" sldId="269"/>
            <ac:picMk id="4" creationId="{EC5BD48B-1C65-8AE4-4DA1-C54D76EC949B}"/>
          </ac:picMkLst>
        </pc:picChg>
        <pc:picChg chg="del">
          <ac:chgData name="Alan Reed" userId="ae1c33cc8e710d2b" providerId="LiveId" clId="{2DD05EFD-6DF9-4754-BC4F-2981BA3199AA}" dt="2023-04-16T18:19:27.608" v="2783" actId="478"/>
          <ac:picMkLst>
            <pc:docMk/>
            <pc:sldMk cId="4013805897" sldId="269"/>
            <ac:picMk id="9" creationId="{DBB161D4-412E-65FC-4B7B-FCD1F0CE1D47}"/>
          </ac:picMkLst>
        </pc:picChg>
      </pc:sldChg>
      <pc:sldChg chg="modSp add mod">
        <pc:chgData name="Alan Reed" userId="ae1c33cc8e710d2b" providerId="LiveId" clId="{2DD05EFD-6DF9-4754-BC4F-2981BA3199AA}" dt="2023-04-17T18:47:22.365" v="4865" actId="20577"/>
        <pc:sldMkLst>
          <pc:docMk/>
          <pc:sldMk cId="1214837452" sldId="270"/>
        </pc:sldMkLst>
        <pc:spChg chg="mod">
          <ac:chgData name="Alan Reed" userId="ae1c33cc8e710d2b" providerId="LiveId" clId="{2DD05EFD-6DF9-4754-BC4F-2981BA3199AA}" dt="2023-04-16T19:24:18.656" v="4529" actId="20577"/>
          <ac:spMkLst>
            <pc:docMk/>
            <pc:sldMk cId="1214837452" sldId="270"/>
            <ac:spMk id="2" creationId="{D832281C-B4F4-DBB9-DC31-68A9E40FCA5D}"/>
          </ac:spMkLst>
        </pc:spChg>
        <pc:spChg chg="mod">
          <ac:chgData name="Alan Reed" userId="ae1c33cc8e710d2b" providerId="LiveId" clId="{2DD05EFD-6DF9-4754-BC4F-2981BA3199AA}" dt="2023-04-17T18:47:22.365" v="4865" actId="20577"/>
          <ac:spMkLst>
            <pc:docMk/>
            <pc:sldMk cId="1214837452" sldId="270"/>
            <ac:spMk id="3" creationId="{D8326661-C93E-5246-C14B-55C83C970841}"/>
          </ac:spMkLst>
        </pc:spChg>
      </pc:sldChg>
      <pc:sldChg chg="addSp modSp add mod">
        <pc:chgData name="Alan Reed" userId="ae1c33cc8e710d2b" providerId="LiveId" clId="{2DD05EFD-6DF9-4754-BC4F-2981BA3199AA}" dt="2023-04-16T18:52:00.370" v="3873" actId="1076"/>
        <pc:sldMkLst>
          <pc:docMk/>
          <pc:sldMk cId="1316643183" sldId="271"/>
        </pc:sldMkLst>
        <pc:spChg chg="mod">
          <ac:chgData name="Alan Reed" userId="ae1c33cc8e710d2b" providerId="LiveId" clId="{2DD05EFD-6DF9-4754-BC4F-2981BA3199AA}" dt="2023-04-16T18:31:09.380" v="2939" actId="313"/>
          <ac:spMkLst>
            <pc:docMk/>
            <pc:sldMk cId="1316643183" sldId="271"/>
            <ac:spMk id="2" creationId="{D832281C-B4F4-DBB9-DC31-68A9E40FCA5D}"/>
          </ac:spMkLst>
        </pc:spChg>
        <pc:spChg chg="mod">
          <ac:chgData name="Alan Reed" userId="ae1c33cc8e710d2b" providerId="LiveId" clId="{2DD05EFD-6DF9-4754-BC4F-2981BA3199AA}" dt="2023-04-16T18:51:54.799" v="3872" actId="20577"/>
          <ac:spMkLst>
            <pc:docMk/>
            <pc:sldMk cId="1316643183" sldId="271"/>
            <ac:spMk id="3" creationId="{D8326661-C93E-5246-C14B-55C83C970841}"/>
          </ac:spMkLst>
        </pc:spChg>
        <pc:spChg chg="add mod ord">
          <ac:chgData name="Alan Reed" userId="ae1c33cc8e710d2b" providerId="LiveId" clId="{2DD05EFD-6DF9-4754-BC4F-2981BA3199AA}" dt="2023-04-16T18:39:33.016" v="3425" actId="167"/>
          <ac:spMkLst>
            <pc:docMk/>
            <pc:sldMk cId="1316643183" sldId="271"/>
            <ac:spMk id="5" creationId="{1B4C247E-05BA-238D-A463-80025EED26E7}"/>
          </ac:spMkLst>
        </pc:spChg>
        <pc:spChg chg="add mod ord">
          <ac:chgData name="Alan Reed" userId="ae1c33cc8e710d2b" providerId="LiveId" clId="{2DD05EFD-6DF9-4754-BC4F-2981BA3199AA}" dt="2023-04-16T18:52:00.370" v="3873" actId="1076"/>
          <ac:spMkLst>
            <pc:docMk/>
            <pc:sldMk cId="1316643183" sldId="271"/>
            <ac:spMk id="6" creationId="{5BB483A2-263B-DBF1-B31F-E2879EC94A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5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FAC95-02C3-475B-962F-B6FF5B69B01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726AACA-A874-445D-914B-BC59C6C532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drive/folders/1OmY7vcEBLNhUF47OkWgma-QPZesPSp5z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ound, outdoor, lined, line&#10;&#10;Description automatically generated">
            <a:extLst>
              <a:ext uri="{FF2B5EF4-FFF2-40B4-BE49-F238E27FC236}">
                <a16:creationId xmlns:a16="http://schemas.microsoft.com/office/drawing/2014/main" id="{3B9E2FEC-68F6-6C16-29A1-F6F7A262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08" y="-1"/>
            <a:ext cx="12319814" cy="6858001"/>
          </a:xfrm>
          <a:prstGeom prst="rect">
            <a:avLst/>
          </a:prstGeom>
          <a:effectLst>
            <a:reflection blurRad="1104900" endPos="65000" dist="10033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3AAF3-9AAD-6410-A738-FB6A36FCD777}"/>
              </a:ext>
            </a:extLst>
          </p:cNvPr>
          <p:cNvSpPr txBox="1"/>
          <p:nvPr/>
        </p:nvSpPr>
        <p:spPr>
          <a:xfrm>
            <a:off x="199151" y="4429919"/>
            <a:ext cx="3189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Cyclistic</a:t>
            </a:r>
            <a:r>
              <a:rPr lang="en-US" sz="2800" b="1" dirty="0"/>
              <a:t> Bike-Share</a:t>
            </a:r>
          </a:p>
          <a:p>
            <a:r>
              <a:rPr lang="en-US" sz="2800" b="1" dirty="0"/>
              <a:t>Analysis Case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15D3B-44C2-72D7-5EAB-0F96FAE10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60299-9B8A-527E-3148-21D3FC2759CE}"/>
              </a:ext>
            </a:extLst>
          </p:cNvPr>
          <p:cNvSpPr txBox="1"/>
          <p:nvPr/>
        </p:nvSpPr>
        <p:spPr>
          <a:xfrm>
            <a:off x="199151" y="5384026"/>
            <a:ext cx="3999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Presented by Alan Reed</a:t>
            </a:r>
          </a:p>
          <a:p>
            <a:r>
              <a:rPr lang="en-US" sz="2800" b="1" dirty="0"/>
              <a:t>Last Updated 03/04/2023</a:t>
            </a:r>
          </a:p>
        </p:txBody>
      </p:sp>
    </p:spTree>
    <p:extLst>
      <p:ext uri="{BB962C8B-B14F-4D97-AF65-F5344CB8AC3E}">
        <p14:creationId xmlns:p14="http://schemas.microsoft.com/office/powerpoint/2010/main" val="222523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35D9D34-BF38-067B-73B1-BFA0C6AC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730007"/>
            <a:ext cx="7704955" cy="4791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Average Ride Duration in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96931-AF5C-7861-FA88-7B0269487CFF}"/>
              </a:ext>
            </a:extLst>
          </p:cNvPr>
          <p:cNvSpPr txBox="1"/>
          <p:nvPr/>
        </p:nvSpPr>
        <p:spPr>
          <a:xfrm>
            <a:off x="8218449" y="2290089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all months Casual Riders have the longest average ride duration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F95D7D-802A-7F3F-71BF-C14E2CF4F330}"/>
              </a:ext>
            </a:extLst>
          </p:cNvPr>
          <p:cNvCxnSpPr>
            <a:cxnSpLocks/>
          </p:cNvCxnSpPr>
          <p:nvPr/>
        </p:nvCxnSpPr>
        <p:spPr>
          <a:xfrm flipH="1">
            <a:off x="5709424" y="2653615"/>
            <a:ext cx="2509025" cy="2051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0F6B0F-55DF-3386-ED14-3CCF12BEF6BD}"/>
              </a:ext>
            </a:extLst>
          </p:cNvPr>
          <p:cNvSpPr txBox="1"/>
          <p:nvPr/>
        </p:nvSpPr>
        <p:spPr>
          <a:xfrm>
            <a:off x="8480045" y="4347057"/>
            <a:ext cx="354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ride duration for Members is consistent throughout the year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0B4A1-A022-EADC-6FE7-0D12FB0AAAE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292898" y="4505093"/>
            <a:ext cx="1187147" cy="1651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A0594E4-FA7B-6081-3161-50D190F3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93" y="1941771"/>
            <a:ext cx="6516009" cy="428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Average Ride Duration by Weekday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7D23-9637-B028-D347-D30DF68A95F2}"/>
              </a:ext>
            </a:extLst>
          </p:cNvPr>
          <p:cNvSpPr txBox="1"/>
          <p:nvPr/>
        </p:nvSpPr>
        <p:spPr>
          <a:xfrm>
            <a:off x="7728016" y="1941771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Casual Riders have the longest average ride duration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4EE7D-313C-7820-6C0E-767F3A9B2E63}"/>
              </a:ext>
            </a:extLst>
          </p:cNvPr>
          <p:cNvCxnSpPr>
            <a:cxnSpLocks/>
          </p:cNvCxnSpPr>
          <p:nvPr/>
        </p:nvCxnSpPr>
        <p:spPr>
          <a:xfrm flipH="1">
            <a:off x="6098483" y="3041540"/>
            <a:ext cx="1450893" cy="224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77341C-CF88-3FD3-F361-79DFBCA0EA09}"/>
              </a:ext>
            </a:extLst>
          </p:cNvPr>
          <p:cNvSpPr txBox="1"/>
          <p:nvPr/>
        </p:nvSpPr>
        <p:spPr>
          <a:xfrm>
            <a:off x="7980556" y="4393437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Members have a consistent average duration throughout the week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AA876-355A-8549-0CC3-FB5CB1B7A6FA}"/>
              </a:ext>
            </a:extLst>
          </p:cNvPr>
          <p:cNvCxnSpPr>
            <a:cxnSpLocks/>
          </p:cNvCxnSpPr>
          <p:nvPr/>
        </p:nvCxnSpPr>
        <p:spPr>
          <a:xfrm flipH="1" flipV="1">
            <a:off x="6300439" y="4594302"/>
            <a:ext cx="1680117" cy="849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7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B161D4-412E-65FC-4B7B-FCD1F0CE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3" y="1375382"/>
            <a:ext cx="7900156" cy="5058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Average Ride Duration by Weekday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7D23-9637-B028-D347-D30DF68A95F2}"/>
              </a:ext>
            </a:extLst>
          </p:cNvPr>
          <p:cNvSpPr txBox="1"/>
          <p:nvPr/>
        </p:nvSpPr>
        <p:spPr>
          <a:xfrm>
            <a:off x="7728016" y="1941771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Casual Riders have the longest average ride duration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4EE7D-313C-7820-6C0E-767F3A9B2E63}"/>
              </a:ext>
            </a:extLst>
          </p:cNvPr>
          <p:cNvCxnSpPr>
            <a:cxnSpLocks/>
          </p:cNvCxnSpPr>
          <p:nvPr/>
        </p:nvCxnSpPr>
        <p:spPr>
          <a:xfrm flipH="1">
            <a:off x="6098483" y="3041540"/>
            <a:ext cx="1450893" cy="224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77341C-CF88-3FD3-F361-79DFBCA0EA09}"/>
              </a:ext>
            </a:extLst>
          </p:cNvPr>
          <p:cNvSpPr txBox="1"/>
          <p:nvPr/>
        </p:nvSpPr>
        <p:spPr>
          <a:xfrm>
            <a:off x="8059303" y="4468443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Members have a consistent average duration throughout a weekday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AA876-355A-8549-0CC3-FB5CB1B7A6FA}"/>
              </a:ext>
            </a:extLst>
          </p:cNvPr>
          <p:cNvCxnSpPr>
            <a:cxnSpLocks/>
          </p:cNvCxnSpPr>
          <p:nvPr/>
        </p:nvCxnSpPr>
        <p:spPr>
          <a:xfrm flipH="1" flipV="1">
            <a:off x="6490010" y="4141310"/>
            <a:ext cx="1490546" cy="5379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1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C5BD48B-1C65-8AE4-4DA1-C54D76EC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6" y="1533018"/>
            <a:ext cx="7514671" cy="4812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Average Ride Duration by Weekend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7D23-9637-B028-D347-D30DF68A95F2}"/>
              </a:ext>
            </a:extLst>
          </p:cNvPr>
          <p:cNvSpPr txBox="1"/>
          <p:nvPr/>
        </p:nvSpPr>
        <p:spPr>
          <a:xfrm>
            <a:off x="7728016" y="1941771"/>
            <a:ext cx="397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0896">
              <a:spcAft>
                <a:spcPts val="600"/>
              </a:spcAft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Casual Riders have a longer average ride duration for any given hour at the weekend.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4EE7D-313C-7820-6C0E-767F3A9B2E63}"/>
              </a:ext>
            </a:extLst>
          </p:cNvPr>
          <p:cNvCxnSpPr>
            <a:cxnSpLocks/>
          </p:cNvCxnSpPr>
          <p:nvPr/>
        </p:nvCxnSpPr>
        <p:spPr>
          <a:xfrm flipH="1">
            <a:off x="6098483" y="3041540"/>
            <a:ext cx="1450893" cy="224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77341C-CF88-3FD3-F361-79DFBCA0EA09}"/>
              </a:ext>
            </a:extLst>
          </p:cNvPr>
          <p:cNvSpPr txBox="1"/>
          <p:nvPr/>
        </p:nvSpPr>
        <p:spPr>
          <a:xfrm>
            <a:off x="8059303" y="4468443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0896">
              <a:spcAft>
                <a:spcPts val="600"/>
              </a:spcAft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Members have a consistent average ride duration throughout the weekend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AA876-355A-8549-0CC3-FB5CB1B7A6FA}"/>
              </a:ext>
            </a:extLst>
          </p:cNvPr>
          <p:cNvCxnSpPr>
            <a:cxnSpLocks/>
          </p:cNvCxnSpPr>
          <p:nvPr/>
        </p:nvCxnSpPr>
        <p:spPr>
          <a:xfrm flipH="1" flipV="1">
            <a:off x="6490010" y="4141310"/>
            <a:ext cx="1490546" cy="5379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B483A2-263B-DBF1-B31F-E2879EC94AAE}"/>
              </a:ext>
            </a:extLst>
          </p:cNvPr>
          <p:cNvSpPr/>
          <p:nvPr/>
        </p:nvSpPr>
        <p:spPr>
          <a:xfrm>
            <a:off x="372570" y="3822970"/>
            <a:ext cx="11507820" cy="1926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247E-05BA-238D-A463-80025EED26E7}"/>
              </a:ext>
            </a:extLst>
          </p:cNvPr>
          <p:cNvSpPr/>
          <p:nvPr/>
        </p:nvSpPr>
        <p:spPr>
          <a:xfrm>
            <a:off x="372570" y="1108953"/>
            <a:ext cx="11507820" cy="1926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2281C-B4F4-DBB9-DC31-68A9E40F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Autofit/>
          </a:bodyPr>
          <a:lstStyle/>
          <a:p>
            <a:r>
              <a:rPr lang="en-US" sz="4800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661-C93E-5246-C14B-55C83C97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8953"/>
            <a:ext cx="10058400" cy="47795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Annual members complete more rides than casual riders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Casual riders have the longest average ride 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Casual riders have highest demand for bikes at the weekend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Classic bikes are the most popular choice by all member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 additional membership levels, Weekend Only; Weekday 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Allow members to buy membership for limited time duration: week or month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tiered membership which allows people to either purchase limited time usage or usage at only certain times of days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CC402-8368-C818-8F8B-39C7E6F9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281C-B4F4-DBB9-DC31-68A9E40F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Autofit/>
          </a:bodyPr>
          <a:lstStyle/>
          <a:p>
            <a:r>
              <a:rPr lang="en-US" sz="4800" dirty="0"/>
              <a:t>Appendix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661-C93E-5246-C14B-55C83C97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8953"/>
            <a:ext cx="10058400" cy="4779596"/>
          </a:xfrm>
        </p:spPr>
        <p:txBody>
          <a:bodyPr/>
          <a:lstStyle/>
          <a:p>
            <a:r>
              <a:rPr lang="en-US" dirty="0"/>
              <a:t>Total number of individual records of raw data = 5,667,717</a:t>
            </a:r>
          </a:p>
          <a:p>
            <a:endParaRPr lang="en-US" dirty="0"/>
          </a:p>
          <a:p>
            <a:r>
              <a:rPr lang="en-US" dirty="0"/>
              <a:t>The following rules were applied to clean the data: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Any rows containing NA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Duplicate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Rows with duration less than and equal to 0 minutes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Rows with duration longer than 24 hours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number of rows remaining: 4,368,870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CC402-8368-C818-8F8B-39C7E6F9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281C-B4F4-DBB9-DC31-68A9E40F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661-C93E-5246-C14B-55C83C97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8953"/>
            <a:ext cx="10058400" cy="47795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Analysed</a:t>
            </a:r>
            <a:r>
              <a:rPr lang="en-US" dirty="0"/>
              <a:t> data from January to December 2022 inclusive to determine trends of </a:t>
            </a:r>
            <a:r>
              <a:rPr lang="en-US" dirty="0" err="1"/>
              <a:t>Cyclistic</a:t>
            </a:r>
            <a:r>
              <a:rPr lang="en-US" dirty="0"/>
              <a:t> usage by Members and casual riders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Usage of </a:t>
            </a:r>
            <a:r>
              <a:rPr lang="en-US" dirty="0" err="1"/>
              <a:t>Cyclistic</a:t>
            </a:r>
            <a:r>
              <a:rPr lang="en-US" dirty="0"/>
              <a:t> services differs between the different member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Members have highest demand over every month of 2022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Casual riders average longer rides over every month of 2022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Casual riders prefer weekends and Members weekdays and their ride duration is consistent the whole week.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 are presented at the end of the slide deck based on ride durations and limited time memberships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CC402-8368-C818-8F8B-39C7E6F9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3E5A-A9A4-276D-8EFF-AD8FECE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Historical </a:t>
            </a:r>
            <a:r>
              <a:rPr lang="en-US" dirty="0" err="1"/>
              <a:t>Cyclistic</a:t>
            </a:r>
            <a:r>
              <a:rPr lang="en-US" dirty="0"/>
              <a:t> Data was provided which spans trip data : January 2022 through to December 2022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file held one month of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Raw CSV files can be found: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Appendix for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8A57-F3D0-6844-F5FD-BE060AE1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7D75C7-25E4-A961-C138-478170C7CEAA}"/>
              </a:ext>
            </a:extLst>
          </p:cNvPr>
          <p:cNvSpPr/>
          <p:nvPr/>
        </p:nvSpPr>
        <p:spPr>
          <a:xfrm>
            <a:off x="379380" y="4084507"/>
            <a:ext cx="11507820" cy="1926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103B6-1087-EEA2-151A-25DB307F5D97}"/>
              </a:ext>
            </a:extLst>
          </p:cNvPr>
          <p:cNvSpPr/>
          <p:nvPr/>
        </p:nvSpPr>
        <p:spPr>
          <a:xfrm>
            <a:off x="379380" y="1396837"/>
            <a:ext cx="11507820" cy="1926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3E5A-A9A4-276D-8EFF-AD8FECE9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502" y="2090132"/>
            <a:ext cx="10416118" cy="792911"/>
          </a:xfrm>
        </p:spPr>
        <p:txBody>
          <a:bodyPr/>
          <a:lstStyle/>
          <a:p>
            <a:pPr marL="4572" lvl="1" indent="0">
              <a:buNone/>
            </a:pPr>
            <a:r>
              <a:rPr lang="en-US" dirty="0"/>
              <a:t>Design marketing strategies aimed at converting casual riders into annual members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2C7E59-68E2-DC0D-58E7-E8EE58A1043A}"/>
              </a:ext>
            </a:extLst>
          </p:cNvPr>
          <p:cNvSpPr txBox="1">
            <a:spLocks/>
          </p:cNvSpPr>
          <p:nvPr/>
        </p:nvSpPr>
        <p:spPr>
          <a:xfrm>
            <a:off x="1396502" y="4754487"/>
            <a:ext cx="9881724" cy="8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buNone/>
            </a:pPr>
            <a:r>
              <a:rPr lang="en-US" dirty="0" err="1"/>
              <a:t>Analyse</a:t>
            </a:r>
            <a:r>
              <a:rPr lang="en-US" dirty="0"/>
              <a:t>  </a:t>
            </a:r>
            <a:r>
              <a:rPr lang="en-US" dirty="0" err="1"/>
              <a:t>Cyclistic</a:t>
            </a:r>
            <a:r>
              <a:rPr lang="en-US" dirty="0"/>
              <a:t> historical bike trip data to identify trends in how casual and annual members differ in their usage of </a:t>
            </a:r>
            <a:r>
              <a:rPr lang="en-US" dirty="0" err="1"/>
              <a:t>Cyclistic</a:t>
            </a:r>
            <a:r>
              <a:rPr lang="en-US" dirty="0"/>
              <a:t>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C5F1E-D621-7C30-3352-7FBBFF432163}"/>
              </a:ext>
            </a:extLst>
          </p:cNvPr>
          <p:cNvSpPr txBox="1"/>
          <p:nvPr/>
        </p:nvSpPr>
        <p:spPr>
          <a:xfrm>
            <a:off x="676656" y="1396837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1074A-36A7-8206-56EB-CC73213A73E5}"/>
              </a:ext>
            </a:extLst>
          </p:cNvPr>
          <p:cNvSpPr txBox="1"/>
          <p:nvPr/>
        </p:nvSpPr>
        <p:spPr>
          <a:xfrm>
            <a:off x="676655" y="40466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C389F-D4F8-993D-3CB7-560C3468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Total Number of Rides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3E5A-A9A4-276D-8EFF-AD8FECE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total number of rides in scope of the analysis is 4,369,026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4256EE8-338A-5CCC-1531-219617C4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1" y="2821336"/>
            <a:ext cx="5171337" cy="288855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3AB2A4-45AD-A0B2-0E62-14333D277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54128"/>
              </p:ext>
            </p:extLst>
          </p:nvPr>
        </p:nvGraphicFramePr>
        <p:xfrm>
          <a:off x="6211229" y="3055581"/>
          <a:ext cx="5900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117">
                  <a:extLst>
                    <a:ext uri="{9D8B030D-6E8A-4147-A177-3AD203B41FA5}">
                      <a16:colId xmlns:a16="http://schemas.microsoft.com/office/drawing/2014/main" val="3561937501"/>
                    </a:ext>
                  </a:extLst>
                </a:gridCol>
                <a:gridCol w="2950117">
                  <a:extLst>
                    <a:ext uri="{9D8B030D-6E8A-4147-A177-3AD203B41FA5}">
                      <a16:colId xmlns:a16="http://schemas.microsoft.com/office/drawing/2014/main" val="348811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1,758,033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3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2,610,933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0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4,369,026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89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17B6-2873-9B36-6C5D-445ECCB7DEEC}"/>
              </a:ext>
            </a:extLst>
          </p:cNvPr>
          <p:cNvSpPr txBox="1"/>
          <p:nvPr/>
        </p:nvSpPr>
        <p:spPr>
          <a:xfrm>
            <a:off x="571541" y="6300439"/>
            <a:ext cx="775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is total number of unique rides, number of rides per person is not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4E116-E013-A734-4F39-02A654B3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Rider Preference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36249-0305-AC56-297E-9FDB0B487CC3}"/>
              </a:ext>
            </a:extLst>
          </p:cNvPr>
          <p:cNvSpPr txBox="1"/>
          <p:nvPr/>
        </p:nvSpPr>
        <p:spPr>
          <a:xfrm>
            <a:off x="356839" y="2397512"/>
            <a:ext cx="4616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Classical bikes are preferred by both Members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use classic bikes almost twice as much as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use classic bikes about 30 % more than electric bikes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2136FEE-5DBB-C3F3-9DB6-5802AC41E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7748"/>
            <a:ext cx="5877745" cy="3267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C2423E-3651-A285-3B44-314B5A3C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Ride Distribution in 2022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1F00A785-3B0F-E0BD-DA08-0D7D8303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4" y="1438315"/>
            <a:ext cx="8953730" cy="497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B96931-AF5C-7861-FA88-7B0269487CFF}"/>
              </a:ext>
            </a:extLst>
          </p:cNvPr>
          <p:cNvSpPr txBox="1"/>
          <p:nvPr/>
        </p:nvSpPr>
        <p:spPr>
          <a:xfrm>
            <a:off x="8647312" y="1283029"/>
            <a:ext cx="354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Highest demand in summer months for both rider types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311A3-163B-FB3E-14AF-03DAC22C5C6B}"/>
              </a:ext>
            </a:extLst>
          </p:cNvPr>
          <p:cNvCxnSpPr>
            <a:cxnSpLocks/>
          </p:cNvCxnSpPr>
          <p:nvPr/>
        </p:nvCxnSpPr>
        <p:spPr>
          <a:xfrm flipH="1">
            <a:off x="6779941" y="1881232"/>
            <a:ext cx="2129884" cy="10075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0F6B0F-55DF-3386-ED14-3CCF12BEF6BD}"/>
              </a:ext>
            </a:extLst>
          </p:cNvPr>
          <p:cNvSpPr txBox="1"/>
          <p:nvPr/>
        </p:nvSpPr>
        <p:spPr>
          <a:xfrm>
            <a:off x="8613785" y="2635364"/>
            <a:ext cx="354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Members use service substantially more in autumn  months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0B4A1-A022-EADC-6FE7-0D12FB0AAAE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794628" y="2958530"/>
            <a:ext cx="819157" cy="5988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1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Ride Distribution by Weekday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1D9C03C-3FF4-C664-5AF6-55DF3EA0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1" y="1395122"/>
            <a:ext cx="7482468" cy="534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7D23-9637-B028-D347-D30DF68A95F2}"/>
              </a:ext>
            </a:extLst>
          </p:cNvPr>
          <p:cNvSpPr txBox="1"/>
          <p:nvPr/>
        </p:nvSpPr>
        <p:spPr>
          <a:xfrm>
            <a:off x="7728016" y="1941771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Members have highest demand in weekday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4EE7D-313C-7820-6C0E-767F3A9B2E63}"/>
              </a:ext>
            </a:extLst>
          </p:cNvPr>
          <p:cNvCxnSpPr>
            <a:cxnSpLocks/>
          </p:cNvCxnSpPr>
          <p:nvPr/>
        </p:nvCxnSpPr>
        <p:spPr>
          <a:xfrm flipH="1">
            <a:off x="6098483" y="3041540"/>
            <a:ext cx="1450893" cy="224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77341C-CF88-3FD3-F361-79DFBCA0EA09}"/>
              </a:ext>
            </a:extLst>
          </p:cNvPr>
          <p:cNvSpPr txBox="1"/>
          <p:nvPr/>
        </p:nvSpPr>
        <p:spPr>
          <a:xfrm>
            <a:off x="7728015" y="2718375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Highest demand during “commute” hours before and after work</a:t>
            </a:r>
          </a:p>
        </p:txBody>
      </p:sp>
    </p:spTree>
    <p:extLst>
      <p:ext uri="{BB962C8B-B14F-4D97-AF65-F5344CB8AC3E}">
        <p14:creationId xmlns:p14="http://schemas.microsoft.com/office/powerpoint/2010/main" val="26277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24DCA82-D074-B5AC-66F6-D080B8DF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8" y="1385937"/>
            <a:ext cx="8227611" cy="541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E41DF-5792-9CAB-C98B-2B6FD257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9815"/>
          </a:xfrm>
        </p:spPr>
        <p:txBody>
          <a:bodyPr>
            <a:normAutofit/>
          </a:bodyPr>
          <a:lstStyle/>
          <a:p>
            <a:r>
              <a:rPr lang="en-US" sz="4800" dirty="0"/>
              <a:t>Ride Distribution at Weekend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4962-F98F-A468-DD4A-8BBF530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43" y="5493207"/>
            <a:ext cx="1348857" cy="124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E7D23-9637-B028-D347-D30DF68A95F2}"/>
              </a:ext>
            </a:extLst>
          </p:cNvPr>
          <p:cNvSpPr txBox="1"/>
          <p:nvPr/>
        </p:nvSpPr>
        <p:spPr>
          <a:xfrm>
            <a:off x="7728016" y="1941771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Casual Riders have highest demand in weekday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4EE7D-313C-7820-6C0E-767F3A9B2E63}"/>
              </a:ext>
            </a:extLst>
          </p:cNvPr>
          <p:cNvCxnSpPr>
            <a:cxnSpLocks/>
          </p:cNvCxnSpPr>
          <p:nvPr/>
        </p:nvCxnSpPr>
        <p:spPr>
          <a:xfrm flipH="1">
            <a:off x="6096000" y="2363384"/>
            <a:ext cx="1632016" cy="9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77341C-CF88-3FD3-F361-79DFBCA0EA09}"/>
              </a:ext>
            </a:extLst>
          </p:cNvPr>
          <p:cNvSpPr txBox="1"/>
          <p:nvPr/>
        </p:nvSpPr>
        <p:spPr>
          <a:xfrm>
            <a:off x="7728016" y="4484618"/>
            <a:ext cx="397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Highest demand on Sunday after midday to 6pm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7A977-2373-9F93-FA3B-CBE2790F01CB}"/>
              </a:ext>
            </a:extLst>
          </p:cNvPr>
          <p:cNvCxnSpPr>
            <a:cxnSpLocks/>
          </p:cNvCxnSpPr>
          <p:nvPr/>
        </p:nvCxnSpPr>
        <p:spPr>
          <a:xfrm flipH="1" flipV="1">
            <a:off x="6378498" y="2542553"/>
            <a:ext cx="1438507" cy="2185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419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7030</TotalTime>
  <Words>557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PowerPoint Presentation</vt:lpstr>
      <vt:lpstr>Summary</vt:lpstr>
      <vt:lpstr>Data Sources</vt:lpstr>
      <vt:lpstr>Business Requirements</vt:lpstr>
      <vt:lpstr>Total Number of Rides in 2022</vt:lpstr>
      <vt:lpstr>Rider Preference</vt:lpstr>
      <vt:lpstr>Ride Distribution in 2022</vt:lpstr>
      <vt:lpstr>Ride Distribution by Weekday</vt:lpstr>
      <vt:lpstr>Ride Distribution at Weekend</vt:lpstr>
      <vt:lpstr>Average Ride Duration in 2022</vt:lpstr>
      <vt:lpstr>Average Ride Duration by Weekday</vt:lpstr>
      <vt:lpstr>Average Ride Duration by Weekday Hour</vt:lpstr>
      <vt:lpstr>Average Ride Duration by Weekend Hour</vt:lpstr>
      <vt:lpstr>Conclusions and Recommendations</vt:lpstr>
      <vt:lpstr>Appendix – 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Reed</dc:creator>
  <cp:lastModifiedBy>Alan Reed</cp:lastModifiedBy>
  <cp:revision>1</cp:revision>
  <dcterms:created xsi:type="dcterms:W3CDTF">2023-04-05T19:29:09Z</dcterms:created>
  <dcterms:modified xsi:type="dcterms:W3CDTF">2023-04-17T18:47:30Z</dcterms:modified>
</cp:coreProperties>
</file>