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8CF8-0F0E-44FA-AFF1-1A6205E66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9AEA8-98B4-4919-9E56-16A4C604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AB18-3B3F-4D28-94C0-D1553C71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69FB-20E1-4786-861C-86EBCAA2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6F18-8B62-4FA0-8458-2C5B913D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367-A986-456F-9D50-7883E9A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1DD7-BEDC-41A8-9E00-96C228A23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9E9F-6CFB-41D2-BB95-F4684C69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6E42-9598-4684-8ADB-FA35F784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50FF-D487-4D75-94B7-A921D994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6A52A-3764-4AD9-B13B-EF9076D4F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532ED-A34F-4B25-BAF6-192FF44D6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7B1DE-75FD-44DE-A58E-FBC8D3CB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3075-6F6C-4943-8A99-6D3632A7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C166-B4B9-4C56-8FCD-121FF889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7BE5-F2D5-4FAC-BE61-5879D5BA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4E60-DDA0-4FC6-ABFB-DC02012F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873E-97AF-4F25-BF9A-A4646BB2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FA42-1B2B-4178-A7DA-11B31D9F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8A0B0-F68F-402A-A26E-60376E2B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556F-1B25-498A-854D-085D53E6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F2C5-DBC1-4093-B6BD-712D76F9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54301-E08D-4B07-BB82-3AF61782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8188-48CF-46BC-9676-DE79998F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C7F0-CF8C-4684-BABC-1146201C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601E-E1C2-4A8E-BFD3-6D030F85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0CC4-8F15-4223-889C-E0029242C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28CD9-44C8-40BE-9F2D-DDD5AFFB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8396D-FB1F-467C-A0BA-98BD5479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C9EB-F894-42FF-BCED-326568F1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80929-905E-40FC-BDE0-7B1E8A3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AC66-E69A-43C5-9B8B-C3EA8CEF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24-8FDA-4E84-984A-AA5905C09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57CD5-6258-4D70-AE17-E9967F839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59DFE-F46F-4FE7-8B0D-A0F3015F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FF084-A503-498E-A6DB-E2A9F38EE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FCD87-4CEE-4432-BBF8-07438E4F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23127-2F17-4A2A-9B46-C64A1088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50F16-0A7A-4FB8-8637-14E9D0C8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4AC8-13F0-463B-88B5-B8CC86AD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CA0D2-A2B4-4B46-AA62-1764407D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109D-A797-44E6-BBC4-0B0EAE42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46E34-F4C6-4D81-A6C0-A302706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8A019-B2A8-4AE3-A669-33E309C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99D20-A330-4CB1-9474-87872420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16782-6C33-49AE-9D64-60B9BAAB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F3C6-AE68-4853-95D8-4B61998B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A268-EFDB-4760-AD8E-72C01048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47A0-0A45-4485-80DA-FB7C900E3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161A-975F-476F-BE4D-0A94D38B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88275-37DC-442F-BF22-4CE17394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E787-354A-472F-AD1C-EBB30B5B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99D9-B806-47A4-8838-B05EEAB2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02961-E3D4-45F8-A8FC-8A632E262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9E5E9-1084-4ACC-A34B-1D33A77E5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5E861-C9A8-4878-BC65-02414E6A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6027-3E68-4EC1-91AB-0AD84C0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B168C-589C-4E3B-862F-4191F92F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CE733-A21F-462E-8653-3881BFF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80F94-ED81-4AB4-A66E-17112A54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0A56-F403-4130-945F-731358557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4608-C233-42B4-8D1C-8E555A5CFD2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D319-87B8-4DF7-BCA5-557340C86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A0CE-A07B-41C8-A146-28FAE5D1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E4A4-DB03-4A92-AFE4-E573B648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4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B326-0A90-4C91-83B7-A781CFE46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32908-615C-472D-9529-34FCD0134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04C88-B22A-4701-9B32-330FEAAC0A92}"/>
              </a:ext>
            </a:extLst>
          </p:cNvPr>
          <p:cNvGrpSpPr/>
          <p:nvPr/>
        </p:nvGrpSpPr>
        <p:grpSpPr>
          <a:xfrm>
            <a:off x="19335" y="1174044"/>
            <a:ext cx="12150566" cy="4392426"/>
            <a:chOff x="-150000" y="1174044"/>
            <a:chExt cx="12150566" cy="4392426"/>
          </a:xfrm>
        </p:grpSpPr>
        <p:pic>
          <p:nvPicPr>
            <p:cNvPr id="5" name="Picture 4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FA41A24D-58AB-48B9-83B8-DF812AB8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000" y="1496311"/>
              <a:ext cx="6121822" cy="4070159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D3CCD28C-325A-4A45-9BAE-82D09B764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966" y="1501422"/>
              <a:ext cx="6078600" cy="40414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8ECE11-F0A0-4172-AE76-1625B9D7A201}"/>
                </a:ext>
              </a:extLst>
            </p:cNvPr>
            <p:cNvSpPr txBox="1"/>
            <p:nvPr/>
          </p:nvSpPr>
          <p:spPr>
            <a:xfrm>
              <a:off x="2460977" y="1174044"/>
              <a:ext cx="1232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 minutes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505029-E891-4BE7-90F2-44FBB5B361F3}"/>
                </a:ext>
              </a:extLst>
            </p:cNvPr>
            <p:cNvSpPr txBox="1"/>
            <p:nvPr/>
          </p:nvSpPr>
          <p:spPr>
            <a:xfrm>
              <a:off x="8613422" y="1185333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hour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22B40D-47F2-4EFB-B2C0-E651B4288887}"/>
                </a:ext>
              </a:extLst>
            </p:cNvPr>
            <p:cNvSpPr txBox="1"/>
            <p:nvPr/>
          </p:nvSpPr>
          <p:spPr>
            <a:xfrm>
              <a:off x="587022" y="2968977"/>
              <a:ext cx="10649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252                              255                                                                                                     262                                                                                        267                                                                 270                             268                            263                   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F8C8E8-BDF1-4B50-AFC1-CFAA77261201}"/>
                </a:ext>
              </a:extLst>
            </p:cNvPr>
            <p:cNvSpPr txBox="1"/>
            <p:nvPr/>
          </p:nvSpPr>
          <p:spPr>
            <a:xfrm>
              <a:off x="2460978" y="2856089"/>
              <a:ext cx="91230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280                            272                                                                 280                                                                                       281                                                                                                                                         280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8371A3D-5AC2-4572-9B7B-2C03550EE213}"/>
              </a:ext>
            </a:extLst>
          </p:cNvPr>
          <p:cNvSpPr txBox="1"/>
          <p:nvPr/>
        </p:nvSpPr>
        <p:spPr>
          <a:xfrm>
            <a:off x="2472267" y="496711"/>
            <a:ext cx="830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Nuclear PARP1 Immunofluorescence single cell analysis OVSAHO 3-25-2022      </a:t>
            </a:r>
            <a:r>
              <a:rPr lang="en-US" sz="1200" dirty="0"/>
              <a:t>(NB4, pg. 85)</a:t>
            </a:r>
            <a:endParaRPr lang="en-US" dirty="0"/>
          </a:p>
        </p:txBody>
      </p:sp>
      <p:sp>
        <p:nvSpPr>
          <p:cNvPr id="19" name="Conector recto 18">
            <a:extLst>
              <a:ext uri="{FF2B5EF4-FFF2-40B4-BE49-F238E27FC236}">
                <a16:creationId xmlns:a16="http://schemas.microsoft.com/office/drawing/2014/main" id="{6B3CECFE-9260-4221-A7F2-FA57F161E075}"/>
              </a:ext>
            </a:extLst>
          </p:cNvPr>
          <p:cNvSpPr/>
          <p:nvPr/>
        </p:nvSpPr>
        <p:spPr>
          <a:xfrm>
            <a:off x="2968560" y="5452560"/>
            <a:ext cx="548640" cy="0"/>
          </a:xfrm>
          <a:prstGeom prst="line">
            <a:avLst/>
          </a:prstGeom>
          <a:solidFill>
            <a:srgbClr val="FFFC00">
              <a:alpha val="5000"/>
            </a:srgbClr>
          </a:solidFill>
          <a:ln w="108000">
            <a:solidFill>
              <a:srgbClr val="FFF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C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0F2EED-10EA-4DA1-8F1C-A15C8781DCB1}"/>
              </a:ext>
            </a:extLst>
          </p:cNvPr>
          <p:cNvSpPr/>
          <p:nvPr/>
        </p:nvSpPr>
        <p:spPr>
          <a:xfrm>
            <a:off x="2788356" y="5350932"/>
            <a:ext cx="1027288" cy="270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4492A3-3E75-46C5-807C-E0900852CC71}"/>
              </a:ext>
            </a:extLst>
          </p:cNvPr>
          <p:cNvSpPr/>
          <p:nvPr/>
        </p:nvSpPr>
        <p:spPr>
          <a:xfrm>
            <a:off x="8675511" y="5288843"/>
            <a:ext cx="1027288" cy="270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D0510-CAB7-4D37-A760-0A3D521D6E20}"/>
              </a:ext>
            </a:extLst>
          </p:cNvPr>
          <p:cNvSpPr txBox="1"/>
          <p:nvPr/>
        </p:nvSpPr>
        <p:spPr>
          <a:xfrm>
            <a:off x="778933" y="5813778"/>
            <a:ext cx="101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Showing </a:t>
            </a:r>
            <a:r>
              <a:rPr lang="en-US"/>
              <a:t>median value with </a:t>
            </a:r>
            <a:r>
              <a:rPr lang="en-US" dirty="0"/>
              <a:t>quartile range. Using SCBT PARP1 mouse monoclonal antibody. (*) p &lt; 0.00001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D8920-8018-464D-8E3D-9A4F2ACAF867}"/>
              </a:ext>
            </a:extLst>
          </p:cNvPr>
          <p:cNvCxnSpPr/>
          <p:nvPr/>
        </p:nvCxnSpPr>
        <p:spPr>
          <a:xfrm>
            <a:off x="1873956" y="1670756"/>
            <a:ext cx="9031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7ACC2-5895-4A15-88B0-6EA8EB3CF7AD}"/>
              </a:ext>
            </a:extLst>
          </p:cNvPr>
          <p:cNvSpPr txBox="1"/>
          <p:nvPr/>
        </p:nvSpPr>
        <p:spPr>
          <a:xfrm>
            <a:off x="2164466" y="141211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B88C16-FD68-4DE4-9212-53FD48362CE4}"/>
              </a:ext>
            </a:extLst>
          </p:cNvPr>
          <p:cNvGrpSpPr/>
          <p:nvPr/>
        </p:nvGrpSpPr>
        <p:grpSpPr>
          <a:xfrm>
            <a:off x="7917870" y="1390894"/>
            <a:ext cx="903111" cy="369332"/>
            <a:chOff x="7894720" y="1298294"/>
            <a:chExt cx="903111" cy="36933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DCD03F-330B-4BF7-890A-44F8F6AB798C}"/>
                </a:ext>
              </a:extLst>
            </p:cNvPr>
            <p:cNvCxnSpPr/>
            <p:nvPr/>
          </p:nvCxnSpPr>
          <p:spPr>
            <a:xfrm>
              <a:off x="7894720" y="1556938"/>
              <a:ext cx="9031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6682FB-4B68-4958-AA5E-3D5D9118831A}"/>
                </a:ext>
              </a:extLst>
            </p:cNvPr>
            <p:cNvSpPr txBox="1"/>
            <p:nvPr/>
          </p:nvSpPr>
          <p:spPr>
            <a:xfrm>
              <a:off x="8185230" y="1298294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42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Raetz</dc:creator>
  <cp:lastModifiedBy>Alan Raetz</cp:lastModifiedBy>
  <cp:revision>2</cp:revision>
  <dcterms:created xsi:type="dcterms:W3CDTF">2022-03-30T22:50:12Z</dcterms:created>
  <dcterms:modified xsi:type="dcterms:W3CDTF">2022-03-31T00:01:41Z</dcterms:modified>
</cp:coreProperties>
</file>