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877D3A8-0B71-484D-9E2D-1C850BEE83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A70F006-D786-44B0-B76E-D49DA6B459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40000" y="2024280"/>
            <a:ext cx="8927640" cy="285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9600" spc="-1" strike="noStrike">
                <a:latin typeface="Bodoni MT Black"/>
              </a:rPr>
              <a:t>OurCraft </a:t>
            </a:r>
            <a:r>
              <a:rPr b="0" lang="en-US" sz="9600" spc="-1" strike="noStrike">
                <a:latin typeface="Bodoni MT Black"/>
              </a:rPr>
              <a:t>1.17 Awards</a:t>
            </a:r>
            <a:endParaRPr b="0" lang="en-US" sz="9600" spc="-1" strike="noStrike">
              <a:latin typeface="Bodoni MT Black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82120" y="438912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latin typeface="Bodoni MT Black"/>
              </a:rPr>
              <a:t>Alan Rempel (Robur 38)</a:t>
            </a:r>
            <a:endParaRPr b="0" lang="en-US" sz="3600" spc="-1" strike="noStrike">
              <a:latin typeface="Bodoni MT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Robur38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Masochist: Most Stone Tools Broken (304)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Excavator: Most Blocks Mined (112,243)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Heisenberg: Brewed Most (182)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4520" cy="462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CatJack0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Anti-Anakin: Most Sandstone Used (5,985)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Baker: Most Bread Made (788)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Up the IRA: Consumed Most Potatoes (30)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7400" cy="462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Joncrash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Splat: Only Player Killed by Endermite lol (1)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Gollum: Removed Most Salmon from Furnace (60)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Annoyance: Rung Bell Most (154)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7040" cy="462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marisfredo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Careful: Most Shields Broken (6)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Glue-Maker: Most Horses Killed (16)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Murderer: Only Player to Kill a Villager (1)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6680" cy="462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milkerlover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Abysswalker: Most Deepslate Mined (12,182)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Mongol: Most cm Travel on Horse (2,174,454)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Substance Abuser: Most Damage Absorbed (70)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6320" cy="46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MommyGreen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Narcoleptic: Most beds slept in (224)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Wealthiest: Mined most diamond ore (61)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PVE Pro: Least Killed by Mobs (1), Most Mob Kills (28,937)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5960" cy="462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Pain_Train821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Noncommittal: Least Time on Server (342,304)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Careless: Most Deaths (34)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Spendthrift: Ate Most Golden Apples (2)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5600" cy="462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plainCocane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Phantom Menace: Longest Time Awake (44,680)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Martyr: Only Player Killed by Ender Dragon (2)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Camo: Still in a Steve Skin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5240" cy="462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Bodoni MT Black"/>
              </a:rPr>
              <a:t>RaguAndSalsa</a:t>
            </a:r>
            <a:endParaRPr b="0" lang="en-US" sz="6000" spc="-1" strike="noStrike">
              <a:solidFill>
                <a:srgbClr val="000000"/>
              </a:solidFill>
              <a:latin typeface="Bodoni MT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57600" y="1769040"/>
            <a:ext cx="59180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Punching Bag: Killed Most by Players (24)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Insomniac: Least beds slept in (4)</a:t>
            </a:r>
            <a:endParaRPr b="0" lang="en-US" sz="4400" spc="-1" strike="noStrike">
              <a:latin typeface="Impact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Impact"/>
              </a:rPr>
              <a:t>Lazy Drag: Still in an Alex Skin</a:t>
            </a:r>
            <a:endParaRPr b="0" lang="en-US" sz="4400" spc="-1" strike="noStrike">
              <a:latin typeface="Impact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2054880" cy="462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2021-12-02T13:42:35Z</dcterms:created>
  <dc:creator/>
  <dc:description/>
  <dc:language>en-US</dc:language>
  <cp:lastModifiedBy/>
  <dcterms:modified xsi:type="dcterms:W3CDTF">2021-12-02T15:09:20Z</dcterms:modified>
  <cp:revision>7</cp:revision>
  <dc:subject/>
  <dc:title>Nature Illustration</dc:title>
</cp:coreProperties>
</file>