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2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13/10/18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13/10/18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13/10/18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13/10/18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13/10/18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13/10/18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Farma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Demonstra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funcionalidades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6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255" y="2770094"/>
            <a:ext cx="4387157" cy="3267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controles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Filtrar</a:t>
            </a:r>
            <a:r>
              <a:rPr lang="en-US" dirty="0" smtClean="0"/>
              <a:t>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exibidos</a:t>
            </a:r>
            <a:endParaRPr lang="en-US" dirty="0" smtClean="0"/>
          </a:p>
          <a:p>
            <a:r>
              <a:rPr lang="en-US" dirty="0" err="1" smtClean="0"/>
              <a:t>Excluir</a:t>
            </a:r>
            <a:r>
              <a:rPr lang="en-US" dirty="0" smtClean="0"/>
              <a:t> </a:t>
            </a:r>
            <a:r>
              <a:rPr lang="en-US" dirty="0" err="1" smtClean="0"/>
              <a:t>produto</a:t>
            </a:r>
            <a:endParaRPr lang="en-US" dirty="0" smtClean="0"/>
          </a:p>
          <a:p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produto</a:t>
            </a:r>
            <a:endParaRPr lang="en-US" dirty="0" smtClean="0"/>
          </a:p>
          <a:p>
            <a:r>
              <a:rPr lang="en-US" dirty="0" err="1" smtClean="0"/>
              <a:t>Adicionar</a:t>
            </a:r>
            <a:r>
              <a:rPr lang="en-US" dirty="0" smtClean="0"/>
              <a:t> novo </a:t>
            </a:r>
            <a:r>
              <a:rPr lang="en-US" dirty="0" err="1" smtClean="0"/>
              <a:t>produto</a:t>
            </a:r>
            <a:endParaRPr lang="en-US" dirty="0" smtClean="0"/>
          </a:p>
          <a:p>
            <a:r>
              <a:rPr lang="en-US" dirty="0" err="1" smtClean="0"/>
              <a:t>Selecionar</a:t>
            </a:r>
            <a:r>
              <a:rPr lang="en-US" dirty="0" smtClean="0"/>
              <a:t> </a:t>
            </a:r>
            <a:r>
              <a:rPr lang="en-US" dirty="0" err="1" smtClean="0"/>
              <a:t>idioma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335" y="2029411"/>
            <a:ext cx="2831627" cy="43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1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Filtrar</a:t>
            </a:r>
            <a:r>
              <a:rPr lang="en-US" dirty="0" smtClean="0"/>
              <a:t> </a:t>
            </a:r>
            <a:r>
              <a:rPr lang="en-US" dirty="0" err="1" smtClean="0"/>
              <a:t>listagem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255" y="2770094"/>
            <a:ext cx="4387157" cy="32671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Na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, </a:t>
            </a:r>
            <a:r>
              <a:rPr lang="en-US" dirty="0" err="1"/>
              <a:t>p</a:t>
            </a:r>
            <a:r>
              <a:rPr lang="en-US" dirty="0" err="1" smtClean="0"/>
              <a:t>ressionando</a:t>
            </a:r>
            <a:r>
              <a:rPr lang="en-US" dirty="0" smtClean="0"/>
              <a:t> o </a:t>
            </a:r>
            <a:r>
              <a:rPr lang="en-US" dirty="0" err="1" smtClean="0"/>
              <a:t>bot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filtrar</a:t>
            </a:r>
            <a:r>
              <a:rPr lang="en-US" dirty="0" smtClean="0"/>
              <a:t> (</a:t>
            </a:r>
            <a:r>
              <a:rPr lang="en-US" dirty="0" err="1" smtClean="0"/>
              <a:t>lupa</a:t>
            </a:r>
            <a:r>
              <a:rPr lang="en-US" dirty="0" smtClean="0"/>
              <a:t> no canto </a:t>
            </a:r>
            <a:r>
              <a:rPr lang="en-US" dirty="0" err="1" smtClean="0"/>
              <a:t>esquerdo</a:t>
            </a:r>
            <a:r>
              <a:rPr lang="en-US" dirty="0" smtClean="0"/>
              <a:t>) </a:t>
            </a:r>
            <a:r>
              <a:rPr lang="en-US" dirty="0" err="1" smtClean="0"/>
              <a:t>possibilita</a:t>
            </a:r>
            <a:r>
              <a:rPr lang="en-US" dirty="0" smtClean="0"/>
              <a:t> 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Filtrar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, </a:t>
            </a:r>
            <a:r>
              <a:rPr lang="en-US" dirty="0" err="1" smtClean="0"/>
              <a:t>descri</a:t>
            </a:r>
            <a:r>
              <a:rPr lang="en-US" dirty="0" err="1" smtClean="0"/>
              <a:t>ção</a:t>
            </a:r>
            <a:r>
              <a:rPr lang="en-US" dirty="0" smtClean="0"/>
              <a:t>, </a:t>
            </a:r>
            <a:r>
              <a:rPr lang="en-US" dirty="0" err="1" smtClean="0"/>
              <a:t>categoria</a:t>
            </a:r>
            <a:r>
              <a:rPr lang="en-US" dirty="0" smtClean="0"/>
              <a:t>, </a:t>
            </a:r>
            <a:r>
              <a:rPr lang="en-US" dirty="0" err="1" smtClean="0"/>
              <a:t>quantidade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data de </a:t>
            </a:r>
            <a:r>
              <a:rPr lang="en-US" dirty="0" err="1" smtClean="0"/>
              <a:t>validade</a:t>
            </a:r>
            <a:r>
              <a:rPr lang="en-US" dirty="0" smtClean="0"/>
              <a:t>. 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far</a:t>
            </a:r>
            <a:r>
              <a:rPr lang="en-US" dirty="0" err="1" smtClean="0"/>
              <a:t>á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apresentada</a:t>
            </a:r>
            <a:r>
              <a:rPr lang="en-US" dirty="0" smtClean="0"/>
              <a:t> </a:t>
            </a:r>
            <a:r>
              <a:rPr lang="en-US" dirty="0" err="1" smtClean="0"/>
              <a:t>contenha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enquadram</a:t>
            </a:r>
            <a:r>
              <a:rPr lang="en-US" dirty="0" smtClean="0"/>
              <a:t> no </a:t>
            </a:r>
            <a:r>
              <a:rPr lang="en-US" dirty="0" err="1" smtClean="0"/>
              <a:t>filtro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err="1" smtClean="0"/>
              <a:t>Limpar</a:t>
            </a:r>
            <a:r>
              <a:rPr lang="en-US" b="1" dirty="0" smtClean="0"/>
              <a:t> </a:t>
            </a:r>
            <a:r>
              <a:rPr lang="en-US" b="1" dirty="0" err="1" smtClean="0"/>
              <a:t>filtros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remover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</a:t>
            </a:r>
            <a:r>
              <a:rPr lang="en-US" dirty="0" err="1" smtClean="0"/>
              <a:t>atualmente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Cancelar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voltar</a:t>
            </a:r>
            <a:r>
              <a:rPr lang="en-US" dirty="0" smtClean="0"/>
              <a:t> a </a:t>
            </a:r>
            <a:r>
              <a:rPr lang="en-US" dirty="0" err="1" smtClean="0"/>
              <a:t>tela</a:t>
            </a:r>
            <a:r>
              <a:rPr lang="en-US" dirty="0" smtClean="0"/>
              <a:t> anterior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alterar</a:t>
            </a:r>
            <a:r>
              <a:rPr lang="en-US" dirty="0" smtClean="0"/>
              <a:t> nada.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613" y="1488141"/>
            <a:ext cx="3325377" cy="509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1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Excluir</a:t>
            </a:r>
            <a:r>
              <a:rPr lang="en-US" dirty="0" smtClean="0"/>
              <a:t> </a:t>
            </a:r>
            <a:r>
              <a:rPr lang="en-US" dirty="0" err="1" smtClean="0"/>
              <a:t>produto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255" y="2770094"/>
            <a:ext cx="4387157" cy="326716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Na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, </a:t>
            </a:r>
            <a:r>
              <a:rPr lang="en-US" dirty="0" err="1" smtClean="0"/>
              <a:t>pressione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um item da </a:t>
            </a:r>
            <a:r>
              <a:rPr lang="en-US" dirty="0" err="1" smtClean="0"/>
              <a:t>lista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arraste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esquerda</a:t>
            </a:r>
            <a:r>
              <a:rPr lang="en-US" dirty="0" smtClean="0"/>
              <a:t>, </a:t>
            </a:r>
            <a:r>
              <a:rPr lang="en-US" dirty="0" err="1" smtClean="0"/>
              <a:t>conforme</a:t>
            </a:r>
            <a:r>
              <a:rPr lang="en-US" dirty="0" smtClean="0"/>
              <a:t> for </a:t>
            </a:r>
            <a:r>
              <a:rPr lang="en-US" dirty="0" err="1" smtClean="0"/>
              <a:t>arrastando</a:t>
            </a:r>
            <a:r>
              <a:rPr lang="en-US" dirty="0" smtClean="0"/>
              <a:t>, a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vermelha</a:t>
            </a:r>
            <a:r>
              <a:rPr lang="en-US" dirty="0" smtClean="0"/>
              <a:t> e </a:t>
            </a:r>
            <a:r>
              <a:rPr lang="en-US" dirty="0" err="1" smtClean="0"/>
              <a:t>aparecerá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lixeira</a:t>
            </a:r>
            <a:r>
              <a:rPr lang="en-US" dirty="0"/>
              <a:t> </a:t>
            </a:r>
            <a:r>
              <a:rPr lang="en-US" dirty="0" smtClean="0"/>
              <a:t>no canto </a:t>
            </a:r>
            <a:r>
              <a:rPr lang="en-US" dirty="0" err="1" smtClean="0"/>
              <a:t>direito</a:t>
            </a:r>
            <a:r>
              <a:rPr lang="en-US" dirty="0" smtClean="0"/>
              <a:t> da </a:t>
            </a:r>
            <a:r>
              <a:rPr lang="en-US" dirty="0" err="1" smtClean="0"/>
              <a:t>linha</a:t>
            </a:r>
            <a:r>
              <a:rPr lang="en-US" dirty="0" smtClean="0"/>
              <a:t> do item. 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confirmar</a:t>
            </a:r>
            <a:r>
              <a:rPr lang="en-US" dirty="0" smtClean="0"/>
              <a:t> a </a:t>
            </a:r>
            <a:r>
              <a:rPr lang="en-US" dirty="0" err="1" smtClean="0"/>
              <a:t>exclus</a:t>
            </a:r>
            <a:r>
              <a:rPr lang="en-US" dirty="0" err="1" smtClean="0"/>
              <a:t>ão</a:t>
            </a:r>
            <a:r>
              <a:rPr lang="en-US" dirty="0" smtClean="0"/>
              <a:t>, </a:t>
            </a:r>
            <a:r>
              <a:rPr lang="en-US" dirty="0" err="1" smtClean="0"/>
              <a:t>solte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</a:t>
            </a:r>
            <a:r>
              <a:rPr lang="en-US" dirty="0" err="1" smtClean="0"/>
              <a:t>meio</a:t>
            </a:r>
            <a:r>
              <a:rPr lang="en-US" dirty="0" smtClean="0"/>
              <a:t> da </a:t>
            </a:r>
            <a:r>
              <a:rPr lang="en-US" dirty="0" err="1" smtClean="0"/>
              <a:t>tela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cancelar</a:t>
            </a:r>
            <a:r>
              <a:rPr lang="en-US" dirty="0" smtClean="0"/>
              <a:t>,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arrastar</a:t>
            </a:r>
            <a:r>
              <a:rPr lang="en-US" dirty="0" smtClean="0"/>
              <a:t> de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direita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a parte </a:t>
            </a:r>
            <a:r>
              <a:rPr lang="en-US" dirty="0" err="1" smtClean="0"/>
              <a:t>vermelha</a:t>
            </a:r>
            <a:r>
              <a:rPr lang="en-US" dirty="0" smtClean="0"/>
              <a:t> </a:t>
            </a:r>
            <a:r>
              <a:rPr lang="en-US" dirty="0" err="1" smtClean="0"/>
              <a:t>praticamente</a:t>
            </a:r>
            <a:r>
              <a:rPr lang="en-US" dirty="0" smtClean="0"/>
              <a:t> </a:t>
            </a:r>
            <a:r>
              <a:rPr lang="en-US" dirty="0" err="1" smtClean="0"/>
              <a:t>sumir</a:t>
            </a:r>
            <a:r>
              <a:rPr lang="en-US" dirty="0" smtClean="0"/>
              <a:t> e </a:t>
            </a:r>
            <a:r>
              <a:rPr lang="en-US" dirty="0" err="1" smtClean="0"/>
              <a:t>soltar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28" y="2854465"/>
            <a:ext cx="3876080" cy="318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9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produto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255" y="2770094"/>
            <a:ext cx="4387157" cy="32671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Na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, </a:t>
            </a:r>
            <a:r>
              <a:rPr lang="en-US" dirty="0" err="1" smtClean="0"/>
              <a:t>pressione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um item da </a:t>
            </a:r>
            <a:r>
              <a:rPr lang="en-US" dirty="0" err="1" smtClean="0"/>
              <a:t>lista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arraste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direita</a:t>
            </a:r>
            <a:r>
              <a:rPr lang="en-US" dirty="0" smtClean="0"/>
              <a:t>, </a:t>
            </a:r>
            <a:r>
              <a:rPr lang="en-US" dirty="0" err="1" smtClean="0"/>
              <a:t>conforme</a:t>
            </a:r>
            <a:r>
              <a:rPr lang="en-US" dirty="0" smtClean="0"/>
              <a:t> for </a:t>
            </a:r>
            <a:r>
              <a:rPr lang="en-US" dirty="0" err="1" smtClean="0"/>
              <a:t>arrastando</a:t>
            </a:r>
            <a:r>
              <a:rPr lang="en-US" dirty="0" smtClean="0"/>
              <a:t>, a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verde</a:t>
            </a:r>
            <a:r>
              <a:rPr lang="en-US" dirty="0" smtClean="0"/>
              <a:t> e </a:t>
            </a:r>
            <a:r>
              <a:rPr lang="en-US" dirty="0" err="1" smtClean="0"/>
              <a:t>aparecerá</a:t>
            </a:r>
            <a:r>
              <a:rPr lang="en-US" dirty="0" smtClean="0"/>
              <a:t> um </a:t>
            </a:r>
            <a:r>
              <a:rPr lang="en-US" dirty="0" err="1" smtClean="0"/>
              <a:t>lápis</a:t>
            </a:r>
            <a:r>
              <a:rPr lang="en-US" dirty="0" smtClean="0"/>
              <a:t> no canto </a:t>
            </a:r>
            <a:r>
              <a:rPr lang="en-US" dirty="0" err="1" smtClean="0"/>
              <a:t>esquerdo</a:t>
            </a:r>
            <a:r>
              <a:rPr lang="en-US" dirty="0" smtClean="0"/>
              <a:t> da </a:t>
            </a:r>
            <a:r>
              <a:rPr lang="en-US" dirty="0" err="1" smtClean="0"/>
              <a:t>linha</a:t>
            </a:r>
            <a:r>
              <a:rPr lang="en-US" dirty="0" smtClean="0"/>
              <a:t> do item. 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confirmar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edi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exclus</a:t>
            </a:r>
            <a:r>
              <a:rPr lang="en-US" dirty="0" err="1" smtClean="0"/>
              <a:t>ão</a:t>
            </a:r>
            <a:r>
              <a:rPr lang="en-US" dirty="0" smtClean="0"/>
              <a:t>, </a:t>
            </a:r>
            <a:r>
              <a:rPr lang="en-US" dirty="0" err="1" smtClean="0"/>
              <a:t>solte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</a:t>
            </a:r>
            <a:r>
              <a:rPr lang="en-US" dirty="0" err="1" smtClean="0"/>
              <a:t>meio</a:t>
            </a:r>
            <a:r>
              <a:rPr lang="en-US" dirty="0" smtClean="0"/>
              <a:t> da </a:t>
            </a:r>
            <a:r>
              <a:rPr lang="en-US" dirty="0" err="1" smtClean="0"/>
              <a:t>tela</a:t>
            </a:r>
            <a:r>
              <a:rPr lang="en-US" dirty="0" smtClean="0"/>
              <a:t> e </a:t>
            </a:r>
            <a:r>
              <a:rPr lang="en-US" dirty="0" err="1" smtClean="0"/>
              <a:t>serás</a:t>
            </a:r>
            <a:r>
              <a:rPr lang="en-US" dirty="0" smtClean="0"/>
              <a:t> </a:t>
            </a:r>
            <a:r>
              <a:rPr lang="en-US" dirty="0" err="1" smtClean="0"/>
              <a:t>redirecionado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edição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cancelar</a:t>
            </a:r>
            <a:r>
              <a:rPr lang="en-US" dirty="0" smtClean="0"/>
              <a:t>,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arrastar</a:t>
            </a:r>
            <a:r>
              <a:rPr lang="en-US" dirty="0" smtClean="0"/>
              <a:t> de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a parte </a:t>
            </a:r>
            <a:r>
              <a:rPr lang="en-US" dirty="0" err="1" smtClean="0"/>
              <a:t>verde</a:t>
            </a:r>
            <a:r>
              <a:rPr lang="en-US" dirty="0" smtClean="0"/>
              <a:t> </a:t>
            </a:r>
            <a:r>
              <a:rPr lang="en-US" dirty="0" err="1" smtClean="0"/>
              <a:t>praticamente</a:t>
            </a:r>
            <a:r>
              <a:rPr lang="en-US" dirty="0" smtClean="0"/>
              <a:t> </a:t>
            </a:r>
            <a:r>
              <a:rPr lang="en-US" dirty="0" err="1" smtClean="0"/>
              <a:t>sumir</a:t>
            </a:r>
            <a:r>
              <a:rPr lang="en-US" dirty="0" smtClean="0"/>
              <a:t> e </a:t>
            </a:r>
            <a:r>
              <a:rPr lang="en-US" dirty="0" err="1" smtClean="0"/>
              <a:t>soltar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412" y="2766629"/>
            <a:ext cx="3945202" cy="32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novo </a:t>
            </a:r>
            <a:r>
              <a:rPr lang="en-US" dirty="0" err="1" smtClean="0"/>
              <a:t>produto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255" y="2770094"/>
            <a:ext cx="4387157" cy="32671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Na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, </a:t>
            </a:r>
            <a:r>
              <a:rPr lang="en-US" dirty="0" err="1" smtClean="0"/>
              <a:t>pressione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bot</a:t>
            </a:r>
            <a:r>
              <a:rPr lang="en-US" dirty="0" err="1" smtClean="0"/>
              <a:t>ão</a:t>
            </a:r>
            <a:r>
              <a:rPr lang="en-US" dirty="0" smtClean="0"/>
              <a:t> +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entrar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um novo </a:t>
            </a:r>
            <a:r>
              <a:rPr lang="en-US" dirty="0" err="1" smtClean="0"/>
              <a:t>produto</a:t>
            </a:r>
            <a:r>
              <a:rPr lang="en-US" dirty="0" smtClean="0"/>
              <a:t> (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). </a:t>
            </a:r>
            <a:endParaRPr lang="en-US" dirty="0" smtClean="0"/>
          </a:p>
          <a:p>
            <a:r>
              <a:rPr lang="en-US" dirty="0" err="1" smtClean="0"/>
              <a:t>Informe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produto</a:t>
            </a:r>
            <a:r>
              <a:rPr lang="en-US" dirty="0" smtClean="0"/>
              <a:t>, </a:t>
            </a:r>
            <a:r>
              <a:rPr lang="en-US" dirty="0" err="1" smtClean="0"/>
              <a:t>descri</a:t>
            </a:r>
            <a:r>
              <a:rPr lang="en-US" dirty="0" err="1" smtClean="0"/>
              <a:t>ção</a:t>
            </a:r>
            <a:r>
              <a:rPr lang="en-US" dirty="0" smtClean="0"/>
              <a:t>, </a:t>
            </a:r>
            <a:r>
              <a:rPr lang="en-US" dirty="0" err="1" smtClean="0"/>
              <a:t>quantidade</a:t>
            </a:r>
            <a:r>
              <a:rPr lang="en-US" dirty="0" smtClean="0"/>
              <a:t>, data de </a:t>
            </a:r>
            <a:r>
              <a:rPr lang="en-US" dirty="0" err="1" smtClean="0"/>
              <a:t>validade</a:t>
            </a:r>
            <a:r>
              <a:rPr lang="en-US" dirty="0" smtClean="0"/>
              <a:t> e </a:t>
            </a:r>
            <a:r>
              <a:rPr lang="en-US" dirty="0" err="1" smtClean="0"/>
              <a:t>categoria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salvar</a:t>
            </a:r>
            <a:r>
              <a:rPr lang="en-US" dirty="0" smtClean="0"/>
              <a:t>, </a:t>
            </a:r>
            <a:r>
              <a:rPr lang="en-US" dirty="0" err="1" smtClean="0"/>
              <a:t>pressione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“</a:t>
            </a:r>
            <a:r>
              <a:rPr lang="en-US" dirty="0" err="1" smtClean="0"/>
              <a:t>Gravar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cancelar</a:t>
            </a:r>
            <a:r>
              <a:rPr lang="en-US" dirty="0" smtClean="0"/>
              <a:t>, </a:t>
            </a:r>
            <a:r>
              <a:rPr lang="en-US" dirty="0" err="1" smtClean="0"/>
              <a:t>aperte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do smartphone.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91" y="2178714"/>
            <a:ext cx="3497998" cy="4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7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Selecionar Idioma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256" y="2569472"/>
            <a:ext cx="4014288" cy="4141436"/>
          </a:xfrm>
        </p:spPr>
        <p:txBody>
          <a:bodyPr>
            <a:normAutofit fontScale="92500"/>
          </a:bodyPr>
          <a:lstStyle/>
          <a:p>
            <a:r>
              <a:rPr lang="en-US" dirty="0"/>
              <a:t>Na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,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pontinhos</a:t>
            </a:r>
            <a:r>
              <a:rPr lang="en-US" dirty="0"/>
              <a:t>  (1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Pressione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“</a:t>
            </a:r>
            <a:r>
              <a:rPr lang="en-US" dirty="0" err="1" smtClean="0"/>
              <a:t>Selecionar</a:t>
            </a:r>
            <a:r>
              <a:rPr lang="en-US" dirty="0" smtClean="0"/>
              <a:t> </a:t>
            </a:r>
            <a:r>
              <a:rPr lang="en-US" dirty="0" err="1" smtClean="0"/>
              <a:t>idioma</a:t>
            </a:r>
            <a:r>
              <a:rPr lang="en-US" dirty="0" smtClean="0"/>
              <a:t>” (2)</a:t>
            </a:r>
          </a:p>
          <a:p>
            <a:r>
              <a:rPr lang="en-US" dirty="0" err="1" smtClean="0"/>
              <a:t>Escolha</a:t>
            </a:r>
            <a:r>
              <a:rPr lang="en-US" dirty="0" smtClean="0"/>
              <a:t> um deles e </a:t>
            </a:r>
            <a:r>
              <a:rPr lang="en-US" dirty="0" err="1" smtClean="0"/>
              <a:t>pressione</a:t>
            </a:r>
            <a:r>
              <a:rPr lang="en-US" dirty="0" smtClean="0"/>
              <a:t> “</a:t>
            </a:r>
            <a:r>
              <a:rPr lang="en-US" dirty="0" err="1" smtClean="0"/>
              <a:t>alterar</a:t>
            </a:r>
            <a:r>
              <a:rPr lang="en-US" dirty="0" smtClean="0"/>
              <a:t> </a:t>
            </a:r>
            <a:r>
              <a:rPr lang="en-US" dirty="0" err="1" smtClean="0"/>
              <a:t>idioma</a:t>
            </a:r>
            <a:r>
              <a:rPr lang="en-US" dirty="0" smtClean="0"/>
              <a:t>”. (3)</a:t>
            </a:r>
          </a:p>
          <a:p>
            <a:r>
              <a:rPr lang="en-US" dirty="0" smtClean="0"/>
              <a:t>As </a:t>
            </a:r>
            <a:r>
              <a:rPr lang="en-US" dirty="0" err="1" smtClean="0"/>
              <a:t>opções</a:t>
            </a:r>
            <a:r>
              <a:rPr lang="en-US" dirty="0" smtClean="0"/>
              <a:t> do </a:t>
            </a:r>
            <a:r>
              <a:rPr lang="en-US" dirty="0" err="1" smtClean="0"/>
              <a:t>aplicativo</a:t>
            </a:r>
            <a:r>
              <a:rPr lang="en-US" dirty="0" smtClean="0"/>
              <a:t> agora </a:t>
            </a:r>
            <a:r>
              <a:rPr lang="en-US" dirty="0" err="1" smtClean="0"/>
              <a:t>estão</a:t>
            </a:r>
            <a:r>
              <a:rPr lang="en-US" dirty="0" smtClean="0"/>
              <a:t> no </a:t>
            </a:r>
            <a:r>
              <a:rPr lang="en-US" dirty="0" err="1" smtClean="0"/>
              <a:t>idioma</a:t>
            </a:r>
            <a:r>
              <a:rPr lang="en-US" dirty="0" smtClean="0"/>
              <a:t> </a:t>
            </a:r>
            <a:r>
              <a:rPr lang="en-US" dirty="0" err="1" smtClean="0"/>
              <a:t>escolhido</a:t>
            </a:r>
            <a:r>
              <a:rPr lang="en-US" dirty="0" smtClean="0"/>
              <a:t>, no </a:t>
            </a:r>
            <a:r>
              <a:rPr lang="en-US" dirty="0" err="1" smtClean="0"/>
              <a:t>entanto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dados se </a:t>
            </a:r>
            <a:r>
              <a:rPr lang="en-US" dirty="0" err="1" smtClean="0"/>
              <a:t>mantém</a:t>
            </a:r>
            <a:r>
              <a:rPr lang="en-US" dirty="0" smtClean="0"/>
              <a:t> no </a:t>
            </a:r>
            <a:r>
              <a:rPr lang="en-US" dirty="0" err="1" smtClean="0"/>
              <a:t>idioma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gravados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24" y="2569472"/>
            <a:ext cx="2570247" cy="658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323" y="3501543"/>
            <a:ext cx="2570247" cy="666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323" y="4465947"/>
            <a:ext cx="2570246" cy="197648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065281" y="2435939"/>
            <a:ext cx="326259" cy="3262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65282" y="3338430"/>
            <a:ext cx="326259" cy="3262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065282" y="4306830"/>
            <a:ext cx="326259" cy="3262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166053" y="2762164"/>
            <a:ext cx="454433" cy="255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69763" y="3687957"/>
            <a:ext cx="454433" cy="255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2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169</TotalTime>
  <Words>375</Words>
  <Application>Microsoft Macintosh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Genesis</vt:lpstr>
      <vt:lpstr>Farma</vt:lpstr>
      <vt:lpstr>Tela inicial</vt:lpstr>
      <vt:lpstr>Filtrar listagem</vt:lpstr>
      <vt:lpstr>Excluir produto</vt:lpstr>
      <vt:lpstr>Editar produto</vt:lpstr>
      <vt:lpstr>Adicionar novo produto</vt:lpstr>
      <vt:lpstr>Selecionar Idioma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Farma</dc:title>
  <dc:creator>Alan Fritsch</dc:creator>
  <cp:lastModifiedBy>Alan Fritsch</cp:lastModifiedBy>
  <cp:revision>7</cp:revision>
  <dcterms:created xsi:type="dcterms:W3CDTF">2018-10-13T23:05:17Z</dcterms:created>
  <dcterms:modified xsi:type="dcterms:W3CDTF">2018-10-14T01:54:36Z</dcterms:modified>
</cp:coreProperties>
</file>