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a9370068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a9370068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a9370068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a9370068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a937006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a937006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a9370068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a9370068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a9370068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a9370068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a9370068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a9370068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a9370068d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a9370068d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“uso de librería en Python”: Flask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Alumnos: Alan Orejón, Gonzalo Farías.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00413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825">
                <a:solidFill>
                  <a:schemeClr val="dk1"/>
                </a:solidFill>
              </a:rPr>
              <a:t>Flask</a:t>
            </a:r>
            <a:r>
              <a:rPr lang="es" sz="1825">
                <a:solidFill>
                  <a:schemeClr val="dk1"/>
                </a:solidFill>
              </a:rPr>
              <a:t> es una librería minimalista escrita en Python que permite crear aplicaciones web rápidamente y con un mínimo número de líneas de código.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963"/>
            <a:ext cx="23812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96300" y="1826663"/>
            <a:ext cx="291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¿Por qué usar Flask?</a:t>
            </a:r>
            <a:endParaRPr b="1"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396300" y="2348763"/>
            <a:ext cx="6675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Incluye un servidor web de desarrrollo.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Tiene un depurador y soporte </a:t>
            </a:r>
            <a:r>
              <a:rPr lang="es"/>
              <a:t>integrado</a:t>
            </a:r>
            <a:r>
              <a:rPr lang="es"/>
              <a:t> para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</a:t>
            </a:r>
            <a:r>
              <a:rPr lang="es"/>
              <a:t>ruebas</a:t>
            </a:r>
            <a:r>
              <a:rPr lang="es"/>
              <a:t> unitarias.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Posee un buen manejo de rutas.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Sirve para construir servicios web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por ejemplo: APIs REST.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 Open Source.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Posee una documentación completa.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488" y="2348775"/>
            <a:ext cx="2551575" cy="13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157498" y="3692750"/>
            <a:ext cx="255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Con sólo 6 líneas de código podemos crear una aplicación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Proyecto</a:t>
            </a:r>
            <a:r>
              <a:rPr lang="es"/>
              <a:t>: </a:t>
            </a:r>
            <a:r>
              <a:rPr lang="es" u="sng"/>
              <a:t>API de un sistema de notas de Alumnos</a:t>
            </a:r>
            <a:endParaRPr u="sng"/>
          </a:p>
        </p:txBody>
      </p:sp>
      <p:sp>
        <p:nvSpPr>
          <p:cNvPr id="71" name="Google Shape;71;p15"/>
          <p:cNvSpPr txBox="1"/>
          <p:nvPr/>
        </p:nvSpPr>
        <p:spPr>
          <a:xfrm>
            <a:off x="369800" y="1062325"/>
            <a:ext cx="77388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Realizamos una aplicación backend que responde a los protocolos HTTP básicos: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GET (Obtener)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POST (Insertar)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DELETE (Eliminar)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PUT (Actualizar)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En conclusión disponemos de distintos endpoints que nos permitirá manejar la base de datos de alumnos y sus notas y poder realizar consultas a esta, obteniendo así los datos ya listos para ser trabajados en un frontend.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Realizamos una correcta implementación de las rutas de nuestra aplicación y prevención de errores a través de códigos de estado de respuesta HTTP.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2925" y="6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20"/>
              <a:t>Endpoints</a:t>
            </a:r>
            <a:endParaRPr sz="520"/>
          </a:p>
        </p:txBody>
      </p:sp>
      <p:sp>
        <p:nvSpPr>
          <p:cNvPr id="77" name="Google Shape;77;p16"/>
          <p:cNvSpPr txBox="1"/>
          <p:nvPr/>
        </p:nvSpPr>
        <p:spPr>
          <a:xfrm>
            <a:off x="3281025" y="275675"/>
            <a:ext cx="20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GET</a:t>
            </a:r>
            <a:endParaRPr sz="2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00" y="1534113"/>
            <a:ext cx="4752725" cy="11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69200" y="1149200"/>
            <a:ext cx="52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Retorna el JSON</a:t>
            </a:r>
            <a:r>
              <a:rPr lang="es"/>
              <a:t> de un alumno a partir de una ID especificada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988" y="975575"/>
            <a:ext cx="1791044" cy="1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200" y="3738550"/>
            <a:ext cx="4786325" cy="78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5375" y="2592850"/>
            <a:ext cx="2162275" cy="223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>
            <a:off x="5103150" y="2064125"/>
            <a:ext cx="142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 flipH="1" rot="10800000">
            <a:off x="5014350" y="4118137"/>
            <a:ext cx="1602900" cy="2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169200" y="3367475"/>
            <a:ext cx="58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Retorna los alumnos ordenados de manera ascendente por apellido.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62925" y="6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20"/>
              <a:t>Endpoints</a:t>
            </a:r>
            <a:endParaRPr sz="520"/>
          </a:p>
        </p:txBody>
      </p:sp>
      <p:sp>
        <p:nvSpPr>
          <p:cNvPr id="91" name="Google Shape;91;p17"/>
          <p:cNvSpPr txBox="1"/>
          <p:nvPr/>
        </p:nvSpPr>
        <p:spPr>
          <a:xfrm>
            <a:off x="3281025" y="275675"/>
            <a:ext cx="20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POST</a:t>
            </a:r>
            <a:endParaRPr sz="2400"/>
          </a:p>
        </p:txBody>
      </p:sp>
      <p:sp>
        <p:nvSpPr>
          <p:cNvPr id="92" name="Google Shape;92;p17"/>
          <p:cNvSpPr txBox="1"/>
          <p:nvPr/>
        </p:nvSpPr>
        <p:spPr>
          <a:xfrm>
            <a:off x="179275" y="994575"/>
            <a:ext cx="61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 un alumno en la base de datos y retorna el JSON del mismo.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75" y="1394775"/>
            <a:ext cx="6261875" cy="306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800" y="1414025"/>
            <a:ext cx="2398050" cy="302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62925" y="6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20"/>
              <a:t>Endpoints</a:t>
            </a:r>
            <a:endParaRPr sz="520"/>
          </a:p>
        </p:txBody>
      </p:sp>
      <p:sp>
        <p:nvSpPr>
          <p:cNvPr id="100" name="Google Shape;100;p18"/>
          <p:cNvSpPr txBox="1"/>
          <p:nvPr/>
        </p:nvSpPr>
        <p:spPr>
          <a:xfrm>
            <a:off x="3281025" y="275675"/>
            <a:ext cx="20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PUT</a:t>
            </a:r>
            <a:endParaRPr sz="2400"/>
          </a:p>
        </p:txBody>
      </p:sp>
      <p:sp>
        <p:nvSpPr>
          <p:cNvPr id="101" name="Google Shape;101;p18"/>
          <p:cNvSpPr txBox="1"/>
          <p:nvPr/>
        </p:nvSpPr>
        <p:spPr>
          <a:xfrm>
            <a:off x="180550" y="1931025"/>
            <a:ext cx="61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 las notas de un alumno a partir de su ID.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50" y="2331225"/>
            <a:ext cx="5682375" cy="1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050" y="786900"/>
            <a:ext cx="2375337" cy="420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62925" y="6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20"/>
              <a:t>Endpoints</a:t>
            </a:r>
            <a:endParaRPr sz="520"/>
          </a:p>
        </p:txBody>
      </p:sp>
      <p:sp>
        <p:nvSpPr>
          <p:cNvPr id="109" name="Google Shape;109;p19"/>
          <p:cNvSpPr txBox="1"/>
          <p:nvPr/>
        </p:nvSpPr>
        <p:spPr>
          <a:xfrm>
            <a:off x="3281025" y="275675"/>
            <a:ext cx="20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DELETE</a:t>
            </a:r>
            <a:endParaRPr sz="2400"/>
          </a:p>
        </p:txBody>
      </p:sp>
      <p:sp>
        <p:nvSpPr>
          <p:cNvPr id="110" name="Google Shape;110;p19"/>
          <p:cNvSpPr txBox="1"/>
          <p:nvPr/>
        </p:nvSpPr>
        <p:spPr>
          <a:xfrm>
            <a:off x="173825" y="1271000"/>
            <a:ext cx="616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 un alumno de la base de datos a partir de una ID y retorna el mismo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5" y="1871800"/>
            <a:ext cx="5478150" cy="15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375" y="1271000"/>
            <a:ext cx="2504275" cy="25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6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promocionennos</a:t>
            </a:r>
            <a:endParaRPr b="1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213" y="935425"/>
            <a:ext cx="4523576" cy="38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