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handoutMasterIdLst>
    <p:handoutMasterId r:id="rId14"/>
  </p:handoutMasterIdLst>
  <p:sldIdLst>
    <p:sldId id="495" r:id="rId2"/>
    <p:sldId id="468" r:id="rId3"/>
    <p:sldId id="479" r:id="rId4"/>
    <p:sldId id="482" r:id="rId5"/>
    <p:sldId id="484" r:id="rId6"/>
    <p:sldId id="485" r:id="rId7"/>
    <p:sldId id="488" r:id="rId8"/>
    <p:sldId id="489" r:id="rId9"/>
    <p:sldId id="490" r:id="rId10"/>
    <p:sldId id="491" r:id="rId11"/>
    <p:sldId id="492" r:id="rId12"/>
  </p:sldIdLst>
  <p:sldSz cx="9144000" cy="5143500" type="screen16x9"/>
  <p:notesSz cx="6858000" cy="9144000"/>
  <p:embeddedFontLst>
    <p:embeddedFont>
      <p:font typeface="Segoe UI" panose="020B0502040204020203" pitchFamily="34" charset="0"/>
      <p:regular r:id="rId15"/>
      <p:bold r:id="rId16"/>
      <p:italic r:id="rId17"/>
      <p:boldItalic r:id="rId18"/>
    </p:embeddedFont>
  </p:embeddedFont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37">
          <p15:clr>
            <a:srgbClr val="A4A3A4"/>
          </p15:clr>
        </p15:guide>
        <p15:guide id="4" orient="horz" pos="560">
          <p15:clr>
            <a:srgbClr val="A4A3A4"/>
          </p15:clr>
        </p15:guide>
        <p15:guide id="5" orient="horz" pos="983">
          <p15:clr>
            <a:srgbClr val="A4A3A4"/>
          </p15:clr>
        </p15:guide>
        <p15:guide id="6" orient="horz" pos="1409">
          <p15:clr>
            <a:srgbClr val="A4A3A4"/>
          </p15:clr>
        </p15:guide>
        <p15:guide id="7" orient="horz" pos="1829">
          <p15:clr>
            <a:srgbClr val="A4A3A4"/>
          </p15:clr>
        </p15:guide>
        <p15:guide id="8" orient="horz" pos="2252">
          <p15:clr>
            <a:srgbClr val="A4A3A4"/>
          </p15:clr>
        </p15:guide>
        <p15:guide id="9" orient="horz" pos="2677">
          <p15:clr>
            <a:srgbClr val="A4A3A4"/>
          </p15:clr>
        </p15:guide>
        <p15:guide id="10" orient="horz" pos="3100">
          <p15:clr>
            <a:srgbClr val="A4A3A4"/>
          </p15:clr>
        </p15:guide>
        <p15:guide id="11" pos="129">
          <p15:clr>
            <a:srgbClr val="A4A3A4"/>
          </p15:clr>
        </p15:guide>
        <p15:guide id="12" pos="554">
          <p15:clr>
            <a:srgbClr val="A4A3A4"/>
          </p15:clr>
        </p15:guide>
        <p15:guide id="13" pos="979">
          <p15:clr>
            <a:srgbClr val="A4A3A4"/>
          </p15:clr>
        </p15:guide>
        <p15:guide id="14" pos="1400">
          <p15:clr>
            <a:srgbClr val="A4A3A4"/>
          </p15:clr>
        </p15:guide>
        <p15:guide id="15" pos="1823">
          <p15:clr>
            <a:srgbClr val="A4A3A4"/>
          </p15:clr>
        </p15:guide>
        <p15:guide id="16" pos="2248">
          <p15:clr>
            <a:srgbClr val="A4A3A4"/>
          </p15:clr>
        </p15:guide>
        <p15:guide id="17" pos="2676">
          <p15:clr>
            <a:srgbClr val="A4A3A4"/>
          </p15:clr>
        </p15:guide>
        <p15:guide id="18" pos="3094">
          <p15:clr>
            <a:srgbClr val="A4A3A4"/>
          </p15:clr>
        </p15:guide>
        <p15:guide id="19" pos="3521">
          <p15:clr>
            <a:srgbClr val="A4A3A4"/>
          </p15:clr>
        </p15:guide>
        <p15:guide id="20" pos="3946">
          <p15:clr>
            <a:srgbClr val="A4A3A4"/>
          </p15:clr>
        </p15:guide>
        <p15:guide id="21" pos="4366">
          <p15:clr>
            <a:srgbClr val="A4A3A4"/>
          </p15:clr>
        </p15:guide>
        <p15:guide id="22" pos="4789">
          <p15:clr>
            <a:srgbClr val="A4A3A4"/>
          </p15:clr>
        </p15:guide>
        <p15:guide id="23" pos="5215">
          <p15:clr>
            <a:srgbClr val="A4A3A4"/>
          </p15:clr>
        </p15:guide>
        <p15:guide id="24" pos="56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14042"/>
    <a:srgbClr val="6D6E71"/>
    <a:srgbClr val="662D91"/>
    <a:srgbClr val="FFFFFF"/>
    <a:srgbClr val="8DC63F"/>
    <a:srgbClr val="ED1C24"/>
    <a:srgbClr val="FFF100"/>
    <a:srgbClr val="00BCF2"/>
    <a:srgbClr val="FFA6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09" autoAdjust="0"/>
    <p:restoredTop sz="83772" autoAdjust="0"/>
  </p:normalViewPr>
  <p:slideViewPr>
    <p:cSldViewPr snapToGrid="0" snapToObjects="1">
      <p:cViewPr varScale="1">
        <p:scale>
          <a:sx n="145" d="100"/>
          <a:sy n="145" d="100"/>
        </p:scale>
        <p:origin x="246" y="126"/>
      </p:cViewPr>
      <p:guideLst>
        <p:guide orient="horz" pos="2160"/>
        <p:guide pos="3840"/>
        <p:guide orient="horz" pos="137"/>
        <p:guide orient="horz" pos="560"/>
        <p:guide orient="horz" pos="983"/>
        <p:guide orient="horz" pos="1409"/>
        <p:guide orient="horz" pos="1829"/>
        <p:guide orient="horz" pos="2252"/>
        <p:guide orient="horz" pos="2677"/>
        <p:guide orient="horz" pos="3100"/>
        <p:guide pos="129"/>
        <p:guide pos="554"/>
        <p:guide pos="979"/>
        <p:guide pos="1400"/>
        <p:guide pos="1823"/>
        <p:guide pos="2248"/>
        <p:guide pos="2676"/>
        <p:guide pos="3094"/>
        <p:guide pos="3521"/>
        <p:guide pos="3946"/>
        <p:guide pos="4366"/>
        <p:guide pos="4789"/>
        <p:guide pos="5215"/>
        <p:guide pos="5633"/>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00" d="100"/>
          <a:sy n="100" d="100"/>
        </p:scale>
        <p:origin x="-55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877F07-EB68-4E96-B66C-B1AA3D9B5127}" type="datetimeFigureOut">
              <a:rPr lang="en-US" smtClean="0"/>
              <a:t>8/27/2015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DBA441-DF57-43AE-B6BE-2ADA4D4B6D40}" type="slidenum">
              <a:rPr lang="en-US" smtClean="0"/>
              <a:t>‹#›</a:t>
            </a:fld>
            <a:endParaRPr lang="en-US"/>
          </a:p>
        </p:txBody>
      </p:sp>
    </p:spTree>
    <p:extLst>
      <p:ext uri="{BB962C8B-B14F-4D97-AF65-F5344CB8AC3E}">
        <p14:creationId xmlns:p14="http://schemas.microsoft.com/office/powerpoint/2010/main" val="252942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6720-67BD-4674-B831-C60C02439634}" type="datetimeFigureOut">
              <a:rPr lang="en-US" smtClean="0"/>
              <a:t>8/27/2015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DAC288-28CF-40C3-A408-271E9A37F250}" type="slidenum">
              <a:rPr lang="en-US" smtClean="0"/>
              <a:t>‹#›</a:t>
            </a:fld>
            <a:endParaRPr lang="en-US"/>
          </a:p>
        </p:txBody>
      </p:sp>
    </p:spTree>
    <p:extLst>
      <p:ext uri="{BB962C8B-B14F-4D97-AF65-F5344CB8AC3E}">
        <p14:creationId xmlns:p14="http://schemas.microsoft.com/office/powerpoint/2010/main" val="291527863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6DAC288-28CF-40C3-A408-271E9A37F250}" type="slidenum">
              <a:rPr lang="en-US" smtClean="0"/>
              <a:t>1</a:t>
            </a:fld>
            <a:endParaRPr lang="en-US"/>
          </a:p>
        </p:txBody>
      </p:sp>
    </p:spTree>
    <p:extLst>
      <p:ext uri="{BB962C8B-B14F-4D97-AF65-F5344CB8AC3E}">
        <p14:creationId xmlns:p14="http://schemas.microsoft.com/office/powerpoint/2010/main" val="349324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Keep praise and criticism separate. Don't start your feedback with "I like it, but…"</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10</a:t>
            </a:fld>
            <a:endParaRPr lang="en-US"/>
          </a:p>
        </p:txBody>
      </p:sp>
    </p:spTree>
    <p:extLst>
      <p:ext uri="{BB962C8B-B14F-4D97-AF65-F5344CB8AC3E}">
        <p14:creationId xmlns:p14="http://schemas.microsoft.com/office/powerpoint/2010/main" val="298547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Give directions,</a:t>
            </a:r>
            <a:r>
              <a:rPr lang="en-US" sz="900" b="0" i="0" kern="1200" baseline="0" dirty="0" smtClean="0">
                <a:solidFill>
                  <a:schemeClr val="tx1"/>
                </a:solidFill>
                <a:effectLst/>
                <a:latin typeface="+mn-lt"/>
                <a:ea typeface="+mn-ea"/>
                <a:cs typeface="+mn-cs"/>
              </a:rPr>
              <a:t> </a:t>
            </a:r>
            <a:r>
              <a:rPr lang="en-US" sz="900" b="0" i="0" kern="1200" baseline="0" smtClean="0">
                <a:solidFill>
                  <a:schemeClr val="tx1"/>
                </a:solidFill>
                <a:effectLst/>
                <a:latin typeface="+mn-lt"/>
                <a:ea typeface="+mn-ea"/>
                <a:cs typeface="+mn-cs"/>
              </a:rPr>
              <a:t>not corrections. </a:t>
            </a:r>
            <a:endParaRPr lang="en-US" sz="9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11</a:t>
            </a:fld>
            <a:endParaRPr lang="en-US"/>
          </a:p>
        </p:txBody>
      </p:sp>
    </p:spTree>
    <p:extLst>
      <p:ext uri="{BB962C8B-B14F-4D97-AF65-F5344CB8AC3E}">
        <p14:creationId xmlns:p14="http://schemas.microsoft.com/office/powerpoint/2010/main" val="204971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900" kern="1200" dirty="0" smtClean="0">
                <a:solidFill>
                  <a:schemeClr val="tx1"/>
                </a:solidFill>
                <a:effectLst/>
                <a:latin typeface="+mn-lt"/>
                <a:ea typeface="+mn-ea"/>
                <a:cs typeface="+mn-cs"/>
              </a:rPr>
              <a:t>What's the purpose of the project? What are its goals? </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2</a:t>
            </a:fld>
            <a:endParaRPr lang="en-US"/>
          </a:p>
        </p:txBody>
      </p:sp>
    </p:spTree>
    <p:extLst>
      <p:ext uri="{BB962C8B-B14F-4D97-AF65-F5344CB8AC3E}">
        <p14:creationId xmlns:p14="http://schemas.microsoft.com/office/powerpoint/2010/main" val="306113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Pass out the creative work before the meeting, so people who need time to collect their thoughts have the time they need.</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3</a:t>
            </a:fld>
            <a:endParaRPr lang="en-US"/>
          </a:p>
        </p:txBody>
      </p:sp>
    </p:spTree>
    <p:extLst>
      <p:ext uri="{BB962C8B-B14F-4D97-AF65-F5344CB8AC3E}">
        <p14:creationId xmlns:p14="http://schemas.microsoft.com/office/powerpoint/2010/main" val="198988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900" b="0" i="0" kern="1200" dirty="0" smtClean="0">
                <a:solidFill>
                  <a:schemeClr val="tx1"/>
                </a:solidFill>
                <a:effectLst/>
                <a:latin typeface="+mn-lt"/>
                <a:ea typeface="+mn-ea"/>
                <a:cs typeface="+mn-cs"/>
              </a:rPr>
              <a:t>If you're reviewing creative work in a meeting, re-brief everyone. Remind everyone who the work is for, and what the work is supposed to accomplish.</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4</a:t>
            </a:fld>
            <a:endParaRPr lang="en-US"/>
          </a:p>
        </p:txBody>
      </p:sp>
    </p:spTree>
    <p:extLst>
      <p:ext uri="{BB962C8B-B14F-4D97-AF65-F5344CB8AC3E}">
        <p14:creationId xmlns:p14="http://schemas.microsoft.com/office/powerpoint/2010/main" val="262840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Ask for an opinion, and you'll get one. Usually negative. That's human nature…especially at Microsoft where we pride ourselves on our smarts. We can always find something wrong. But that's not really helpful here.</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5</a:t>
            </a:fld>
            <a:endParaRPr lang="en-US"/>
          </a:p>
        </p:txBody>
      </p:sp>
    </p:spTree>
    <p:extLst>
      <p:ext uri="{BB962C8B-B14F-4D97-AF65-F5344CB8AC3E}">
        <p14:creationId xmlns:p14="http://schemas.microsoft.com/office/powerpoint/2010/main" val="138345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Let reviewers know that their comments need to be designated either mandatory or optional. </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6</a:t>
            </a:fld>
            <a:endParaRPr lang="en-US"/>
          </a:p>
        </p:txBody>
      </p:sp>
    </p:spTree>
    <p:extLst>
      <p:ext uri="{BB962C8B-B14F-4D97-AF65-F5344CB8AC3E}">
        <p14:creationId xmlns:p14="http://schemas.microsoft.com/office/powerpoint/2010/main" val="34255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Before you start talking, have everyone write down their comments. </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7</a:t>
            </a:fld>
            <a:endParaRPr lang="en-US"/>
          </a:p>
        </p:txBody>
      </p:sp>
    </p:spTree>
    <p:extLst>
      <p:ext uri="{BB962C8B-B14F-4D97-AF65-F5344CB8AC3E}">
        <p14:creationId xmlns:p14="http://schemas.microsoft.com/office/powerpoint/2010/main" val="736016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Criteria for critique: Is the work intrusive, involving, emotional, single-minded, true to the brand, and on strategy?</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8</a:t>
            </a:fld>
            <a:endParaRPr lang="en-US"/>
          </a:p>
        </p:txBody>
      </p:sp>
    </p:spTree>
    <p:extLst>
      <p:ext uri="{BB962C8B-B14F-4D97-AF65-F5344CB8AC3E}">
        <p14:creationId xmlns:p14="http://schemas.microsoft.com/office/powerpoint/2010/main" val="3590189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Start macro then micro. If you don't nail the purpose of the work, then the details don't matter. </a:t>
            </a:r>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9</a:t>
            </a:fld>
            <a:endParaRPr lang="en-US"/>
          </a:p>
        </p:txBody>
      </p:sp>
    </p:spTree>
    <p:extLst>
      <p:ext uri="{BB962C8B-B14F-4D97-AF65-F5344CB8AC3E}">
        <p14:creationId xmlns:p14="http://schemas.microsoft.com/office/powerpoint/2010/main" val="146323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540256" y="552387"/>
            <a:ext cx="8063485" cy="2021483"/>
          </a:xfrm>
        </p:spPr>
        <p:txBody>
          <a:bodyPr anchor="b" anchorCtr="0">
            <a:noAutofit/>
          </a:bodyPr>
          <a:lstStyle>
            <a:lvl1pPr algn="l">
              <a:defRPr sz="5400">
                <a:solidFill>
                  <a:schemeClr val="tx2"/>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546222" y="2573871"/>
            <a:ext cx="5706574" cy="1678914"/>
          </a:xfrm>
        </p:spPr>
        <p:txBody>
          <a:bodyPr/>
          <a:lstStyle>
            <a:lvl1pPr marL="0" indent="0" algn="l">
              <a:spcBef>
                <a:spcPts val="600"/>
              </a:spcBef>
              <a:buNone/>
              <a:defRPr sz="2800">
                <a:solidFill>
                  <a:schemeClr val="tx2"/>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4" name="Group 5"/>
          <p:cNvGrpSpPr>
            <a:grpSpLocks noChangeAspect="1"/>
          </p:cNvGrpSpPr>
          <p:nvPr userDrawn="1"/>
        </p:nvGrpSpPr>
        <p:grpSpPr bwMode="auto">
          <a:xfrm>
            <a:off x="7555689" y="4436845"/>
            <a:ext cx="1256697" cy="304294"/>
            <a:chOff x="764" y="1108"/>
            <a:chExt cx="4229" cy="1024"/>
          </a:xfrm>
          <a:solidFill>
            <a:schemeClr val="tx2"/>
          </a:solidFill>
        </p:grpSpPr>
        <p:sp>
          <p:nvSpPr>
            <p:cNvPr id="19"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userDrawn="1"/>
          </p:nvSpPr>
          <p:spPr bwMode="auto">
            <a:xfrm>
              <a:off x="764" y="1352"/>
              <a:ext cx="376" cy="3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userDrawn="1"/>
          </p:nvSpPr>
          <p:spPr bwMode="auto">
            <a:xfrm>
              <a:off x="1140" y="1728"/>
              <a:ext cx="375" cy="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017594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hoto White">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1746504" y="2183952"/>
            <a:ext cx="5650992" cy="775597"/>
          </a:xfrm>
        </p:spPr>
        <p:txBody>
          <a:bodyPr wrap="square" anchor="ctr" anchorCtr="0">
            <a:spAutoFit/>
          </a:bodyPr>
          <a:lstStyle>
            <a:lvl1pPr algn="ctr">
              <a:defRPr sz="4000">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14856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chemeClr val="tx2"/>
                </a:solidFill>
              </a:defRPr>
            </a:lvl1pPr>
          </a:lstStyle>
          <a:p>
            <a:r>
              <a:rPr lang="en-US" dirty="0" smtClean="0"/>
              <a:t>Click to edit title</a:t>
            </a:r>
            <a:endParaRPr lang="en-US" dirty="0"/>
          </a:p>
        </p:txBody>
      </p:sp>
    </p:spTree>
    <p:extLst>
      <p:ext uri="{BB962C8B-B14F-4D97-AF65-F5344CB8AC3E}">
        <p14:creationId xmlns:p14="http://schemas.microsoft.com/office/powerpoint/2010/main" val="32328674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oxed Statement Orange - Magenta">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2"/>
          </a:solidFill>
        </p:spPr>
        <p:txBody>
          <a:bodyPr tIns="1280160" anchor="t" anchorCtr="0">
            <a:noAutofit/>
          </a:bodyPr>
          <a:lstStyle>
            <a:lvl1pPr algn="l">
              <a:defRPr sz="6000">
                <a:solidFill>
                  <a:schemeClr val="accent4"/>
                </a:solidFill>
              </a:defRPr>
            </a:lvl1pPr>
          </a:lstStyle>
          <a:p>
            <a:r>
              <a:rPr lang="en-US" dirty="0" smtClean="0"/>
              <a:t>Click to edit title</a:t>
            </a:r>
            <a:endParaRPr lang="en-US" dirty="0"/>
          </a:p>
        </p:txBody>
      </p:sp>
    </p:spTree>
    <p:extLst>
      <p:ext uri="{BB962C8B-B14F-4D97-AF65-F5344CB8AC3E}">
        <p14:creationId xmlns:p14="http://schemas.microsoft.com/office/powerpoint/2010/main" val="37061476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oxed Statement Blue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4"/>
          </a:solidFill>
        </p:spPr>
        <p:txBody>
          <a:bodyPr tIns="1280160" anchor="t" anchorCtr="0">
            <a:noAutofit/>
          </a:bodyPr>
          <a:lstStyle>
            <a:lvl1pPr algn="l">
              <a:defRPr sz="6000">
                <a:solidFill>
                  <a:schemeClr val="accent5"/>
                </a:solidFill>
              </a:defRPr>
            </a:lvl1pPr>
          </a:lstStyle>
          <a:p>
            <a:r>
              <a:rPr lang="en-US" dirty="0" smtClean="0"/>
              <a:t>Click to edit title</a:t>
            </a:r>
            <a:endParaRPr lang="en-US" dirty="0"/>
          </a:p>
        </p:txBody>
      </p:sp>
    </p:spTree>
    <p:extLst>
      <p:ext uri="{BB962C8B-B14F-4D97-AF65-F5344CB8AC3E}">
        <p14:creationId xmlns:p14="http://schemas.microsoft.com/office/powerpoint/2010/main" val="11455380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oxed Statement Yellow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5"/>
          </a:solidFill>
        </p:spPr>
        <p:txBody>
          <a:bodyPr tIns="1280160" anchor="t" anchorCtr="0">
            <a:noAutofit/>
          </a:bodyPr>
          <a:lstStyle>
            <a:lvl1pPr algn="l">
              <a:defRPr sz="6000">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4127183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oxed Statement Magenta - Yellow">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1"/>
          </a:solidFill>
        </p:spPr>
        <p:txBody>
          <a:bodyPr tIns="1280160" anchor="t" anchorCtr="0">
            <a:noAutofit/>
          </a:bodyPr>
          <a:lstStyle>
            <a:lvl1pPr algn="l">
              <a:defRPr sz="6000">
                <a:solidFill>
                  <a:schemeClr val="accent2"/>
                </a:solidFill>
              </a:defRPr>
            </a:lvl1pPr>
          </a:lstStyle>
          <a:p>
            <a:r>
              <a:rPr lang="en-US" dirty="0" smtClean="0"/>
              <a:t>Click to edit title</a:t>
            </a:r>
            <a:endParaRPr lang="en-US" dirty="0"/>
          </a:p>
        </p:txBody>
      </p:sp>
    </p:spTree>
    <p:extLst>
      <p:ext uri="{BB962C8B-B14F-4D97-AF65-F5344CB8AC3E}">
        <p14:creationId xmlns:p14="http://schemas.microsoft.com/office/powerpoint/2010/main" val="20168320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oxed Statement Light Blue - Magenta">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2"/>
          </a:solidFill>
        </p:spPr>
        <p:txBody>
          <a:bodyPr tIns="1280160" anchor="t" anchorCtr="0">
            <a:noAutofit/>
          </a:bodyPr>
          <a:lstStyle>
            <a:lvl1pPr algn="l">
              <a:defRPr sz="6000">
                <a:solidFill>
                  <a:schemeClr val="accent3"/>
                </a:solidFill>
              </a:defRPr>
            </a:lvl1pPr>
          </a:lstStyle>
          <a:p>
            <a:r>
              <a:rPr lang="en-US" dirty="0" smtClean="0"/>
              <a:t>Click to edit title</a:t>
            </a:r>
            <a:endParaRPr lang="en-US" dirty="0"/>
          </a:p>
        </p:txBody>
      </p:sp>
    </p:spTree>
    <p:extLst>
      <p:ext uri="{BB962C8B-B14F-4D97-AF65-F5344CB8AC3E}">
        <p14:creationId xmlns:p14="http://schemas.microsoft.com/office/powerpoint/2010/main" val="16416664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oxed Statement Blue - Light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01"/>
            <a:ext cx="5378548" cy="4706898"/>
          </a:xfrm>
          <a:solidFill>
            <a:schemeClr val="accent3"/>
          </a:solidFill>
        </p:spPr>
        <p:txBody>
          <a:bodyPr tIns="1280160" anchor="t" anchorCtr="0">
            <a:noAutofit/>
          </a:bodyPr>
          <a:lstStyle>
            <a:lvl1pPr algn="l">
              <a:defRPr sz="6000">
                <a:solidFill>
                  <a:schemeClr val="accent5"/>
                </a:solidFill>
              </a:defRPr>
            </a:lvl1pPr>
          </a:lstStyle>
          <a:p>
            <a:r>
              <a:rPr lang="en-US" dirty="0" smtClean="0"/>
              <a:t>Click to edit title</a:t>
            </a:r>
            <a:endParaRPr lang="en-US" dirty="0"/>
          </a:p>
        </p:txBody>
      </p:sp>
    </p:spTree>
    <p:extLst>
      <p:ext uri="{BB962C8B-B14F-4D97-AF65-F5344CB8AC3E}">
        <p14:creationId xmlns:p14="http://schemas.microsoft.com/office/powerpoint/2010/main" val="2690922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Magent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chemeClr val="bg1"/>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28" name="Group 5"/>
          <p:cNvGrpSpPr>
            <a:grpSpLocks noChangeAspect="1"/>
          </p:cNvGrpSpPr>
          <p:nvPr userDrawn="1"/>
        </p:nvGrpSpPr>
        <p:grpSpPr bwMode="auto">
          <a:xfrm>
            <a:off x="7555689" y="4436845"/>
            <a:ext cx="1256697" cy="304294"/>
            <a:chOff x="764" y="1108"/>
            <a:chExt cx="4229" cy="1024"/>
          </a:xfrm>
          <a:solidFill>
            <a:schemeClr val="tx2"/>
          </a:solidFill>
        </p:grpSpPr>
        <p:sp>
          <p:nvSpPr>
            <p:cNvPr id="29"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9"/>
            <p:cNvSpPr>
              <a:spLocks noChangeArrowheads="1"/>
            </p:cNvSpPr>
            <p:nvPr userDrawn="1"/>
          </p:nvSpPr>
          <p:spPr bwMode="auto">
            <a:xfrm>
              <a:off x="3346" y="1108"/>
              <a:ext cx="109" cy="100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
            <p:cNvSpPr>
              <a:spLocks noChangeArrowheads="1"/>
            </p:cNvSpPr>
            <p:nvPr userDrawn="1"/>
          </p:nvSpPr>
          <p:spPr bwMode="auto">
            <a:xfrm>
              <a:off x="764" y="1352"/>
              <a:ext cx="376" cy="37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3"/>
            <p:cNvSpPr>
              <a:spLocks noChangeArrowheads="1"/>
            </p:cNvSpPr>
            <p:nvPr userDrawn="1"/>
          </p:nvSpPr>
          <p:spPr bwMode="auto">
            <a:xfrm>
              <a:off x="1140" y="1352"/>
              <a:ext cx="375" cy="3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4"/>
            <p:cNvSpPr>
              <a:spLocks noChangeArrowheads="1"/>
            </p:cNvSpPr>
            <p:nvPr userDrawn="1"/>
          </p:nvSpPr>
          <p:spPr bwMode="auto">
            <a:xfrm>
              <a:off x="1140" y="1728"/>
              <a:ext cx="375" cy="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5"/>
            <p:cNvSpPr>
              <a:spLocks noChangeArrowheads="1"/>
            </p:cNvSpPr>
            <p:nvPr userDrawn="1"/>
          </p:nvSpPr>
          <p:spPr bwMode="auto">
            <a:xfrm>
              <a:off x="764" y="1728"/>
              <a:ext cx="376" cy="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348215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Magenta">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99755339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arrow Left Column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141953290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Magent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3"/>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Block Magenta">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chemeClr val="accent3"/>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Magenta">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chemeClr val="accent3"/>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149407149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tatement Magent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395155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L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rgbClr val="000000"/>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rgbClr val="000000"/>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17" name="Group 5"/>
          <p:cNvGrpSpPr>
            <a:grpSpLocks noChangeAspect="1"/>
          </p:cNvGrpSpPr>
          <p:nvPr userDrawn="1"/>
        </p:nvGrpSpPr>
        <p:grpSpPr bwMode="auto">
          <a:xfrm>
            <a:off x="7555689" y="4436845"/>
            <a:ext cx="1256697" cy="304294"/>
            <a:chOff x="764" y="1108"/>
            <a:chExt cx="4229" cy="1024"/>
          </a:xfrm>
          <a:solidFill>
            <a:srgbClr val="000000"/>
          </a:solidFill>
        </p:grpSpPr>
        <p:sp>
          <p:nvSpPr>
            <p:cNvPr id="18"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userDrawn="1"/>
          </p:nvSpPr>
          <p:spPr bwMode="auto">
            <a:xfrm>
              <a:off x="764" y="1352"/>
              <a:ext cx="376" cy="3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userDrawn="1"/>
          </p:nvSpPr>
          <p:spPr bwMode="auto">
            <a:xfrm>
              <a:off x="1140" y="1728"/>
              <a:ext cx="375" cy="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25596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Light Blue">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Light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 Left Column Light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6275443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91677778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Light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4"/>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Block Light Blue">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000000"/>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chemeClr val="accent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Light Blu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chemeClr val="accent4"/>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5400940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atement L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rgbClr val="000000"/>
                </a:solidFill>
              </a:defRPr>
            </a:lvl1pPr>
          </a:lstStyle>
          <a:p>
            <a:r>
              <a:rPr lang="en-US" dirty="0" smtClean="0"/>
              <a:t>Click to edit title</a:t>
            </a:r>
            <a:endParaRPr lang="en-US" dirty="0"/>
          </a:p>
        </p:txBody>
      </p:sp>
    </p:spTree>
    <p:extLst>
      <p:ext uri="{BB962C8B-B14F-4D97-AF65-F5344CB8AC3E}">
        <p14:creationId xmlns:p14="http://schemas.microsoft.com/office/powerpoint/2010/main" val="23438599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rgbClr val="000000"/>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rgbClr val="000000"/>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17" name="Group 5"/>
          <p:cNvGrpSpPr>
            <a:grpSpLocks noChangeAspect="1"/>
          </p:cNvGrpSpPr>
          <p:nvPr userDrawn="1"/>
        </p:nvGrpSpPr>
        <p:grpSpPr bwMode="auto">
          <a:xfrm>
            <a:off x="7555689" y="4436845"/>
            <a:ext cx="1256697" cy="304294"/>
            <a:chOff x="764" y="1108"/>
            <a:chExt cx="4229" cy="1024"/>
          </a:xfrm>
          <a:solidFill>
            <a:srgbClr val="000000"/>
          </a:solidFill>
        </p:grpSpPr>
        <p:sp>
          <p:nvSpPr>
            <p:cNvPr id="18"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userDrawn="1"/>
          </p:nvSpPr>
          <p:spPr bwMode="auto">
            <a:xfrm>
              <a:off x="764" y="1352"/>
              <a:ext cx="376" cy="3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userDrawn="1"/>
          </p:nvSpPr>
          <p:spPr bwMode="auto">
            <a:xfrm>
              <a:off x="1140" y="1728"/>
              <a:ext cx="375" cy="3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247127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Orange">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Orang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arrow Left Column Orang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62754437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Orang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5"/>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Orange">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000000"/>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chemeClr val="accent5"/>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rrow Left Column">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91705758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Orang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chemeClr val="accent5"/>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189559483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ement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rgbClr val="000000"/>
                </a:solidFill>
              </a:defRPr>
            </a:lvl1pPr>
          </a:lstStyle>
          <a:p>
            <a:r>
              <a:rPr lang="en-US" dirty="0" smtClean="0"/>
              <a:t>Click to edit title</a:t>
            </a:r>
            <a:endParaRPr lang="en-US" dirty="0"/>
          </a:p>
        </p:txBody>
      </p:sp>
    </p:spTree>
    <p:extLst>
      <p:ext uri="{BB962C8B-B14F-4D97-AF65-F5344CB8AC3E}">
        <p14:creationId xmlns:p14="http://schemas.microsoft.com/office/powerpoint/2010/main" val="18234423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chemeClr val="bg1"/>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chemeClr val="bg1"/>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17" name="Group 5"/>
          <p:cNvGrpSpPr>
            <a:grpSpLocks noChangeAspect="1"/>
          </p:cNvGrpSpPr>
          <p:nvPr userDrawn="1"/>
        </p:nvGrpSpPr>
        <p:grpSpPr bwMode="auto">
          <a:xfrm>
            <a:off x="7555689" y="4436845"/>
            <a:ext cx="1256697" cy="304294"/>
            <a:chOff x="764" y="1108"/>
            <a:chExt cx="4229" cy="1024"/>
          </a:xfrm>
          <a:solidFill>
            <a:srgbClr val="FFFFFF"/>
          </a:solidFill>
        </p:grpSpPr>
        <p:sp>
          <p:nvSpPr>
            <p:cNvPr id="18"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userDrawn="1"/>
          </p:nvSpPr>
          <p:spPr bwMode="auto">
            <a:xfrm>
              <a:off x="764" y="1352"/>
              <a:ext cx="376" cy="3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userDrawn="1"/>
          </p:nvSpPr>
          <p:spPr bwMode="auto">
            <a:xfrm>
              <a:off x="1140" y="1728"/>
              <a:ext cx="375" cy="3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87658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arrow Left Column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6275443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accent6"/>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Blue">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FFFFFF"/>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chemeClr val="accent6"/>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Blu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chemeClr val="accent6"/>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202888789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tatement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52861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07641410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Te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0256" y="552387"/>
            <a:ext cx="8063485" cy="2021483"/>
          </a:xfrm>
        </p:spPr>
        <p:txBody>
          <a:bodyPr anchor="b" anchorCtr="0">
            <a:noAutofit/>
          </a:bodyPr>
          <a:lstStyle>
            <a:lvl1pPr algn="l">
              <a:defRPr sz="5400">
                <a:solidFill>
                  <a:srgbClr val="000000"/>
                </a:solidFill>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46222" y="2573871"/>
            <a:ext cx="5706574" cy="1678914"/>
          </a:xfrm>
        </p:spPr>
        <p:txBody>
          <a:bodyPr/>
          <a:lstStyle>
            <a:lvl1pPr marL="0" indent="0" algn="l">
              <a:spcBef>
                <a:spcPts val="600"/>
              </a:spcBef>
              <a:buNone/>
              <a:defRPr sz="2800">
                <a:solidFill>
                  <a:srgbClr val="000000"/>
                </a:solidFill>
                <a:latin typeface="+mj-lt"/>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subtitle</a:t>
            </a:r>
            <a:endParaRPr lang="en-US" dirty="0"/>
          </a:p>
        </p:txBody>
      </p:sp>
      <p:grpSp>
        <p:nvGrpSpPr>
          <p:cNvPr id="17" name="Group 5"/>
          <p:cNvGrpSpPr>
            <a:grpSpLocks noChangeAspect="1"/>
          </p:cNvGrpSpPr>
          <p:nvPr userDrawn="1"/>
        </p:nvGrpSpPr>
        <p:grpSpPr bwMode="auto">
          <a:xfrm>
            <a:off x="7555689" y="4436845"/>
            <a:ext cx="1256697" cy="304294"/>
            <a:chOff x="764" y="1108"/>
            <a:chExt cx="4229" cy="1024"/>
          </a:xfrm>
          <a:solidFill>
            <a:srgbClr val="000000"/>
          </a:solidFill>
        </p:grpSpPr>
        <p:sp>
          <p:nvSpPr>
            <p:cNvPr id="18" name="Freeform 6"/>
            <p:cNvSpPr>
              <a:spLocks/>
            </p:cNvSpPr>
            <p:nvPr userDrawn="1"/>
          </p:nvSpPr>
          <p:spPr bwMode="auto">
            <a:xfrm>
              <a:off x="1579" y="1420"/>
              <a:ext cx="510" cy="712"/>
            </a:xfrm>
            <a:custGeom>
              <a:avLst/>
              <a:gdLst>
                <a:gd name="T0" fmla="*/ 216 w 216"/>
                <a:gd name="T1" fmla="*/ 281 h 301"/>
                <a:gd name="T2" fmla="*/ 137 w 216"/>
                <a:gd name="T3" fmla="*/ 301 h 301"/>
                <a:gd name="T4" fmla="*/ 38 w 216"/>
                <a:gd name="T5" fmla="*/ 261 h 301"/>
                <a:gd name="T6" fmla="*/ 0 w 216"/>
                <a:gd name="T7" fmla="*/ 157 h 301"/>
                <a:gd name="T8" fmla="*/ 41 w 216"/>
                <a:gd name="T9" fmla="*/ 43 h 301"/>
                <a:gd name="T10" fmla="*/ 149 w 216"/>
                <a:gd name="T11" fmla="*/ 0 h 301"/>
                <a:gd name="T12" fmla="*/ 216 w 216"/>
                <a:gd name="T13" fmla="*/ 14 h 301"/>
                <a:gd name="T14" fmla="*/ 216 w 216"/>
                <a:gd name="T15" fmla="*/ 61 h 301"/>
                <a:gd name="T16" fmla="*/ 148 w 216"/>
                <a:gd name="T17" fmla="*/ 39 h 301"/>
                <a:gd name="T18" fmla="*/ 75 w 216"/>
                <a:gd name="T19" fmla="*/ 70 h 301"/>
                <a:gd name="T20" fmla="*/ 47 w 216"/>
                <a:gd name="T21" fmla="*/ 154 h 301"/>
                <a:gd name="T22" fmla="*/ 74 w 216"/>
                <a:gd name="T23" fmla="*/ 233 h 301"/>
                <a:gd name="T24" fmla="*/ 145 w 216"/>
                <a:gd name="T25" fmla="*/ 263 h 301"/>
                <a:gd name="T26" fmla="*/ 216 w 216"/>
                <a:gd name="T27" fmla="*/ 238 h 301"/>
                <a:gd name="T28" fmla="*/ 216 w 216"/>
                <a:gd name="T29" fmla="*/ 28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301">
                  <a:moveTo>
                    <a:pt x="216" y="281"/>
                  </a:moveTo>
                  <a:cubicBezTo>
                    <a:pt x="194" y="295"/>
                    <a:pt x="167" y="301"/>
                    <a:pt x="137" y="301"/>
                  </a:cubicBezTo>
                  <a:cubicBezTo>
                    <a:pt x="96" y="301"/>
                    <a:pt x="63" y="288"/>
                    <a:pt x="38" y="261"/>
                  </a:cubicBezTo>
                  <a:cubicBezTo>
                    <a:pt x="12" y="235"/>
                    <a:pt x="0" y="200"/>
                    <a:pt x="0" y="157"/>
                  </a:cubicBezTo>
                  <a:cubicBezTo>
                    <a:pt x="0" y="110"/>
                    <a:pt x="13" y="72"/>
                    <a:pt x="41" y="43"/>
                  </a:cubicBezTo>
                  <a:cubicBezTo>
                    <a:pt x="68" y="14"/>
                    <a:pt x="104" y="0"/>
                    <a:pt x="149" y="0"/>
                  </a:cubicBezTo>
                  <a:cubicBezTo>
                    <a:pt x="175" y="0"/>
                    <a:pt x="197" y="5"/>
                    <a:pt x="216" y="14"/>
                  </a:cubicBezTo>
                  <a:cubicBezTo>
                    <a:pt x="216" y="61"/>
                    <a:pt x="216" y="61"/>
                    <a:pt x="216" y="61"/>
                  </a:cubicBezTo>
                  <a:cubicBezTo>
                    <a:pt x="195" y="46"/>
                    <a:pt x="172" y="39"/>
                    <a:pt x="148" y="39"/>
                  </a:cubicBezTo>
                  <a:cubicBezTo>
                    <a:pt x="118" y="39"/>
                    <a:pt x="94" y="49"/>
                    <a:pt x="75" y="70"/>
                  </a:cubicBezTo>
                  <a:cubicBezTo>
                    <a:pt x="56" y="91"/>
                    <a:pt x="47" y="119"/>
                    <a:pt x="47" y="154"/>
                  </a:cubicBezTo>
                  <a:cubicBezTo>
                    <a:pt x="47" y="187"/>
                    <a:pt x="56" y="214"/>
                    <a:pt x="74" y="233"/>
                  </a:cubicBezTo>
                  <a:cubicBezTo>
                    <a:pt x="91" y="253"/>
                    <a:pt x="115" y="263"/>
                    <a:pt x="145" y="263"/>
                  </a:cubicBezTo>
                  <a:cubicBezTo>
                    <a:pt x="170" y="263"/>
                    <a:pt x="194" y="254"/>
                    <a:pt x="216" y="238"/>
                  </a:cubicBezTo>
                  <a:lnTo>
                    <a:pt x="21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userDrawn="1"/>
          </p:nvSpPr>
          <p:spPr bwMode="auto">
            <a:xfrm>
              <a:off x="2207" y="1420"/>
              <a:ext cx="669" cy="712"/>
            </a:xfrm>
            <a:custGeom>
              <a:avLst/>
              <a:gdLst>
                <a:gd name="T0" fmla="*/ 140 w 283"/>
                <a:gd name="T1" fmla="*/ 301 h 301"/>
                <a:gd name="T2" fmla="*/ 38 w 283"/>
                <a:gd name="T3" fmla="*/ 261 h 301"/>
                <a:gd name="T4" fmla="*/ 0 w 283"/>
                <a:gd name="T5" fmla="*/ 154 h 301"/>
                <a:gd name="T6" fmla="*/ 40 w 283"/>
                <a:gd name="T7" fmla="*/ 41 h 301"/>
                <a:gd name="T8" fmla="*/ 147 w 283"/>
                <a:gd name="T9" fmla="*/ 0 h 301"/>
                <a:gd name="T10" fmla="*/ 247 w 283"/>
                <a:gd name="T11" fmla="*/ 40 h 301"/>
                <a:gd name="T12" fmla="*/ 283 w 283"/>
                <a:gd name="T13" fmla="*/ 150 h 301"/>
                <a:gd name="T14" fmla="*/ 244 w 283"/>
                <a:gd name="T15" fmla="*/ 260 h 301"/>
                <a:gd name="T16" fmla="*/ 140 w 283"/>
                <a:gd name="T17" fmla="*/ 301 h 301"/>
                <a:gd name="T18" fmla="*/ 143 w 283"/>
                <a:gd name="T19" fmla="*/ 39 h 301"/>
                <a:gd name="T20" fmla="*/ 73 w 283"/>
                <a:gd name="T21" fmla="*/ 69 h 301"/>
                <a:gd name="T22" fmla="*/ 47 w 283"/>
                <a:gd name="T23" fmla="*/ 152 h 301"/>
                <a:gd name="T24" fmla="*/ 73 w 283"/>
                <a:gd name="T25" fmla="*/ 233 h 301"/>
                <a:gd name="T26" fmla="*/ 143 w 283"/>
                <a:gd name="T27" fmla="*/ 263 h 301"/>
                <a:gd name="T28" fmla="*/ 212 w 283"/>
                <a:gd name="T29" fmla="*/ 234 h 301"/>
                <a:gd name="T30" fmla="*/ 236 w 283"/>
                <a:gd name="T31" fmla="*/ 151 h 301"/>
                <a:gd name="T32" fmla="*/ 212 w 283"/>
                <a:gd name="T33" fmla="*/ 68 h 301"/>
                <a:gd name="T34" fmla="*/ 143 w 283"/>
                <a:gd name="T35" fmla="*/ 3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3" h="301">
                  <a:moveTo>
                    <a:pt x="140" y="301"/>
                  </a:moveTo>
                  <a:cubicBezTo>
                    <a:pt x="97" y="301"/>
                    <a:pt x="63" y="288"/>
                    <a:pt x="38" y="261"/>
                  </a:cubicBezTo>
                  <a:cubicBezTo>
                    <a:pt x="13" y="234"/>
                    <a:pt x="0" y="199"/>
                    <a:pt x="0" y="154"/>
                  </a:cubicBezTo>
                  <a:cubicBezTo>
                    <a:pt x="0" y="106"/>
                    <a:pt x="13" y="68"/>
                    <a:pt x="40" y="41"/>
                  </a:cubicBezTo>
                  <a:cubicBezTo>
                    <a:pt x="66" y="14"/>
                    <a:pt x="102" y="0"/>
                    <a:pt x="147" y="0"/>
                  </a:cubicBezTo>
                  <a:cubicBezTo>
                    <a:pt x="190" y="0"/>
                    <a:pt x="223" y="13"/>
                    <a:pt x="247" y="40"/>
                  </a:cubicBezTo>
                  <a:cubicBezTo>
                    <a:pt x="271" y="66"/>
                    <a:pt x="283" y="103"/>
                    <a:pt x="283" y="150"/>
                  </a:cubicBezTo>
                  <a:cubicBezTo>
                    <a:pt x="283" y="196"/>
                    <a:pt x="270" y="232"/>
                    <a:pt x="244" y="260"/>
                  </a:cubicBezTo>
                  <a:cubicBezTo>
                    <a:pt x="218" y="288"/>
                    <a:pt x="184" y="301"/>
                    <a:pt x="140" y="301"/>
                  </a:cubicBezTo>
                  <a:close/>
                  <a:moveTo>
                    <a:pt x="143" y="39"/>
                  </a:moveTo>
                  <a:cubicBezTo>
                    <a:pt x="114" y="39"/>
                    <a:pt x="90" y="49"/>
                    <a:pt x="73" y="69"/>
                  </a:cubicBezTo>
                  <a:cubicBezTo>
                    <a:pt x="56" y="89"/>
                    <a:pt x="47" y="117"/>
                    <a:pt x="47" y="152"/>
                  </a:cubicBezTo>
                  <a:cubicBezTo>
                    <a:pt x="47" y="187"/>
                    <a:pt x="56" y="213"/>
                    <a:pt x="73" y="233"/>
                  </a:cubicBezTo>
                  <a:cubicBezTo>
                    <a:pt x="91" y="253"/>
                    <a:pt x="114" y="263"/>
                    <a:pt x="143" y="263"/>
                  </a:cubicBezTo>
                  <a:cubicBezTo>
                    <a:pt x="173" y="263"/>
                    <a:pt x="196" y="253"/>
                    <a:pt x="212" y="234"/>
                  </a:cubicBezTo>
                  <a:cubicBezTo>
                    <a:pt x="228" y="214"/>
                    <a:pt x="236" y="187"/>
                    <a:pt x="236" y="151"/>
                  </a:cubicBezTo>
                  <a:cubicBezTo>
                    <a:pt x="236" y="115"/>
                    <a:pt x="228" y="88"/>
                    <a:pt x="212" y="68"/>
                  </a:cubicBezTo>
                  <a:cubicBezTo>
                    <a:pt x="196" y="49"/>
                    <a:pt x="173" y="39"/>
                    <a:pt x="14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3015" y="1983"/>
              <a:ext cx="149" cy="149"/>
            </a:xfrm>
            <a:custGeom>
              <a:avLst/>
              <a:gdLst>
                <a:gd name="T0" fmla="*/ 31 w 63"/>
                <a:gd name="T1" fmla="*/ 63 h 63"/>
                <a:gd name="T2" fmla="*/ 9 w 63"/>
                <a:gd name="T3" fmla="*/ 54 h 63"/>
                <a:gd name="T4" fmla="*/ 0 w 63"/>
                <a:gd name="T5" fmla="*/ 31 h 63"/>
                <a:gd name="T6" fmla="*/ 9 w 63"/>
                <a:gd name="T7" fmla="*/ 9 h 63"/>
                <a:gd name="T8" fmla="*/ 31 w 63"/>
                <a:gd name="T9" fmla="*/ 0 h 63"/>
                <a:gd name="T10" fmla="*/ 54 w 63"/>
                <a:gd name="T11" fmla="*/ 9 h 63"/>
                <a:gd name="T12" fmla="*/ 63 w 63"/>
                <a:gd name="T13" fmla="*/ 31 h 63"/>
                <a:gd name="T14" fmla="*/ 54 w 63"/>
                <a:gd name="T15" fmla="*/ 54 h 63"/>
                <a:gd name="T16" fmla="*/ 31 w 63"/>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3">
                  <a:moveTo>
                    <a:pt x="31" y="63"/>
                  </a:moveTo>
                  <a:cubicBezTo>
                    <a:pt x="22" y="63"/>
                    <a:pt x="15" y="60"/>
                    <a:pt x="9" y="54"/>
                  </a:cubicBezTo>
                  <a:cubicBezTo>
                    <a:pt x="3" y="47"/>
                    <a:pt x="0" y="40"/>
                    <a:pt x="0" y="31"/>
                  </a:cubicBezTo>
                  <a:cubicBezTo>
                    <a:pt x="0" y="23"/>
                    <a:pt x="3" y="15"/>
                    <a:pt x="9" y="9"/>
                  </a:cubicBezTo>
                  <a:cubicBezTo>
                    <a:pt x="15" y="3"/>
                    <a:pt x="22" y="0"/>
                    <a:pt x="31" y="0"/>
                  </a:cubicBezTo>
                  <a:cubicBezTo>
                    <a:pt x="40" y="0"/>
                    <a:pt x="47" y="3"/>
                    <a:pt x="54" y="9"/>
                  </a:cubicBezTo>
                  <a:cubicBezTo>
                    <a:pt x="60" y="15"/>
                    <a:pt x="63" y="23"/>
                    <a:pt x="63" y="31"/>
                  </a:cubicBezTo>
                  <a:cubicBezTo>
                    <a:pt x="63" y="40"/>
                    <a:pt x="60" y="47"/>
                    <a:pt x="54" y="54"/>
                  </a:cubicBezTo>
                  <a:cubicBezTo>
                    <a:pt x="47" y="60"/>
                    <a:pt x="40" y="63"/>
                    <a:pt x="3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userDrawn="1"/>
          </p:nvSpPr>
          <p:spPr bwMode="auto">
            <a:xfrm>
              <a:off x="3346" y="1108"/>
              <a:ext cx="109" cy="10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noEditPoints="1"/>
            </p:cNvSpPr>
            <p:nvPr userDrawn="1"/>
          </p:nvSpPr>
          <p:spPr bwMode="auto">
            <a:xfrm>
              <a:off x="3625" y="1420"/>
              <a:ext cx="538" cy="712"/>
            </a:xfrm>
            <a:custGeom>
              <a:avLst/>
              <a:gdLst>
                <a:gd name="T0" fmla="*/ 228 w 228"/>
                <a:gd name="T1" fmla="*/ 295 h 301"/>
                <a:gd name="T2" fmla="*/ 181 w 228"/>
                <a:gd name="T3" fmla="*/ 295 h 301"/>
                <a:gd name="T4" fmla="*/ 181 w 228"/>
                <a:gd name="T5" fmla="*/ 250 h 301"/>
                <a:gd name="T6" fmla="*/ 180 w 228"/>
                <a:gd name="T7" fmla="*/ 250 h 301"/>
                <a:gd name="T8" fmla="*/ 92 w 228"/>
                <a:gd name="T9" fmla="*/ 301 h 301"/>
                <a:gd name="T10" fmla="*/ 24 w 228"/>
                <a:gd name="T11" fmla="*/ 279 h 301"/>
                <a:gd name="T12" fmla="*/ 0 w 228"/>
                <a:gd name="T13" fmla="*/ 218 h 301"/>
                <a:gd name="T14" fmla="*/ 95 w 228"/>
                <a:gd name="T15" fmla="*/ 124 h 301"/>
                <a:gd name="T16" fmla="*/ 181 w 228"/>
                <a:gd name="T17" fmla="*/ 112 h 301"/>
                <a:gd name="T18" fmla="*/ 122 w 228"/>
                <a:gd name="T19" fmla="*/ 39 h 301"/>
                <a:gd name="T20" fmla="*/ 28 w 228"/>
                <a:gd name="T21" fmla="*/ 74 h 301"/>
                <a:gd name="T22" fmla="*/ 28 w 228"/>
                <a:gd name="T23" fmla="*/ 27 h 301"/>
                <a:gd name="T24" fmla="*/ 126 w 228"/>
                <a:gd name="T25" fmla="*/ 0 h 301"/>
                <a:gd name="T26" fmla="*/ 228 w 228"/>
                <a:gd name="T27" fmla="*/ 107 h 301"/>
                <a:gd name="T28" fmla="*/ 228 w 228"/>
                <a:gd name="T29" fmla="*/ 295 h 301"/>
                <a:gd name="T30" fmla="*/ 181 w 228"/>
                <a:gd name="T31" fmla="*/ 149 h 301"/>
                <a:gd name="T32" fmla="*/ 112 w 228"/>
                <a:gd name="T33" fmla="*/ 159 h 301"/>
                <a:gd name="T34" fmla="*/ 64 w 228"/>
                <a:gd name="T35" fmla="*/ 174 h 301"/>
                <a:gd name="T36" fmla="*/ 47 w 228"/>
                <a:gd name="T37" fmla="*/ 215 h 301"/>
                <a:gd name="T38" fmla="*/ 62 w 228"/>
                <a:gd name="T39" fmla="*/ 249 h 301"/>
                <a:gd name="T40" fmla="*/ 102 w 228"/>
                <a:gd name="T41" fmla="*/ 263 h 301"/>
                <a:gd name="T42" fmla="*/ 159 w 228"/>
                <a:gd name="T43" fmla="*/ 239 h 301"/>
                <a:gd name="T44" fmla="*/ 181 w 228"/>
                <a:gd name="T45" fmla="*/ 178 h 301"/>
                <a:gd name="T46" fmla="*/ 181 w 228"/>
                <a:gd name="T47" fmla="*/ 14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01">
                  <a:moveTo>
                    <a:pt x="228" y="295"/>
                  </a:moveTo>
                  <a:cubicBezTo>
                    <a:pt x="181" y="295"/>
                    <a:pt x="181" y="295"/>
                    <a:pt x="181" y="295"/>
                  </a:cubicBezTo>
                  <a:cubicBezTo>
                    <a:pt x="181" y="250"/>
                    <a:pt x="181" y="250"/>
                    <a:pt x="181" y="250"/>
                  </a:cubicBezTo>
                  <a:cubicBezTo>
                    <a:pt x="180" y="250"/>
                    <a:pt x="180" y="250"/>
                    <a:pt x="180" y="250"/>
                  </a:cubicBezTo>
                  <a:cubicBezTo>
                    <a:pt x="160" y="284"/>
                    <a:pt x="131" y="301"/>
                    <a:pt x="92" y="301"/>
                  </a:cubicBezTo>
                  <a:cubicBezTo>
                    <a:pt x="63" y="301"/>
                    <a:pt x="41" y="294"/>
                    <a:pt x="24" y="279"/>
                  </a:cubicBezTo>
                  <a:cubicBezTo>
                    <a:pt x="8" y="263"/>
                    <a:pt x="0" y="243"/>
                    <a:pt x="0" y="218"/>
                  </a:cubicBezTo>
                  <a:cubicBezTo>
                    <a:pt x="0" y="164"/>
                    <a:pt x="32" y="133"/>
                    <a:pt x="95" y="124"/>
                  </a:cubicBezTo>
                  <a:cubicBezTo>
                    <a:pt x="181" y="112"/>
                    <a:pt x="181" y="112"/>
                    <a:pt x="181" y="112"/>
                  </a:cubicBezTo>
                  <a:cubicBezTo>
                    <a:pt x="181" y="63"/>
                    <a:pt x="162" y="39"/>
                    <a:pt x="122" y="39"/>
                  </a:cubicBezTo>
                  <a:cubicBezTo>
                    <a:pt x="87" y="39"/>
                    <a:pt x="56" y="51"/>
                    <a:pt x="28" y="74"/>
                  </a:cubicBezTo>
                  <a:cubicBezTo>
                    <a:pt x="28" y="27"/>
                    <a:pt x="28" y="27"/>
                    <a:pt x="28" y="27"/>
                  </a:cubicBezTo>
                  <a:cubicBezTo>
                    <a:pt x="56" y="9"/>
                    <a:pt x="89" y="0"/>
                    <a:pt x="126" y="0"/>
                  </a:cubicBezTo>
                  <a:cubicBezTo>
                    <a:pt x="194" y="0"/>
                    <a:pt x="228" y="36"/>
                    <a:pt x="228" y="107"/>
                  </a:cubicBezTo>
                  <a:lnTo>
                    <a:pt x="228" y="295"/>
                  </a:lnTo>
                  <a:close/>
                  <a:moveTo>
                    <a:pt x="181" y="149"/>
                  </a:moveTo>
                  <a:cubicBezTo>
                    <a:pt x="112" y="159"/>
                    <a:pt x="112" y="159"/>
                    <a:pt x="112" y="159"/>
                  </a:cubicBezTo>
                  <a:cubicBezTo>
                    <a:pt x="91" y="162"/>
                    <a:pt x="74" y="167"/>
                    <a:pt x="64" y="174"/>
                  </a:cubicBezTo>
                  <a:cubicBezTo>
                    <a:pt x="53" y="182"/>
                    <a:pt x="47" y="196"/>
                    <a:pt x="47" y="215"/>
                  </a:cubicBezTo>
                  <a:cubicBezTo>
                    <a:pt x="47" y="229"/>
                    <a:pt x="52" y="240"/>
                    <a:pt x="62" y="249"/>
                  </a:cubicBezTo>
                  <a:cubicBezTo>
                    <a:pt x="72" y="258"/>
                    <a:pt x="86" y="263"/>
                    <a:pt x="102" y="263"/>
                  </a:cubicBezTo>
                  <a:cubicBezTo>
                    <a:pt x="125" y="263"/>
                    <a:pt x="144" y="255"/>
                    <a:pt x="159" y="239"/>
                  </a:cubicBezTo>
                  <a:cubicBezTo>
                    <a:pt x="174" y="223"/>
                    <a:pt x="181" y="202"/>
                    <a:pt x="181" y="178"/>
                  </a:cubicBezTo>
                  <a:lnTo>
                    <a:pt x="18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4367" y="1108"/>
              <a:ext cx="626" cy="1024"/>
            </a:xfrm>
            <a:custGeom>
              <a:avLst/>
              <a:gdLst>
                <a:gd name="T0" fmla="*/ 48 w 265"/>
                <a:gd name="T1" fmla="*/ 385 h 433"/>
                <a:gd name="T2" fmla="*/ 47 w 265"/>
                <a:gd name="T3" fmla="*/ 385 h 433"/>
                <a:gd name="T4" fmla="*/ 47 w 265"/>
                <a:gd name="T5" fmla="*/ 427 h 433"/>
                <a:gd name="T6" fmla="*/ 0 w 265"/>
                <a:gd name="T7" fmla="*/ 427 h 433"/>
                <a:gd name="T8" fmla="*/ 0 w 265"/>
                <a:gd name="T9" fmla="*/ 0 h 433"/>
                <a:gd name="T10" fmla="*/ 47 w 265"/>
                <a:gd name="T11" fmla="*/ 0 h 433"/>
                <a:gd name="T12" fmla="*/ 47 w 265"/>
                <a:gd name="T13" fmla="*/ 189 h 433"/>
                <a:gd name="T14" fmla="*/ 48 w 265"/>
                <a:gd name="T15" fmla="*/ 189 h 433"/>
                <a:gd name="T16" fmla="*/ 147 w 265"/>
                <a:gd name="T17" fmla="*/ 132 h 433"/>
                <a:gd name="T18" fmla="*/ 234 w 265"/>
                <a:gd name="T19" fmla="*/ 171 h 433"/>
                <a:gd name="T20" fmla="*/ 265 w 265"/>
                <a:gd name="T21" fmla="*/ 274 h 433"/>
                <a:gd name="T22" fmla="*/ 230 w 265"/>
                <a:gd name="T23" fmla="*/ 390 h 433"/>
                <a:gd name="T24" fmla="*/ 134 w 265"/>
                <a:gd name="T25" fmla="*/ 433 h 433"/>
                <a:gd name="T26" fmla="*/ 48 w 265"/>
                <a:gd name="T27" fmla="*/ 385 h 433"/>
                <a:gd name="T28" fmla="*/ 47 w 265"/>
                <a:gd name="T29" fmla="*/ 269 h 433"/>
                <a:gd name="T30" fmla="*/ 47 w 265"/>
                <a:gd name="T31" fmla="*/ 309 h 433"/>
                <a:gd name="T32" fmla="*/ 70 w 265"/>
                <a:gd name="T33" fmla="*/ 370 h 433"/>
                <a:gd name="T34" fmla="*/ 129 w 265"/>
                <a:gd name="T35" fmla="*/ 395 h 433"/>
                <a:gd name="T36" fmla="*/ 194 w 265"/>
                <a:gd name="T37" fmla="*/ 363 h 433"/>
                <a:gd name="T38" fmla="*/ 218 w 265"/>
                <a:gd name="T39" fmla="*/ 273 h 433"/>
                <a:gd name="T40" fmla="*/ 196 w 265"/>
                <a:gd name="T41" fmla="*/ 198 h 433"/>
                <a:gd name="T42" fmla="*/ 136 w 265"/>
                <a:gd name="T43" fmla="*/ 171 h 433"/>
                <a:gd name="T44" fmla="*/ 71 w 265"/>
                <a:gd name="T45" fmla="*/ 199 h 433"/>
                <a:gd name="T46" fmla="*/ 47 w 265"/>
                <a:gd name="T47" fmla="*/ 269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433">
                  <a:moveTo>
                    <a:pt x="48" y="385"/>
                  </a:moveTo>
                  <a:cubicBezTo>
                    <a:pt x="47" y="385"/>
                    <a:pt x="47" y="385"/>
                    <a:pt x="47" y="385"/>
                  </a:cubicBezTo>
                  <a:cubicBezTo>
                    <a:pt x="47" y="427"/>
                    <a:pt x="47" y="427"/>
                    <a:pt x="47" y="427"/>
                  </a:cubicBezTo>
                  <a:cubicBezTo>
                    <a:pt x="0" y="427"/>
                    <a:pt x="0" y="427"/>
                    <a:pt x="0" y="427"/>
                  </a:cubicBezTo>
                  <a:cubicBezTo>
                    <a:pt x="0" y="0"/>
                    <a:pt x="0" y="0"/>
                    <a:pt x="0" y="0"/>
                  </a:cubicBezTo>
                  <a:cubicBezTo>
                    <a:pt x="47" y="0"/>
                    <a:pt x="47" y="0"/>
                    <a:pt x="47" y="0"/>
                  </a:cubicBezTo>
                  <a:cubicBezTo>
                    <a:pt x="47" y="189"/>
                    <a:pt x="47" y="189"/>
                    <a:pt x="47" y="189"/>
                  </a:cubicBezTo>
                  <a:cubicBezTo>
                    <a:pt x="48" y="189"/>
                    <a:pt x="48" y="189"/>
                    <a:pt x="48" y="189"/>
                  </a:cubicBezTo>
                  <a:cubicBezTo>
                    <a:pt x="70" y="151"/>
                    <a:pt x="104" y="132"/>
                    <a:pt x="147" y="132"/>
                  </a:cubicBezTo>
                  <a:cubicBezTo>
                    <a:pt x="184" y="132"/>
                    <a:pt x="213" y="145"/>
                    <a:pt x="234" y="171"/>
                  </a:cubicBezTo>
                  <a:cubicBezTo>
                    <a:pt x="255" y="196"/>
                    <a:pt x="265" y="231"/>
                    <a:pt x="265" y="274"/>
                  </a:cubicBezTo>
                  <a:cubicBezTo>
                    <a:pt x="265" y="322"/>
                    <a:pt x="254" y="361"/>
                    <a:pt x="230" y="390"/>
                  </a:cubicBezTo>
                  <a:cubicBezTo>
                    <a:pt x="207" y="419"/>
                    <a:pt x="175" y="433"/>
                    <a:pt x="134" y="433"/>
                  </a:cubicBezTo>
                  <a:cubicBezTo>
                    <a:pt x="96" y="433"/>
                    <a:pt x="67" y="417"/>
                    <a:pt x="48" y="385"/>
                  </a:cubicBezTo>
                  <a:close/>
                  <a:moveTo>
                    <a:pt x="47" y="269"/>
                  </a:moveTo>
                  <a:cubicBezTo>
                    <a:pt x="47" y="309"/>
                    <a:pt x="47" y="309"/>
                    <a:pt x="47" y="309"/>
                  </a:cubicBezTo>
                  <a:cubicBezTo>
                    <a:pt x="47" y="333"/>
                    <a:pt x="54" y="353"/>
                    <a:pt x="70" y="370"/>
                  </a:cubicBezTo>
                  <a:cubicBezTo>
                    <a:pt x="85" y="386"/>
                    <a:pt x="105" y="395"/>
                    <a:pt x="129" y="395"/>
                  </a:cubicBezTo>
                  <a:cubicBezTo>
                    <a:pt x="157" y="395"/>
                    <a:pt x="179" y="384"/>
                    <a:pt x="194" y="363"/>
                  </a:cubicBezTo>
                  <a:cubicBezTo>
                    <a:pt x="210" y="341"/>
                    <a:pt x="218" y="311"/>
                    <a:pt x="218" y="273"/>
                  </a:cubicBezTo>
                  <a:cubicBezTo>
                    <a:pt x="218" y="241"/>
                    <a:pt x="211" y="216"/>
                    <a:pt x="196" y="198"/>
                  </a:cubicBezTo>
                  <a:cubicBezTo>
                    <a:pt x="181" y="180"/>
                    <a:pt x="161" y="171"/>
                    <a:pt x="136" y="171"/>
                  </a:cubicBezTo>
                  <a:cubicBezTo>
                    <a:pt x="109" y="171"/>
                    <a:pt x="87" y="180"/>
                    <a:pt x="71" y="199"/>
                  </a:cubicBezTo>
                  <a:cubicBezTo>
                    <a:pt x="55" y="217"/>
                    <a:pt x="47" y="241"/>
                    <a:pt x="47"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userDrawn="1"/>
          </p:nvSpPr>
          <p:spPr bwMode="auto">
            <a:xfrm>
              <a:off x="764" y="1352"/>
              <a:ext cx="376" cy="3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userDrawn="1"/>
          </p:nvSpPr>
          <p:spPr bwMode="auto">
            <a:xfrm>
              <a:off x="1140" y="1352"/>
              <a:ext cx="375"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userDrawn="1"/>
          </p:nvSpPr>
          <p:spPr bwMode="auto">
            <a:xfrm>
              <a:off x="1140" y="1728"/>
              <a:ext cx="375" cy="37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userDrawn="1"/>
          </p:nvSpPr>
          <p:spPr bwMode="auto">
            <a:xfrm>
              <a:off x="764" y="1728"/>
              <a:ext cx="376" cy="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19359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solidFill>
                  <a:srgbClr val="ED1C24"/>
                </a:solidFill>
              </a:defRPr>
            </a:lvl1p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4401884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rgbClr val="ED1C2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4370070"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4572001" y="890715"/>
            <a:ext cx="4370070"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62269600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arrow Left Column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rgbClr val="ED1C24"/>
                </a:solidFill>
              </a:defRPr>
            </a:lvl1p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01929" y="890715"/>
            <a:ext cx="2689274"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2891203" y="890715"/>
            <a:ext cx="6050868"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62754437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Teal">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rgbClr val="ED1C24"/>
                </a:solidFill>
              </a:defRPr>
            </a:lvl1pPr>
          </a:lstStyle>
          <a:p>
            <a:r>
              <a:rPr lang="en-US" dirty="0" smtClean="0"/>
              <a:t>Click to edit title</a:t>
            </a:r>
            <a:endParaRPr lang="en-US" dirty="0"/>
          </a:p>
        </p:txBody>
      </p:sp>
      <p:sp>
        <p:nvSpPr>
          <p:cNvPr id="4" name="Text Placeholder 2"/>
          <p:cNvSpPr>
            <a:spLocks noGrp="1"/>
          </p:cNvSpPr>
          <p:nvPr>
            <p:ph type="body" sz="quarter" idx="13" hasCustomPrompt="1"/>
          </p:nvPr>
        </p:nvSpPr>
        <p:spPr>
          <a:xfrm>
            <a:off x="201613" y="4619726"/>
            <a:ext cx="8740775" cy="304699"/>
          </a:xfrm>
        </p:spPr>
        <p:txBody>
          <a:bodyPr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72026003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r Block Teal">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rgbClr val="000000"/>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lvl1pPr>
              <a:defRPr>
                <a:solidFill>
                  <a:srgbClr val="ED1C24"/>
                </a:solidFill>
              </a:defRPr>
            </a:lvl1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26477704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Teal">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solidFill>
                  <a:srgbClr val="ED1C24"/>
                </a:solidFill>
              </a:defRPr>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42818334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tatement Te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929" y="2183951"/>
            <a:ext cx="6217920" cy="775597"/>
          </a:xfrm>
        </p:spPr>
        <p:txBody>
          <a:bodyPr anchor="ctr" anchorCtr="0">
            <a:spAutoFit/>
          </a:bodyPr>
          <a:lstStyle>
            <a:lvl1pPr algn="l">
              <a:defRPr sz="4000">
                <a:solidFill>
                  <a:srgbClr val="000000"/>
                </a:solidFill>
              </a:defRPr>
            </a:lvl1pPr>
          </a:lstStyle>
          <a:p>
            <a:r>
              <a:rPr lang="en-US" dirty="0" smtClean="0"/>
              <a:t>Click to edit title</a:t>
            </a:r>
            <a:endParaRPr lang="en-US" dirty="0"/>
          </a:p>
        </p:txBody>
      </p:sp>
    </p:spTree>
    <p:extLst>
      <p:ext uri="{BB962C8B-B14F-4D97-AF65-F5344CB8AC3E}">
        <p14:creationId xmlns:p14="http://schemas.microsoft.com/office/powerpoint/2010/main" val="14395989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rgbClr val="414042"/>
        </a:solidFill>
        <a:effectLst/>
      </p:bgPr>
    </p:bg>
    <p:spTree>
      <p:nvGrpSpPr>
        <p:cNvPr id="1" name=""/>
        <p:cNvGrpSpPr/>
        <p:nvPr/>
      </p:nvGrpSpPr>
      <p:grpSpPr>
        <a:xfrm>
          <a:off x="0" y="0"/>
          <a:ext cx="0" cy="0"/>
          <a:chOff x="0" y="0"/>
          <a:chExt cx="0" cy="0"/>
        </a:xfrm>
      </p:grpSpPr>
      <p:sp>
        <p:nvSpPr>
          <p:cNvPr id="4" name="Text Box 3"/>
          <p:cNvSpPr txBox="1">
            <a:spLocks noChangeArrowheads="1"/>
          </p:cNvSpPr>
          <p:nvPr userDrawn="1"/>
        </p:nvSpPr>
        <p:spPr bwMode="blackWhite">
          <a:xfrm>
            <a:off x="204788" y="4487837"/>
            <a:ext cx="8230791" cy="463973"/>
          </a:xfrm>
          <a:prstGeom prst="rect">
            <a:avLst/>
          </a:prstGeom>
          <a:noFill/>
          <a:ln w="12700">
            <a:noFill/>
            <a:miter lim="800000"/>
            <a:headEnd type="none" w="sm" len="sm"/>
            <a:tailEnd type="none" w="sm" len="sm"/>
          </a:ln>
          <a:effectLst/>
        </p:spPr>
        <p:txBody>
          <a:bodyPr vert="horz" wrap="square" lIns="137160" tIns="109728" rIns="137160" bIns="109728" numCol="1" anchor="t" anchorCtr="0" compatLnSpc="1">
            <a:prstTxWarp prst="textNoShape">
              <a:avLst/>
            </a:prstTxWarp>
            <a:spAutoFit/>
          </a:bodyPr>
          <a:lstStyle/>
          <a:p>
            <a:pPr defTabSz="699218" eaLnBrk="0" hangingPunct="0"/>
            <a:r>
              <a:rPr lang="en-US" sz="500" dirty="0">
                <a:solidFill>
                  <a:schemeClr val="tx1">
                    <a:alpha val="95000"/>
                  </a:schemeClr>
                </a:solidFill>
                <a:cs typeface="Segoe UI" pitchFamily="34" charset="0"/>
              </a:rPr>
              <a:t>© </a:t>
            </a:r>
            <a:r>
              <a:rPr lang="en-US" sz="500" dirty="0" smtClean="0">
                <a:solidFill>
                  <a:schemeClr val="tx1">
                    <a:alpha val="95000"/>
                  </a:schemeClr>
                </a:solidFill>
                <a:cs typeface="Segoe UI" pitchFamily="34" charset="0"/>
              </a:rPr>
              <a:t>2015 </a:t>
            </a:r>
            <a:r>
              <a:rPr lang="en-US" sz="500" dirty="0">
                <a:solidFill>
                  <a:schemeClr val="tx1">
                    <a:alpha val="95000"/>
                  </a:schemeClr>
                </a:solidFill>
                <a:cs typeface="Segoe UI" pitchFamily="34" charset="0"/>
              </a:rPr>
              <a:t>Microsoft Corporation. All rights reserved. Microsoft, Windows, Windows Vista and other product names are or may be registered trademarks and/or trademarks in the U.S. and/or other countries.</a:t>
            </a:r>
          </a:p>
          <a:p>
            <a:pPr defTabSz="699218" eaLnBrk="0" hangingPunct="0"/>
            <a:r>
              <a:rPr lang="en-US" sz="500" dirty="0">
                <a:solidFill>
                  <a:schemeClr val="tx1">
                    <a:alpha val="95000"/>
                  </a:scheme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pSp>
        <p:nvGrpSpPr>
          <p:cNvPr id="44" name="Group 43"/>
          <p:cNvGrpSpPr/>
          <p:nvPr userDrawn="1"/>
        </p:nvGrpSpPr>
        <p:grpSpPr>
          <a:xfrm>
            <a:off x="344421" y="2355849"/>
            <a:ext cx="2504038" cy="533396"/>
            <a:chOff x="416178" y="1279460"/>
            <a:chExt cx="2021684" cy="430648"/>
          </a:xfrm>
        </p:grpSpPr>
        <p:sp>
          <p:nvSpPr>
            <p:cNvPr id="45" name="Freeform 6"/>
            <p:cNvSpPr>
              <a:spLocks/>
            </p:cNvSpPr>
            <p:nvPr/>
          </p:nvSpPr>
          <p:spPr bwMode="auto">
            <a:xfrm>
              <a:off x="977115" y="1365463"/>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7"/>
            <p:cNvSpPr>
              <a:spLocks noEditPoints="1"/>
            </p:cNvSpPr>
            <p:nvPr/>
          </p:nvSpPr>
          <p:spPr bwMode="auto">
            <a:xfrm>
              <a:off x="1294808" y="1359686"/>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8"/>
            <p:cNvSpPr>
              <a:spLocks/>
            </p:cNvSpPr>
            <p:nvPr/>
          </p:nvSpPr>
          <p:spPr bwMode="auto">
            <a:xfrm>
              <a:off x="1373109" y="1434136"/>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9"/>
            <p:cNvSpPr>
              <a:spLocks/>
            </p:cNvSpPr>
            <p:nvPr/>
          </p:nvSpPr>
          <p:spPr bwMode="auto">
            <a:xfrm>
              <a:off x="1550888" y="1435419"/>
              <a:ext cx="107182"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0"/>
            <p:cNvSpPr>
              <a:spLocks noEditPoints="1"/>
            </p:cNvSpPr>
            <p:nvPr/>
          </p:nvSpPr>
          <p:spPr bwMode="auto">
            <a:xfrm>
              <a:off x="1661278" y="1434136"/>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1"/>
            <p:cNvSpPr>
              <a:spLocks/>
            </p:cNvSpPr>
            <p:nvPr/>
          </p:nvSpPr>
          <p:spPr bwMode="auto">
            <a:xfrm>
              <a:off x="1873074" y="1434136"/>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2"/>
            <p:cNvSpPr>
              <a:spLocks noEditPoints="1"/>
            </p:cNvSpPr>
            <p:nvPr/>
          </p:nvSpPr>
          <p:spPr bwMode="auto">
            <a:xfrm>
              <a:off x="2014913" y="1434136"/>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3"/>
            <p:cNvSpPr>
              <a:spLocks/>
            </p:cNvSpPr>
            <p:nvPr/>
          </p:nvSpPr>
          <p:spPr bwMode="auto">
            <a:xfrm>
              <a:off x="2210021" y="1346850"/>
              <a:ext cx="227841" cy="281111"/>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14"/>
            <p:cNvSpPr>
              <a:spLocks noChangeArrowheads="1"/>
            </p:cNvSpPr>
            <p:nvPr/>
          </p:nvSpPr>
          <p:spPr bwMode="auto">
            <a:xfrm>
              <a:off x="416179" y="1279460"/>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15"/>
            <p:cNvSpPr>
              <a:spLocks noChangeArrowheads="1"/>
            </p:cNvSpPr>
            <p:nvPr/>
          </p:nvSpPr>
          <p:spPr bwMode="auto">
            <a:xfrm>
              <a:off x="642735" y="1279461"/>
              <a:ext cx="204735" cy="204094"/>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16"/>
            <p:cNvSpPr>
              <a:spLocks noChangeArrowheads="1"/>
            </p:cNvSpPr>
            <p:nvPr/>
          </p:nvSpPr>
          <p:spPr bwMode="auto">
            <a:xfrm>
              <a:off x="416178" y="1505373"/>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595253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5829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Block">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37160" tIns="109728" rIns="137160" bIns="109728" rtlCol="0" anchor="t" anchorCtr="0"/>
          <a:lstStyle/>
          <a:p>
            <a:pPr algn="ctr">
              <a:lnSpc>
                <a:spcPct val="90000"/>
              </a:lnSpc>
              <a:spcBef>
                <a:spcPts val="600"/>
              </a:spcBef>
            </a:pPr>
            <a:endParaRPr lang="en-US" sz="2000" dirty="0" err="1" smtClean="0"/>
          </a:p>
        </p:txBody>
      </p:sp>
      <p:sp>
        <p:nvSpPr>
          <p:cNvPr id="6" name="Title 5"/>
          <p:cNvSpPr>
            <a:spLocks noGrp="1"/>
          </p:cNvSpPr>
          <p:nvPr>
            <p:ph type="title" hasCustomPrompt="1"/>
          </p:nvPr>
        </p:nvSpPr>
        <p:spPr>
          <a:xfrm>
            <a:off x="201929" y="890715"/>
            <a:ext cx="4370069" cy="4034484"/>
          </a:xfrm>
        </p:spPr>
        <p:txBody>
          <a:bodyPr/>
          <a:lstStyle>
            <a:lvl1pPr>
              <a:defRPr>
                <a:solidFill>
                  <a:schemeClr val="tx2"/>
                </a:solidFill>
              </a:defRPr>
            </a:lvl1pPr>
          </a:lstStyle>
          <a:p>
            <a:r>
              <a:rPr lang="en-US" dirty="0" smtClean="0"/>
              <a:t>Click to edit title</a:t>
            </a:r>
            <a:endParaRPr lang="en-US" dirty="0"/>
          </a:p>
        </p:txBody>
      </p:sp>
      <p:sp>
        <p:nvSpPr>
          <p:cNvPr id="8" name="Content Placeholder 3"/>
          <p:cNvSpPr>
            <a:spLocks noGrp="1"/>
          </p:cNvSpPr>
          <p:nvPr>
            <p:ph sz="quarter" idx="15" hasCustomPrompt="1"/>
          </p:nvPr>
        </p:nvSpPr>
        <p:spPr>
          <a:xfrm>
            <a:off x="4572001" y="890715"/>
            <a:ext cx="4370070" cy="403448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2"/>
          <p:cNvSpPr>
            <a:spLocks noGrp="1"/>
          </p:cNvSpPr>
          <p:nvPr>
            <p:ph type="body" sz="quarter" idx="13" hasCustomPrompt="1"/>
          </p:nvPr>
        </p:nvSpPr>
        <p:spPr>
          <a:xfrm>
            <a:off x="4571998" y="4619726"/>
            <a:ext cx="4370390" cy="304699"/>
          </a:xfrm>
        </p:spPr>
        <p:txBody>
          <a:bodyPr wrap="square" anchor="b" anchorCtr="0">
            <a:spAutoFit/>
          </a:bodyPr>
          <a:lstStyle>
            <a:lvl1pPr>
              <a:spcBef>
                <a:spcPts val="0"/>
              </a:spcBef>
              <a:defRPr sz="6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41154869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4" name="Text Placeholder 6"/>
          <p:cNvSpPr>
            <a:spLocks noGrp="1"/>
          </p:cNvSpPr>
          <p:nvPr>
            <p:ph type="body" sz="quarter" idx="12" hasCustomPrompt="1"/>
          </p:nvPr>
        </p:nvSpPr>
        <p:spPr>
          <a:xfrm>
            <a:off x="201929" y="890715"/>
            <a:ext cx="8740142" cy="2017242"/>
          </a:xfrm>
        </p:spPr>
        <p:txBody>
          <a:bodyPr anchor="b" anchorCtr="0"/>
          <a:lstStyle>
            <a:lvl1pPr>
              <a:defRPr sz="3600"/>
            </a:lvl1pPr>
            <a:lvl2pPr>
              <a:defRPr sz="1800"/>
            </a:lvl2pPr>
            <a:lvl3pPr>
              <a:defRPr sz="1800"/>
            </a:lvl3pPr>
            <a:lvl4pPr>
              <a:defRPr sz="1800"/>
            </a:lvl4pPr>
            <a:lvl5pPr>
              <a:defRPr sz="1800"/>
            </a:lvl5pPr>
          </a:lstStyle>
          <a:p>
            <a:pPr lvl="0"/>
            <a:r>
              <a:rPr lang="en-US" dirty="0" smtClean="0"/>
              <a:t>Click to edit text</a:t>
            </a:r>
          </a:p>
        </p:txBody>
      </p:sp>
      <p:sp>
        <p:nvSpPr>
          <p:cNvPr id="95" name="Text Placeholder 2"/>
          <p:cNvSpPr>
            <a:spLocks noGrp="1"/>
          </p:cNvSpPr>
          <p:nvPr>
            <p:ph type="body" sz="quarter" idx="13" hasCustomPrompt="1"/>
          </p:nvPr>
        </p:nvSpPr>
        <p:spPr>
          <a:xfrm>
            <a:off x="201613" y="2924510"/>
            <a:ext cx="8740775" cy="609398"/>
          </a:xfrm>
        </p:spPr>
        <p:txBody>
          <a:bodyPr anchor="t" anchorCtr="0">
            <a:spAutoFit/>
          </a:bodyPr>
          <a:lstStyle>
            <a:lvl1pPr>
              <a:spcBef>
                <a:spcPts val="0"/>
              </a:spcBef>
              <a:defRPr sz="2800" b="0">
                <a:solidFill>
                  <a:schemeClr val="tx1"/>
                </a:solidFill>
                <a:latin typeface="+mn-lt"/>
              </a:defRPr>
            </a:lvl1pPr>
            <a:lvl2pPr>
              <a:defRPr sz="600" b="0">
                <a:solidFill>
                  <a:schemeClr val="tx1"/>
                </a:solidFill>
              </a:defRPr>
            </a:lvl2pPr>
            <a:lvl3pPr>
              <a:defRPr sz="600" b="0">
                <a:solidFill>
                  <a:schemeClr val="tx1"/>
                </a:solidFill>
              </a:defRPr>
            </a:lvl3pPr>
            <a:lvl4pPr>
              <a:defRPr sz="600" b="0">
                <a:solidFill>
                  <a:schemeClr val="tx1"/>
                </a:solidFill>
              </a:defRPr>
            </a:lvl4pPr>
            <a:lvl5pPr>
              <a:defRPr sz="600" b="0">
                <a:solidFill>
                  <a:schemeClr val="tx1"/>
                </a:solidFill>
              </a:defRPr>
            </a:lvl5pPr>
          </a:lstStyle>
          <a:p>
            <a:pPr lvl="0"/>
            <a:r>
              <a:rPr lang="en-US" dirty="0" smtClean="0"/>
              <a:t>Click to edit text</a:t>
            </a:r>
          </a:p>
        </p:txBody>
      </p:sp>
    </p:spTree>
    <p:extLst>
      <p:ext uri="{BB962C8B-B14F-4D97-AF65-F5344CB8AC3E}">
        <p14:creationId xmlns:p14="http://schemas.microsoft.com/office/powerpoint/2010/main" val="24280058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hoto">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p:spPr>
        <p:txBody>
          <a:bodyPr/>
          <a:lstStyle>
            <a:lvl1pPr>
              <a:defRPr>
                <a:solidFill>
                  <a:srgbClr val="000000"/>
                </a:solidFill>
              </a:defRPr>
            </a:lvl1pPr>
          </a:lstStyle>
          <a:p>
            <a:endParaRPr lang="en-US" dirty="0"/>
          </a:p>
        </p:txBody>
      </p:sp>
      <p:sp>
        <p:nvSpPr>
          <p:cNvPr id="2" name="Title 1"/>
          <p:cNvSpPr>
            <a:spLocks noGrp="1"/>
          </p:cNvSpPr>
          <p:nvPr>
            <p:ph type="ctrTitle" hasCustomPrompt="1"/>
          </p:nvPr>
        </p:nvSpPr>
        <p:spPr>
          <a:xfrm>
            <a:off x="1746504" y="2183952"/>
            <a:ext cx="5650992" cy="775597"/>
          </a:xfrm>
        </p:spPr>
        <p:txBody>
          <a:bodyPr wrap="square" anchor="ctr" anchorCtr="0">
            <a:spAutoFit/>
          </a:bodyPr>
          <a:lstStyle>
            <a:lvl1pPr algn="ctr">
              <a:defRPr sz="4000">
                <a:solidFill>
                  <a:srgbClr val="000000"/>
                </a:solidFill>
              </a:defRPr>
            </a:lvl1pPr>
          </a:lstStyle>
          <a:p>
            <a:r>
              <a:rPr lang="en-US" dirty="0" smtClean="0"/>
              <a:t>Click to edit title</a:t>
            </a:r>
            <a:endParaRPr lang="en-US" dirty="0"/>
          </a:p>
        </p:txBody>
      </p:sp>
    </p:spTree>
    <p:extLst>
      <p:ext uri="{BB962C8B-B14F-4D97-AF65-F5344CB8AC3E}">
        <p14:creationId xmlns:p14="http://schemas.microsoft.com/office/powerpoint/2010/main" val="409377564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29" y="154115"/>
            <a:ext cx="8740142" cy="736600"/>
          </a:xfrm>
          <a:prstGeom prst="rect">
            <a:avLst/>
          </a:prstGeom>
        </p:spPr>
        <p:txBody>
          <a:bodyPr vert="horz" lIns="137160" tIns="109728" rIns="137160" bIns="109728"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01929" y="890715"/>
            <a:ext cx="8740142" cy="4034484"/>
          </a:xfrm>
          <a:prstGeom prst="rect">
            <a:avLst/>
          </a:prstGeom>
        </p:spPr>
        <p:txBody>
          <a:bodyPr vert="horz" lIns="137160" tIns="109728" rIns="137160" bIns="109728"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986860"/>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84" r:id="rId3"/>
    <p:sldLayoutId id="2147483730" r:id="rId4"/>
    <p:sldLayoutId id="2147483652" r:id="rId5"/>
    <p:sldLayoutId id="2147483653" r:id="rId6"/>
    <p:sldLayoutId id="2147483690" r:id="rId7"/>
    <p:sldLayoutId id="2147483704" r:id="rId8"/>
    <p:sldLayoutId id="2147483696" r:id="rId9"/>
    <p:sldLayoutId id="2147483697" r:id="rId10"/>
    <p:sldLayoutId id="2147483654" r:id="rId11"/>
    <p:sldLayoutId id="2147483736" r:id="rId12"/>
    <p:sldLayoutId id="2147483737" r:id="rId13"/>
    <p:sldLayoutId id="2147483738" r:id="rId14"/>
    <p:sldLayoutId id="2147483739" r:id="rId15"/>
    <p:sldLayoutId id="2147483740" r:id="rId16"/>
    <p:sldLayoutId id="2147483741" r:id="rId17"/>
    <p:sldLayoutId id="2147483669" r:id="rId18"/>
    <p:sldLayoutId id="2147483710" r:id="rId19"/>
    <p:sldLayoutId id="2147483711" r:id="rId20"/>
    <p:sldLayoutId id="2147483731" r:id="rId21"/>
    <p:sldLayoutId id="2147483712" r:id="rId22"/>
    <p:sldLayoutId id="2147483713" r:id="rId23"/>
    <p:sldLayoutId id="2147483705" r:id="rId24"/>
    <p:sldLayoutId id="2147483664" r:id="rId25"/>
    <p:sldLayoutId id="2147483670" r:id="rId26"/>
    <p:sldLayoutId id="2147483714" r:id="rId27"/>
    <p:sldLayoutId id="2147483715" r:id="rId28"/>
    <p:sldLayoutId id="2147483732" r:id="rId29"/>
    <p:sldLayoutId id="2147483716" r:id="rId30"/>
    <p:sldLayoutId id="2147483717" r:id="rId31"/>
    <p:sldLayoutId id="2147483706" r:id="rId32"/>
    <p:sldLayoutId id="2147483665" r:id="rId33"/>
    <p:sldLayoutId id="2147483671" r:id="rId34"/>
    <p:sldLayoutId id="2147483718" r:id="rId35"/>
    <p:sldLayoutId id="2147483719" r:id="rId36"/>
    <p:sldLayoutId id="2147483733" r:id="rId37"/>
    <p:sldLayoutId id="2147483720" r:id="rId38"/>
    <p:sldLayoutId id="2147483721" r:id="rId39"/>
    <p:sldLayoutId id="2147483707" r:id="rId40"/>
    <p:sldLayoutId id="2147483666" r:id="rId41"/>
    <p:sldLayoutId id="2147483672" r:id="rId42"/>
    <p:sldLayoutId id="2147483722" r:id="rId43"/>
    <p:sldLayoutId id="2147483723" r:id="rId44"/>
    <p:sldLayoutId id="2147483734" r:id="rId45"/>
    <p:sldLayoutId id="2147483724" r:id="rId46"/>
    <p:sldLayoutId id="2147483725" r:id="rId47"/>
    <p:sldLayoutId id="2147483708" r:id="rId48"/>
    <p:sldLayoutId id="2147483667" r:id="rId49"/>
    <p:sldLayoutId id="2147483673" r:id="rId50"/>
    <p:sldLayoutId id="2147483726" r:id="rId51"/>
    <p:sldLayoutId id="2147483727" r:id="rId52"/>
    <p:sldLayoutId id="2147483735" r:id="rId53"/>
    <p:sldLayoutId id="2147483728" r:id="rId54"/>
    <p:sldLayoutId id="2147483729" r:id="rId55"/>
    <p:sldLayoutId id="2147483709" r:id="rId56"/>
    <p:sldLayoutId id="2147483668" r:id="rId57"/>
    <p:sldLayoutId id="2147483663" r:id="rId58"/>
  </p:sldLayoutIdLst>
  <p:transition>
    <p:fade/>
  </p:transition>
  <p:hf hdr="0" ftr="0" dt="0"/>
  <p:txStyles>
    <p:titleStyle>
      <a:lvl1pPr algn="l" defTabSz="685800" rtl="0" eaLnBrk="1" latinLnBrk="0" hangingPunct="1">
        <a:lnSpc>
          <a:spcPct val="90000"/>
        </a:lnSpc>
        <a:spcBef>
          <a:spcPct val="0"/>
        </a:spcBef>
        <a:buNone/>
        <a:defRPr sz="3600" b="1" kern="1200">
          <a:solidFill>
            <a:schemeClr val="accent2"/>
          </a:solidFill>
          <a:latin typeface="+mj-lt"/>
          <a:ea typeface="+mj-ea"/>
          <a:cs typeface="+mj-cs"/>
        </a:defRPr>
      </a:lvl1pPr>
    </p:titleStyle>
    <p:bodyStyle>
      <a:lvl1pPr marL="0" indent="0" algn="l" defTabSz="685800" rtl="0" eaLnBrk="1" latinLnBrk="0" hangingPunct="1">
        <a:lnSpc>
          <a:spcPct val="90000"/>
        </a:lnSpc>
        <a:spcBef>
          <a:spcPts val="1800"/>
        </a:spcBef>
        <a:buFont typeface="Arial" panose="020B0604020202020204" pitchFamily="34" charset="0"/>
        <a:buNone/>
        <a:defRPr sz="2400" b="1" kern="1200">
          <a:solidFill>
            <a:schemeClr val="accent2"/>
          </a:solidFill>
          <a:latin typeface="+mj-lt"/>
          <a:ea typeface="+mn-ea"/>
          <a:cs typeface="+mn-cs"/>
        </a:defRPr>
      </a:lvl1pPr>
      <a:lvl2pPr marL="0" indent="0" algn="l" defTabSz="685800" rtl="0" eaLnBrk="1" latinLnBrk="0" hangingPunct="1">
        <a:lnSpc>
          <a:spcPct val="90000"/>
        </a:lnSpc>
        <a:spcBef>
          <a:spcPts val="450"/>
        </a:spcBef>
        <a:buFont typeface="Arial" panose="020B0604020202020204" pitchFamily="34" charset="0"/>
        <a:buNone/>
        <a:defRPr sz="1400" kern="1200">
          <a:solidFill>
            <a:schemeClr val="tx1"/>
          </a:solidFill>
          <a:latin typeface="+mn-lt"/>
          <a:ea typeface="+mn-ea"/>
          <a:cs typeface="+mn-cs"/>
        </a:defRPr>
      </a:lvl2pPr>
      <a:lvl3pPr marL="175022" indent="-171450" algn="l" defTabSz="685800" rtl="0" eaLnBrk="1" latinLnBrk="0" hangingPunct="1">
        <a:lnSpc>
          <a:spcPct val="90000"/>
        </a:lnSpc>
        <a:spcBef>
          <a:spcPts val="450"/>
        </a:spcBef>
        <a:buFont typeface="Arial" panose="020B0604020202020204" pitchFamily="34" charset="0"/>
        <a:buChar char="•"/>
        <a:defRPr sz="1400" kern="1200">
          <a:solidFill>
            <a:schemeClr val="tx1"/>
          </a:solidFill>
          <a:latin typeface="+mn-lt"/>
          <a:ea typeface="+mn-ea"/>
          <a:cs typeface="+mn-cs"/>
        </a:defRPr>
      </a:lvl3pPr>
      <a:lvl4pPr marL="342900" indent="-171450" algn="l" defTabSz="685800" rtl="0" eaLnBrk="1" latinLnBrk="0" hangingPunct="1">
        <a:lnSpc>
          <a:spcPct val="90000"/>
        </a:lnSpc>
        <a:spcBef>
          <a:spcPts val="450"/>
        </a:spcBef>
        <a:buFont typeface="Arial" panose="020B0604020202020204" pitchFamily="34" charset="0"/>
        <a:buChar char="•"/>
        <a:defRPr sz="1400" kern="1200">
          <a:solidFill>
            <a:schemeClr val="tx1"/>
          </a:solidFill>
          <a:latin typeface="+mn-lt"/>
          <a:ea typeface="+mn-ea"/>
          <a:cs typeface="+mn-cs"/>
        </a:defRPr>
      </a:lvl4pPr>
      <a:lvl5pPr marL="517922" indent="-171450" algn="l" defTabSz="685800" rtl="0" eaLnBrk="1" latinLnBrk="0" hangingPunct="1">
        <a:lnSpc>
          <a:spcPct val="90000"/>
        </a:lnSpc>
        <a:spcBef>
          <a:spcPts val="45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256" y="552387"/>
            <a:ext cx="8063485" cy="3000438"/>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Evaluating creative work</a:t>
            </a:r>
            <a:endParaRPr lang="en-US" dirty="0"/>
          </a:p>
        </p:txBody>
      </p:sp>
      <p:sp>
        <p:nvSpPr>
          <p:cNvPr id="3" name="Subtitle 2"/>
          <p:cNvSpPr>
            <a:spLocks noGrp="1"/>
          </p:cNvSpPr>
          <p:nvPr>
            <p:ph type="subTitle" idx="1"/>
          </p:nvPr>
        </p:nvSpPr>
        <p:spPr>
          <a:xfrm>
            <a:off x="546222" y="3552825"/>
            <a:ext cx="5706574" cy="699960"/>
          </a:xfrm>
        </p:spPr>
        <p:txBody>
          <a:bodyPr/>
          <a:lstStyle/>
          <a:p>
            <a:r>
              <a:rPr lang="en-US" dirty="0" smtClean="0"/>
              <a:t>A creative perspective</a:t>
            </a:r>
            <a:endParaRPr lang="en-US" dirty="0"/>
          </a:p>
        </p:txBody>
      </p:sp>
    </p:spTree>
    <p:extLst>
      <p:ext uri="{BB962C8B-B14F-4D97-AF65-F5344CB8AC3E}">
        <p14:creationId xmlns:p14="http://schemas.microsoft.com/office/powerpoint/2010/main" val="84483618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9 </a:t>
            </a:r>
            <a:br>
              <a:rPr lang="en-US" dirty="0" smtClean="0"/>
            </a:br>
            <a:r>
              <a:rPr lang="en-US" dirty="0" smtClean="0"/>
              <a:t>Separate praise &amp; criticism</a:t>
            </a:r>
            <a:endParaRPr lang="en-US" dirty="0"/>
          </a:p>
        </p:txBody>
      </p:sp>
    </p:spTree>
    <p:extLst>
      <p:ext uri="{BB962C8B-B14F-4D97-AF65-F5344CB8AC3E}">
        <p14:creationId xmlns:p14="http://schemas.microsoft.com/office/powerpoint/2010/main" val="42507572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10</a:t>
            </a:r>
            <a:br>
              <a:rPr lang="en-US" dirty="0" smtClean="0"/>
            </a:br>
            <a:r>
              <a:rPr lang="en-US" dirty="0" smtClean="0"/>
              <a:t>Direct, not correct</a:t>
            </a:r>
            <a:endParaRPr lang="en-US" dirty="0"/>
          </a:p>
        </p:txBody>
      </p:sp>
    </p:spTree>
    <p:extLst>
      <p:ext uri="{BB962C8B-B14F-4D97-AF65-F5344CB8AC3E}">
        <p14:creationId xmlns:p14="http://schemas.microsoft.com/office/powerpoint/2010/main" val="3137496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#1</a:t>
            </a:r>
            <a:br>
              <a:rPr lang="en-US" dirty="0" smtClean="0"/>
            </a:br>
            <a:r>
              <a:rPr lang="en-US" dirty="0" smtClean="0"/>
              <a:t>You need a creative brief.</a:t>
            </a:r>
            <a:endParaRPr lang="en-US" spc="-100" dirty="0"/>
          </a:p>
        </p:txBody>
      </p:sp>
    </p:spTree>
    <p:extLst>
      <p:ext uri="{BB962C8B-B14F-4D97-AF65-F5344CB8AC3E}">
        <p14:creationId xmlns:p14="http://schemas.microsoft.com/office/powerpoint/2010/main" val="42654925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2</a:t>
            </a:r>
            <a:br>
              <a:rPr lang="en-US" dirty="0" smtClean="0"/>
            </a:br>
            <a:r>
              <a:rPr lang="en-US" dirty="0" smtClean="0"/>
              <a:t>Give people time to review work.</a:t>
            </a:r>
            <a:r>
              <a:rPr lang="en-US" sz="2400" dirty="0" smtClean="0"/>
              <a:t/>
            </a:r>
            <a:br>
              <a:rPr lang="en-US" sz="2400" dirty="0" smtClean="0"/>
            </a:br>
            <a:r>
              <a:rPr lang="en-US" dirty="0" smtClean="0"/>
              <a:t> </a:t>
            </a:r>
            <a:endParaRPr lang="en-US" dirty="0"/>
          </a:p>
        </p:txBody>
      </p:sp>
    </p:spTree>
    <p:extLst>
      <p:ext uri="{BB962C8B-B14F-4D97-AF65-F5344CB8AC3E}">
        <p14:creationId xmlns:p14="http://schemas.microsoft.com/office/powerpoint/2010/main" val="251369872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 3</a:t>
            </a:r>
            <a:br>
              <a:rPr lang="en-US" dirty="0" smtClean="0"/>
            </a:br>
            <a:r>
              <a:rPr lang="en-US" dirty="0" err="1" smtClean="0"/>
              <a:t>Rebrief</a:t>
            </a:r>
            <a:r>
              <a:rPr lang="en-US" dirty="0" smtClean="0"/>
              <a:t> everyone @ meeting.</a:t>
            </a:r>
            <a:endParaRPr lang="en-US" dirty="0"/>
          </a:p>
        </p:txBody>
      </p:sp>
    </p:spTree>
    <p:extLst>
      <p:ext uri="{BB962C8B-B14F-4D97-AF65-F5344CB8AC3E}">
        <p14:creationId xmlns:p14="http://schemas.microsoft.com/office/powerpoint/2010/main" val="96847411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4</a:t>
            </a:r>
            <a:br>
              <a:rPr lang="en-US" dirty="0" smtClean="0"/>
            </a:br>
            <a:r>
              <a:rPr lang="en-US" dirty="0" smtClean="0"/>
              <a:t>Don’t ask for opinions. </a:t>
            </a:r>
            <a:endParaRPr lang="en-US" dirty="0"/>
          </a:p>
        </p:txBody>
      </p:sp>
    </p:spTree>
    <p:extLst>
      <p:ext uri="{BB962C8B-B14F-4D97-AF65-F5344CB8AC3E}">
        <p14:creationId xmlns:p14="http://schemas.microsoft.com/office/powerpoint/2010/main" val="29312195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5</a:t>
            </a:r>
            <a:br>
              <a:rPr lang="en-US" dirty="0" smtClean="0"/>
            </a:br>
            <a:r>
              <a:rPr lang="en-US" dirty="0" smtClean="0"/>
              <a:t>Mandatory or optional reviewer?</a:t>
            </a:r>
            <a:r>
              <a:rPr lang="en-US" sz="2400" dirty="0" smtClean="0"/>
              <a:t/>
            </a:r>
            <a:br>
              <a:rPr lang="en-US" sz="2400"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27888091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6</a:t>
            </a:r>
            <a:br>
              <a:rPr lang="en-US" dirty="0" smtClean="0"/>
            </a:br>
            <a:r>
              <a:rPr lang="en-US" dirty="0" smtClean="0"/>
              <a:t>Write before you talk. </a:t>
            </a:r>
            <a:endParaRPr lang="en-US" dirty="0"/>
          </a:p>
        </p:txBody>
      </p:sp>
    </p:spTree>
    <p:extLst>
      <p:ext uri="{BB962C8B-B14F-4D97-AF65-F5344CB8AC3E}">
        <p14:creationId xmlns:p14="http://schemas.microsoft.com/office/powerpoint/2010/main" val="39141479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7</a:t>
            </a:r>
            <a:br>
              <a:rPr lang="en-US" dirty="0" smtClean="0"/>
            </a:br>
            <a:r>
              <a:rPr lang="en-US" dirty="0" smtClean="0"/>
              <a:t>Review critique criteria</a:t>
            </a:r>
            <a:br>
              <a:rPr lang="en-US" dirty="0" smtClean="0"/>
            </a:br>
            <a:endParaRPr lang="en-US" dirty="0"/>
          </a:p>
        </p:txBody>
      </p:sp>
    </p:spTree>
    <p:extLst>
      <p:ext uri="{BB962C8B-B14F-4D97-AF65-F5344CB8AC3E}">
        <p14:creationId xmlns:p14="http://schemas.microsoft.com/office/powerpoint/2010/main" val="101302936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8</a:t>
            </a:r>
            <a:br>
              <a:rPr lang="en-US" dirty="0" smtClean="0"/>
            </a:br>
            <a:r>
              <a:rPr lang="en-US" dirty="0" smtClean="0"/>
              <a:t>Start macro, then micro.</a:t>
            </a:r>
            <a:endParaRPr lang="en-US" dirty="0"/>
          </a:p>
        </p:txBody>
      </p:sp>
    </p:spTree>
    <p:extLst>
      <p:ext uri="{BB962C8B-B14F-4D97-AF65-F5344CB8AC3E}">
        <p14:creationId xmlns:p14="http://schemas.microsoft.com/office/powerpoint/2010/main" val="247574197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Lab">
  <a:themeElements>
    <a:clrScheme name="Custom 458">
      <a:dk1>
        <a:srgbClr val="58585A"/>
      </a:dk1>
      <a:lt1>
        <a:sysClr val="window" lastClr="FFFFFF"/>
      </a:lt1>
      <a:dk2>
        <a:srgbClr val="000000"/>
      </a:dk2>
      <a:lt2>
        <a:srgbClr val="D2D2D2"/>
      </a:lt2>
      <a:accent1>
        <a:srgbClr val="FFD800"/>
      </a:accent1>
      <a:accent2>
        <a:srgbClr val="EC008C"/>
      </a:accent2>
      <a:accent3>
        <a:srgbClr val="00AEEF"/>
      </a:accent3>
      <a:accent4>
        <a:srgbClr val="F26522"/>
      </a:accent4>
      <a:accent5>
        <a:srgbClr val="0054A6"/>
      </a:accent5>
      <a:accent6>
        <a:srgbClr val="00A99D"/>
      </a:accent6>
      <a:hlink>
        <a:srgbClr val="58585A"/>
      </a:hlink>
      <a:folHlink>
        <a:srgbClr val="959597"/>
      </a:folHlink>
    </a:clrScheme>
    <a:fontScheme name="Custom 3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Red">
      <a:srgbClr val="ED1C24"/>
    </a:custClr>
    <a:custClr name="Green">
      <a:srgbClr val="8DC63F"/>
    </a:custClr>
    <a:custClr name="Purple">
      <a:srgbClr val="662D91"/>
    </a:custClr>
    <a:custClr name="Gray">
      <a:srgbClr val="6D6E71"/>
    </a:custClr>
    <a:custClr name="Dark Gray">
      <a:srgbClr val="414042"/>
    </a:custClr>
    <a:custClr name="White">
      <a:srgbClr val="FFFFFF"/>
    </a:custClr>
    <a:custClr name="Black">
      <a:srgbClr val="000000"/>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1329</TotalTime>
  <Words>235</Words>
  <Application>Microsoft Office PowerPoint</Application>
  <PresentationFormat>On-screen Show (16:9)</PresentationFormat>
  <Paragraphs>33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Segoe UI</vt:lpstr>
      <vt:lpstr>Arial</vt:lpstr>
      <vt:lpstr>Co-Lab</vt:lpstr>
      <vt:lpstr>    Evaluating creative work</vt:lpstr>
      <vt:lpstr>#1 You need a creative brief.</vt:lpstr>
      <vt:lpstr># 2 Give people time to review work.  </vt:lpstr>
      <vt:lpstr># 3 Rebrief everyone @ meeting.</vt:lpstr>
      <vt:lpstr># 4 Don’t ask for opinions. </vt:lpstr>
      <vt:lpstr># 5 Mandatory or optional reviewer?   </vt:lpstr>
      <vt:lpstr># 6 Write before you talk. </vt:lpstr>
      <vt:lpstr># 7 Review critique criteria </vt:lpstr>
      <vt:lpstr># 8 Start macro, then micro.</vt:lpstr>
      <vt:lpstr># 9  Separate praise &amp; criticism</vt:lpstr>
      <vt:lpstr># 10 Direct, not correct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dc:creator>
  <cp:lastModifiedBy>Jennifer Bost</cp:lastModifiedBy>
  <cp:revision>148</cp:revision>
  <dcterms:created xsi:type="dcterms:W3CDTF">2013-05-20T18:29:57Z</dcterms:created>
  <dcterms:modified xsi:type="dcterms:W3CDTF">2015-08-27T21:35:03Z</dcterms:modified>
</cp:coreProperties>
</file>