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48" r:id="rId1"/>
  </p:sldMasterIdLst>
  <p:notesMasterIdLst>
    <p:notesMasterId r:id="rId17"/>
  </p:notesMasterIdLst>
  <p:handoutMasterIdLst>
    <p:handoutMasterId r:id="rId18"/>
  </p:handoutMasterIdLst>
  <p:sldIdLst>
    <p:sldId id="495" r:id="rId2"/>
    <p:sldId id="468" r:id="rId3"/>
    <p:sldId id="486" r:id="rId4"/>
    <p:sldId id="472" r:id="rId5"/>
    <p:sldId id="479" r:id="rId6"/>
    <p:sldId id="482" r:id="rId7"/>
    <p:sldId id="484" r:id="rId8"/>
    <p:sldId id="485" r:id="rId9"/>
    <p:sldId id="488" r:id="rId10"/>
    <p:sldId id="489" r:id="rId11"/>
    <p:sldId id="490" r:id="rId12"/>
    <p:sldId id="491" r:id="rId13"/>
    <p:sldId id="492" r:id="rId14"/>
    <p:sldId id="493" r:id="rId15"/>
    <p:sldId id="494" r:id="rId16"/>
  </p:sldIdLst>
  <p:sldSz cx="9144000" cy="5143500" type="screen16x9"/>
  <p:notesSz cx="6858000" cy="9144000"/>
  <p:embeddedFontLst>
    <p:embeddedFont>
      <p:font typeface="Segoe UI" panose="020B0502040204020203" pitchFamily="34" charset="0"/>
      <p:regular r:id="rId19"/>
      <p:bold r:id="rId20"/>
      <p:italic r:id="rId21"/>
      <p:boldItalic r:id="rId22"/>
    </p:embeddedFont>
  </p:embeddedFontLst>
  <p:defaultTex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orient="horz" pos="137">
          <p15:clr>
            <a:srgbClr val="A4A3A4"/>
          </p15:clr>
        </p15:guide>
        <p15:guide id="4" orient="horz" pos="560">
          <p15:clr>
            <a:srgbClr val="A4A3A4"/>
          </p15:clr>
        </p15:guide>
        <p15:guide id="5" orient="horz" pos="983">
          <p15:clr>
            <a:srgbClr val="A4A3A4"/>
          </p15:clr>
        </p15:guide>
        <p15:guide id="6" orient="horz" pos="1409">
          <p15:clr>
            <a:srgbClr val="A4A3A4"/>
          </p15:clr>
        </p15:guide>
        <p15:guide id="7" orient="horz" pos="1829">
          <p15:clr>
            <a:srgbClr val="A4A3A4"/>
          </p15:clr>
        </p15:guide>
        <p15:guide id="8" orient="horz" pos="2252">
          <p15:clr>
            <a:srgbClr val="A4A3A4"/>
          </p15:clr>
        </p15:guide>
        <p15:guide id="9" orient="horz" pos="2677">
          <p15:clr>
            <a:srgbClr val="A4A3A4"/>
          </p15:clr>
        </p15:guide>
        <p15:guide id="10" orient="horz" pos="3100">
          <p15:clr>
            <a:srgbClr val="A4A3A4"/>
          </p15:clr>
        </p15:guide>
        <p15:guide id="11" pos="129">
          <p15:clr>
            <a:srgbClr val="A4A3A4"/>
          </p15:clr>
        </p15:guide>
        <p15:guide id="12" pos="554">
          <p15:clr>
            <a:srgbClr val="A4A3A4"/>
          </p15:clr>
        </p15:guide>
        <p15:guide id="13" pos="979">
          <p15:clr>
            <a:srgbClr val="A4A3A4"/>
          </p15:clr>
        </p15:guide>
        <p15:guide id="14" pos="1400">
          <p15:clr>
            <a:srgbClr val="A4A3A4"/>
          </p15:clr>
        </p15:guide>
        <p15:guide id="15" pos="1823">
          <p15:clr>
            <a:srgbClr val="A4A3A4"/>
          </p15:clr>
        </p15:guide>
        <p15:guide id="16" pos="2248">
          <p15:clr>
            <a:srgbClr val="A4A3A4"/>
          </p15:clr>
        </p15:guide>
        <p15:guide id="17" pos="2676">
          <p15:clr>
            <a:srgbClr val="A4A3A4"/>
          </p15:clr>
        </p15:guide>
        <p15:guide id="18" pos="3094">
          <p15:clr>
            <a:srgbClr val="A4A3A4"/>
          </p15:clr>
        </p15:guide>
        <p15:guide id="19" pos="3521">
          <p15:clr>
            <a:srgbClr val="A4A3A4"/>
          </p15:clr>
        </p15:guide>
        <p15:guide id="20" pos="3946">
          <p15:clr>
            <a:srgbClr val="A4A3A4"/>
          </p15:clr>
        </p15:guide>
        <p15:guide id="21" pos="4366">
          <p15:clr>
            <a:srgbClr val="A4A3A4"/>
          </p15:clr>
        </p15:guide>
        <p15:guide id="22" pos="4789">
          <p15:clr>
            <a:srgbClr val="A4A3A4"/>
          </p15:clr>
        </p15:guide>
        <p15:guide id="23" pos="5215">
          <p15:clr>
            <a:srgbClr val="A4A3A4"/>
          </p15:clr>
        </p15:guide>
        <p15:guide id="24" pos="563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414042"/>
    <a:srgbClr val="6D6E71"/>
    <a:srgbClr val="662D91"/>
    <a:srgbClr val="FFFFFF"/>
    <a:srgbClr val="8DC63F"/>
    <a:srgbClr val="ED1C24"/>
    <a:srgbClr val="FFF100"/>
    <a:srgbClr val="00BCF2"/>
    <a:srgbClr val="FFA61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309" autoAdjust="0"/>
    <p:restoredTop sz="83772" autoAdjust="0"/>
  </p:normalViewPr>
  <p:slideViewPr>
    <p:cSldViewPr snapToGrid="0" snapToObjects="1">
      <p:cViewPr varScale="1">
        <p:scale>
          <a:sx n="145" d="100"/>
          <a:sy n="145" d="100"/>
        </p:scale>
        <p:origin x="246" y="126"/>
      </p:cViewPr>
      <p:guideLst>
        <p:guide orient="horz" pos="2160"/>
        <p:guide pos="3840"/>
        <p:guide orient="horz" pos="137"/>
        <p:guide orient="horz" pos="560"/>
        <p:guide orient="horz" pos="983"/>
        <p:guide orient="horz" pos="1409"/>
        <p:guide orient="horz" pos="1829"/>
        <p:guide orient="horz" pos="2252"/>
        <p:guide orient="horz" pos="2677"/>
        <p:guide orient="horz" pos="3100"/>
        <p:guide pos="129"/>
        <p:guide pos="554"/>
        <p:guide pos="979"/>
        <p:guide pos="1400"/>
        <p:guide pos="1823"/>
        <p:guide pos="2248"/>
        <p:guide pos="2676"/>
        <p:guide pos="3094"/>
        <p:guide pos="3521"/>
        <p:guide pos="3946"/>
        <p:guide pos="4366"/>
        <p:guide pos="4789"/>
        <p:guide pos="5215"/>
        <p:guide pos="5633"/>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100" d="100"/>
          <a:sy n="100" d="100"/>
        </p:scale>
        <p:origin x="-552" y="-6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3877F07-EB68-4E96-B66C-B1AA3D9B5127}" type="datetimeFigureOut">
              <a:rPr lang="en-US" smtClean="0"/>
              <a:t>7/30/2015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3DBA441-DF57-43AE-B6BE-2ADA4D4B6D40}" type="slidenum">
              <a:rPr lang="en-US" smtClean="0"/>
              <a:t>‹#›</a:t>
            </a:fld>
            <a:endParaRPr lang="en-US"/>
          </a:p>
        </p:txBody>
      </p:sp>
    </p:spTree>
    <p:extLst>
      <p:ext uri="{BB962C8B-B14F-4D97-AF65-F5344CB8AC3E}">
        <p14:creationId xmlns:p14="http://schemas.microsoft.com/office/powerpoint/2010/main" val="25294263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FE6720-67BD-4674-B831-C60C02439634}" type="datetimeFigureOut">
              <a:rPr lang="en-US" smtClean="0"/>
              <a:t>7/30/2015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6DAC288-28CF-40C3-A408-271E9A37F250}" type="slidenum">
              <a:rPr lang="en-US" smtClean="0"/>
              <a:t>‹#›</a:t>
            </a:fld>
            <a:endParaRPr lang="en-US"/>
          </a:p>
        </p:txBody>
      </p:sp>
    </p:spTree>
    <p:extLst>
      <p:ext uri="{BB962C8B-B14F-4D97-AF65-F5344CB8AC3E}">
        <p14:creationId xmlns:p14="http://schemas.microsoft.com/office/powerpoint/2010/main" val="2915278636"/>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Starbucks – beverages</a:t>
            </a:r>
            <a:r>
              <a:rPr lang="en-US" baseline="0" dirty="0" smtClean="0"/>
              <a:t> and food items, music, programs, campaigns</a:t>
            </a:r>
          </a:p>
          <a:p>
            <a:r>
              <a:rPr lang="en-US" baseline="0" dirty="0" smtClean="0"/>
              <a:t>Nike- Nike Free, Nike +, Nike Woman </a:t>
            </a:r>
          </a:p>
          <a:p>
            <a:r>
              <a:rPr lang="en-US" baseline="0" dirty="0" smtClean="0"/>
              <a:t>Apple – vision and strategy around creativity</a:t>
            </a:r>
          </a:p>
          <a:p>
            <a:endParaRPr lang="en-US" baseline="0" dirty="0" smtClean="0"/>
          </a:p>
          <a:p>
            <a:r>
              <a:rPr lang="en-US" baseline="0" dirty="0" smtClean="0"/>
              <a:t>Perspective from within creative studio…</a:t>
            </a:r>
          </a:p>
        </p:txBody>
      </p:sp>
      <p:sp>
        <p:nvSpPr>
          <p:cNvPr id="4" name="Slide Number Placeholder 3"/>
          <p:cNvSpPr>
            <a:spLocks noGrp="1"/>
          </p:cNvSpPr>
          <p:nvPr>
            <p:ph type="sldNum" sz="quarter" idx="10"/>
          </p:nvPr>
        </p:nvSpPr>
        <p:spPr/>
        <p:txBody>
          <a:bodyPr/>
          <a:lstStyle/>
          <a:p>
            <a:fld id="{36DAC288-28CF-40C3-A408-271E9A37F250}" type="slidenum">
              <a:rPr lang="en-US" smtClean="0"/>
              <a:t>1</a:t>
            </a:fld>
            <a:endParaRPr lang="en-US"/>
          </a:p>
        </p:txBody>
      </p:sp>
    </p:spTree>
    <p:extLst>
      <p:ext uri="{BB962C8B-B14F-4D97-AF65-F5344CB8AC3E}">
        <p14:creationId xmlns:p14="http://schemas.microsoft.com/office/powerpoint/2010/main" val="34932489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fun bit. The bit that’s easy to mess up. </a:t>
            </a:r>
          </a:p>
          <a:p>
            <a:r>
              <a:rPr lang="en-US" dirty="0" smtClean="0"/>
              <a:t>Build a massive list. </a:t>
            </a:r>
          </a:p>
          <a:p>
            <a:r>
              <a:rPr lang="en-US" dirty="0" smtClean="0"/>
              <a:t>Leave the shortlisting until the end. </a:t>
            </a:r>
          </a:p>
          <a:p>
            <a:r>
              <a:rPr lang="en-US" dirty="0" smtClean="0"/>
              <a:t>Small, focused groups are better than large, unhinged brainstorms.  </a:t>
            </a:r>
          </a:p>
          <a:p>
            <a:r>
              <a:rPr lang="en-US" dirty="0" smtClean="0"/>
              <a:t>Naming agencies are better than large, multi-disciplined brainstorms.</a:t>
            </a:r>
            <a:r>
              <a:rPr lang="en-US" baseline="0" dirty="0" smtClean="0"/>
              <a:t> </a:t>
            </a:r>
            <a:endParaRPr lang="en-US" dirty="0" smtClean="0"/>
          </a:p>
          <a:p>
            <a:endParaRPr lang="en-US" dirty="0"/>
          </a:p>
        </p:txBody>
      </p:sp>
      <p:sp>
        <p:nvSpPr>
          <p:cNvPr id="4" name="Slide Number Placeholder 3"/>
          <p:cNvSpPr>
            <a:spLocks noGrp="1"/>
          </p:cNvSpPr>
          <p:nvPr>
            <p:ph type="sldNum" sz="quarter" idx="10"/>
          </p:nvPr>
        </p:nvSpPr>
        <p:spPr/>
        <p:txBody>
          <a:bodyPr/>
          <a:lstStyle/>
          <a:p>
            <a:fld id="{36DAC288-28CF-40C3-A408-271E9A37F250}" type="slidenum">
              <a:rPr lang="en-US" smtClean="0"/>
              <a:t>10</a:t>
            </a:fld>
            <a:endParaRPr lang="en-US"/>
          </a:p>
        </p:txBody>
      </p:sp>
    </p:spTree>
    <p:extLst>
      <p:ext uri="{BB962C8B-B14F-4D97-AF65-F5344CB8AC3E}">
        <p14:creationId xmlns:p14="http://schemas.microsoft.com/office/powerpoint/2010/main" val="35901897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avoid the inevitable: </a:t>
            </a:r>
          </a:p>
          <a:p>
            <a:r>
              <a:rPr lang="en-US" dirty="0" smtClean="0"/>
              <a:t>-	Subjective analysis</a:t>
            </a:r>
          </a:p>
          <a:p>
            <a:r>
              <a:rPr lang="en-US" dirty="0" smtClean="0"/>
              <a:t>-	Over-analysis </a:t>
            </a:r>
          </a:p>
          <a:p>
            <a:r>
              <a:rPr lang="en-US" dirty="0" smtClean="0"/>
              <a:t>Mock up your shortlist in a large font (so it looks like a name) and in a design (so it looks like a name). </a:t>
            </a:r>
          </a:p>
          <a:p>
            <a:endParaRPr lang="en-US" dirty="0"/>
          </a:p>
        </p:txBody>
      </p:sp>
      <p:sp>
        <p:nvSpPr>
          <p:cNvPr id="4" name="Slide Number Placeholder 3"/>
          <p:cNvSpPr>
            <a:spLocks noGrp="1"/>
          </p:cNvSpPr>
          <p:nvPr>
            <p:ph type="sldNum" sz="quarter" idx="10"/>
          </p:nvPr>
        </p:nvSpPr>
        <p:spPr/>
        <p:txBody>
          <a:bodyPr/>
          <a:lstStyle/>
          <a:p>
            <a:fld id="{36DAC288-28CF-40C3-A408-271E9A37F250}" type="slidenum">
              <a:rPr lang="en-US" smtClean="0"/>
              <a:t>11</a:t>
            </a:fld>
            <a:endParaRPr lang="en-US"/>
          </a:p>
        </p:txBody>
      </p:sp>
    </p:spTree>
    <p:extLst>
      <p:ext uri="{BB962C8B-B14F-4D97-AF65-F5344CB8AC3E}">
        <p14:creationId xmlns:p14="http://schemas.microsoft.com/office/powerpoint/2010/main" val="14632312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Shortlist the shortlist. </a:t>
            </a:r>
          </a:p>
          <a:p>
            <a:r>
              <a:rPr lang="en-US" dirty="0" smtClean="0"/>
              <a:t>Group the short shortlist. </a:t>
            </a:r>
          </a:p>
          <a:p>
            <a:r>
              <a:rPr lang="en-US" dirty="0" smtClean="0"/>
              <a:t>Settle on several names that meet the brief strategically. Naming is a creative decision, which also means it’s not a group decision. </a:t>
            </a:r>
          </a:p>
          <a:p>
            <a:r>
              <a:rPr lang="en-US" dirty="0" smtClean="0"/>
              <a:t>I also believe in</a:t>
            </a:r>
            <a:r>
              <a:rPr lang="en-US" baseline="0" dirty="0" smtClean="0"/>
              <a:t> research before creative; not after. If we’ve done our work before hand, we don’t need to take it to consume research. Have confidence. </a:t>
            </a:r>
            <a:endParaRPr lang="en-US" dirty="0" smtClean="0"/>
          </a:p>
          <a:p>
            <a:endParaRPr lang="en-US" dirty="0"/>
          </a:p>
        </p:txBody>
      </p:sp>
      <p:sp>
        <p:nvSpPr>
          <p:cNvPr id="4" name="Slide Number Placeholder 3"/>
          <p:cNvSpPr>
            <a:spLocks noGrp="1"/>
          </p:cNvSpPr>
          <p:nvPr>
            <p:ph type="sldNum" sz="quarter" idx="10"/>
          </p:nvPr>
        </p:nvSpPr>
        <p:spPr/>
        <p:txBody>
          <a:bodyPr/>
          <a:lstStyle/>
          <a:p>
            <a:fld id="{36DAC288-28CF-40C3-A408-271E9A37F250}" type="slidenum">
              <a:rPr lang="en-US" smtClean="0"/>
              <a:t>12</a:t>
            </a:fld>
            <a:endParaRPr lang="en-US"/>
          </a:p>
        </p:txBody>
      </p:sp>
    </p:spTree>
    <p:extLst>
      <p:ext uri="{BB962C8B-B14F-4D97-AF65-F5344CB8AC3E}">
        <p14:creationId xmlns:p14="http://schemas.microsoft.com/office/powerpoint/2010/main" val="29854778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a quick check to make sure the names you like are not already in the same product space. Keep in mind that people are quite happy to drive a VW Polo, wear a Polo shirt, and suck on a Polo mint, all at the same time. </a:t>
            </a:r>
          </a:p>
          <a:p>
            <a:r>
              <a:rPr lang="en-US" dirty="0" smtClean="0"/>
              <a:t>Some names just won’t make it. Have options. </a:t>
            </a:r>
          </a:p>
          <a:p>
            <a:endParaRPr lang="en-US" dirty="0"/>
          </a:p>
        </p:txBody>
      </p:sp>
      <p:sp>
        <p:nvSpPr>
          <p:cNvPr id="4" name="Slide Number Placeholder 3"/>
          <p:cNvSpPr>
            <a:spLocks noGrp="1"/>
          </p:cNvSpPr>
          <p:nvPr>
            <p:ph type="sldNum" sz="quarter" idx="10"/>
          </p:nvPr>
        </p:nvSpPr>
        <p:spPr/>
        <p:txBody>
          <a:bodyPr/>
          <a:lstStyle/>
          <a:p>
            <a:fld id="{36DAC288-28CF-40C3-A408-271E9A37F250}" type="slidenum">
              <a:rPr lang="en-US" smtClean="0"/>
              <a:t>13</a:t>
            </a:fld>
            <a:endParaRPr lang="en-US"/>
          </a:p>
        </p:txBody>
      </p:sp>
    </p:spTree>
    <p:extLst>
      <p:ext uri="{BB962C8B-B14F-4D97-AF65-F5344CB8AC3E}">
        <p14:creationId xmlns:p14="http://schemas.microsoft.com/office/powerpoint/2010/main" val="20497117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Advance to the next stage.  Or go back to step six again. </a:t>
            </a:r>
            <a:endParaRPr lang="en-US" dirty="0"/>
          </a:p>
        </p:txBody>
      </p:sp>
      <p:sp>
        <p:nvSpPr>
          <p:cNvPr id="4" name="Slide Number Placeholder 3"/>
          <p:cNvSpPr>
            <a:spLocks noGrp="1"/>
          </p:cNvSpPr>
          <p:nvPr>
            <p:ph type="sldNum" sz="quarter" idx="10"/>
          </p:nvPr>
        </p:nvSpPr>
        <p:spPr/>
        <p:txBody>
          <a:bodyPr/>
          <a:lstStyle/>
          <a:p>
            <a:fld id="{36DAC288-28CF-40C3-A408-271E9A37F250}" type="slidenum">
              <a:rPr lang="en-US" smtClean="0"/>
              <a:t>14</a:t>
            </a:fld>
            <a:endParaRPr lang="en-US"/>
          </a:p>
        </p:txBody>
      </p:sp>
    </p:spTree>
    <p:extLst>
      <p:ext uri="{BB962C8B-B14F-4D97-AF65-F5344CB8AC3E}">
        <p14:creationId xmlns:p14="http://schemas.microsoft.com/office/powerpoint/2010/main" val="281708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DAC288-28CF-40C3-A408-271E9A37F250}" type="slidenum">
              <a:rPr lang="en-US" smtClean="0"/>
              <a:t>2</a:t>
            </a:fld>
            <a:endParaRPr lang="en-US"/>
          </a:p>
        </p:txBody>
      </p:sp>
    </p:spTree>
    <p:extLst>
      <p:ext uri="{BB962C8B-B14F-4D97-AF65-F5344CB8AC3E}">
        <p14:creationId xmlns:p14="http://schemas.microsoft.com/office/powerpoint/2010/main" val="3061139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DAC288-28CF-40C3-A408-271E9A37F250}" type="slidenum">
              <a:rPr lang="en-US" smtClean="0"/>
              <a:t>3</a:t>
            </a:fld>
            <a:endParaRPr lang="en-US"/>
          </a:p>
        </p:txBody>
      </p:sp>
    </p:spTree>
    <p:extLst>
      <p:ext uri="{BB962C8B-B14F-4D97-AF65-F5344CB8AC3E}">
        <p14:creationId xmlns:p14="http://schemas.microsoft.com/office/powerpoint/2010/main" val="2147922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not the creative bit that causes the problems (although that’s harder than it sounds). </a:t>
            </a:r>
          </a:p>
          <a:p>
            <a:r>
              <a:rPr lang="en-US" dirty="0" smtClean="0"/>
              <a:t>The problems happen at the beginning and at the end of the process. </a:t>
            </a:r>
          </a:p>
          <a:p>
            <a:r>
              <a:rPr lang="en-US" dirty="0" smtClean="0"/>
              <a:t>At the beginning people don’t think about what sort of name they need, or whether they even need a name. And at the end, people get really subjective about which name to pick. </a:t>
            </a:r>
          </a:p>
          <a:p>
            <a:r>
              <a:rPr lang="en-US" dirty="0" smtClean="0"/>
              <a:t>But there are things you can do to stop these things happening in the first place.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36DAC288-28CF-40C3-A408-271E9A37F250}" type="slidenum">
              <a:rPr lang="en-US" smtClean="0"/>
              <a:t>4</a:t>
            </a:fld>
            <a:endParaRPr lang="en-US"/>
          </a:p>
        </p:txBody>
      </p:sp>
    </p:spTree>
    <p:extLst>
      <p:ext uri="{BB962C8B-B14F-4D97-AF65-F5344CB8AC3E}">
        <p14:creationId xmlns:p14="http://schemas.microsoft.com/office/powerpoint/2010/main" val="1274939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People are often in such a rush to name everything and his dog that they don’t think about this question. </a:t>
            </a:r>
          </a:p>
          <a:p>
            <a:r>
              <a:rPr lang="en-US" dirty="0" smtClean="0"/>
              <a:t>It’s often incredibly difficult to convince marketing and brand managers that they their new thing doesn’t need a name. </a:t>
            </a:r>
          </a:p>
          <a:p>
            <a:endParaRPr lang="en-US" dirty="0"/>
          </a:p>
        </p:txBody>
      </p:sp>
      <p:sp>
        <p:nvSpPr>
          <p:cNvPr id="4" name="Slide Number Placeholder 3"/>
          <p:cNvSpPr>
            <a:spLocks noGrp="1"/>
          </p:cNvSpPr>
          <p:nvPr>
            <p:ph type="sldNum" sz="quarter" idx="10"/>
          </p:nvPr>
        </p:nvSpPr>
        <p:spPr/>
        <p:txBody>
          <a:bodyPr/>
          <a:lstStyle/>
          <a:p>
            <a:fld id="{36DAC288-28CF-40C3-A408-271E9A37F250}" type="slidenum">
              <a:rPr lang="en-US" smtClean="0"/>
              <a:t>5</a:t>
            </a:fld>
            <a:endParaRPr lang="en-US"/>
          </a:p>
        </p:txBody>
      </p:sp>
    </p:spTree>
    <p:extLst>
      <p:ext uri="{BB962C8B-B14F-4D97-AF65-F5344CB8AC3E}">
        <p14:creationId xmlns:p14="http://schemas.microsoft.com/office/powerpoint/2010/main" val="19898872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Where does it fit in the family of products or services? Is it a member of a family? Will it work as part of a group? Is it part of a system? </a:t>
            </a:r>
          </a:p>
          <a:p>
            <a:r>
              <a:rPr lang="en-US" dirty="0" smtClean="0"/>
              <a:t>Now and in the future? </a:t>
            </a:r>
          </a:p>
          <a:p>
            <a:endParaRPr lang="en-US" dirty="0"/>
          </a:p>
        </p:txBody>
      </p:sp>
      <p:sp>
        <p:nvSpPr>
          <p:cNvPr id="4" name="Slide Number Placeholder 3"/>
          <p:cNvSpPr>
            <a:spLocks noGrp="1"/>
          </p:cNvSpPr>
          <p:nvPr>
            <p:ph type="sldNum" sz="quarter" idx="10"/>
          </p:nvPr>
        </p:nvSpPr>
        <p:spPr/>
        <p:txBody>
          <a:bodyPr/>
          <a:lstStyle/>
          <a:p>
            <a:fld id="{36DAC288-28CF-40C3-A408-271E9A37F250}" type="slidenum">
              <a:rPr lang="en-US" smtClean="0"/>
              <a:t>6</a:t>
            </a:fld>
            <a:endParaRPr lang="en-US"/>
          </a:p>
        </p:txBody>
      </p:sp>
    </p:spTree>
    <p:extLst>
      <p:ext uri="{BB962C8B-B14F-4D97-AF65-F5344CB8AC3E}">
        <p14:creationId xmlns:p14="http://schemas.microsoft.com/office/powerpoint/2010/main" val="26284027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Names can only communicate one thing. Two at most. </a:t>
            </a:r>
          </a:p>
          <a:p>
            <a:r>
              <a:rPr lang="en-US" dirty="0" smtClean="0"/>
              <a:t>What is that? </a:t>
            </a:r>
          </a:p>
          <a:p>
            <a:r>
              <a:rPr lang="en-US" dirty="0" smtClean="0"/>
              <a:t>Keep in mind that customers won’t see the name on its own. Advertising, design, marketing, and  packaging will add context, and help communicate some of those other things. </a:t>
            </a:r>
          </a:p>
          <a:p>
            <a:endParaRPr lang="en-US" dirty="0"/>
          </a:p>
        </p:txBody>
      </p:sp>
      <p:sp>
        <p:nvSpPr>
          <p:cNvPr id="4" name="Slide Number Placeholder 3"/>
          <p:cNvSpPr>
            <a:spLocks noGrp="1"/>
          </p:cNvSpPr>
          <p:nvPr>
            <p:ph type="sldNum" sz="quarter" idx="10"/>
          </p:nvPr>
        </p:nvSpPr>
        <p:spPr/>
        <p:txBody>
          <a:bodyPr/>
          <a:lstStyle/>
          <a:p>
            <a:fld id="{36DAC288-28CF-40C3-A408-271E9A37F250}" type="slidenum">
              <a:rPr lang="en-US" smtClean="0"/>
              <a:t>7</a:t>
            </a:fld>
            <a:endParaRPr lang="en-US"/>
          </a:p>
        </p:txBody>
      </p:sp>
    </p:spTree>
    <p:extLst>
      <p:ext uri="{BB962C8B-B14F-4D97-AF65-F5344CB8AC3E}">
        <p14:creationId xmlns:p14="http://schemas.microsoft.com/office/powerpoint/2010/main" val="13834579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Abstract? Like Zune. </a:t>
            </a:r>
          </a:p>
          <a:p>
            <a:r>
              <a:rPr lang="en-US" dirty="0" smtClean="0"/>
              <a:t>Metaphorical? Like Cortana. </a:t>
            </a:r>
          </a:p>
          <a:p>
            <a:r>
              <a:rPr lang="en-US" dirty="0" smtClean="0"/>
              <a:t>Literal? Like Office. </a:t>
            </a:r>
          </a:p>
          <a:p>
            <a:endParaRPr lang="en-US" dirty="0"/>
          </a:p>
        </p:txBody>
      </p:sp>
      <p:sp>
        <p:nvSpPr>
          <p:cNvPr id="4" name="Slide Number Placeholder 3"/>
          <p:cNvSpPr>
            <a:spLocks noGrp="1"/>
          </p:cNvSpPr>
          <p:nvPr>
            <p:ph type="sldNum" sz="quarter" idx="10"/>
          </p:nvPr>
        </p:nvSpPr>
        <p:spPr/>
        <p:txBody>
          <a:bodyPr/>
          <a:lstStyle/>
          <a:p>
            <a:fld id="{36DAC288-28CF-40C3-A408-271E9A37F250}" type="slidenum">
              <a:rPr lang="en-US" smtClean="0"/>
              <a:t>8</a:t>
            </a:fld>
            <a:endParaRPr lang="en-US"/>
          </a:p>
        </p:txBody>
      </p:sp>
    </p:spTree>
    <p:extLst>
      <p:ext uri="{BB962C8B-B14F-4D97-AF65-F5344CB8AC3E}">
        <p14:creationId xmlns:p14="http://schemas.microsoft.com/office/powerpoint/2010/main" val="3425553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good agencies have creative planners. This is, among other amazing things, what they do. </a:t>
            </a:r>
          </a:p>
          <a:p>
            <a:r>
              <a:rPr lang="en-US" dirty="0" smtClean="0"/>
              <a:t>In design, strategic writers can write creative briefs. </a:t>
            </a:r>
          </a:p>
          <a:p>
            <a:r>
              <a:rPr lang="en-US" dirty="0" smtClean="0"/>
              <a:t>Whatever you do, though, write a brief. </a:t>
            </a:r>
          </a:p>
          <a:p>
            <a:r>
              <a:rPr lang="en-US" dirty="0" smtClean="0"/>
              <a:t>Then, whatever you do, get whoever’s going to have a say agree to the approach before you start naming. What I see a lot of are reviewers</a:t>
            </a:r>
            <a:r>
              <a:rPr lang="en-US" baseline="0" dirty="0" smtClean="0"/>
              <a:t> and approvers joining the party late in the game. </a:t>
            </a:r>
            <a:endParaRPr lang="en-US" dirty="0" smtClean="0"/>
          </a:p>
          <a:p>
            <a:endParaRPr lang="en-US" dirty="0"/>
          </a:p>
        </p:txBody>
      </p:sp>
      <p:sp>
        <p:nvSpPr>
          <p:cNvPr id="4" name="Slide Number Placeholder 3"/>
          <p:cNvSpPr>
            <a:spLocks noGrp="1"/>
          </p:cNvSpPr>
          <p:nvPr>
            <p:ph type="sldNum" sz="quarter" idx="10"/>
          </p:nvPr>
        </p:nvSpPr>
        <p:spPr/>
        <p:txBody>
          <a:bodyPr/>
          <a:lstStyle/>
          <a:p>
            <a:fld id="{36DAC288-28CF-40C3-A408-271E9A37F250}" type="slidenum">
              <a:rPr lang="en-US" smtClean="0"/>
              <a:t>9</a:t>
            </a:fld>
            <a:endParaRPr lang="en-US"/>
          </a:p>
        </p:txBody>
      </p:sp>
    </p:spTree>
    <p:extLst>
      <p:ext uri="{BB962C8B-B14F-4D97-AF65-F5344CB8AC3E}">
        <p14:creationId xmlns:p14="http://schemas.microsoft.com/office/powerpoint/2010/main" val="736016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userDrawn="1">
            <p:ph type="ctrTitle" hasCustomPrompt="1"/>
          </p:nvPr>
        </p:nvSpPr>
        <p:spPr>
          <a:xfrm>
            <a:off x="540256" y="552387"/>
            <a:ext cx="8063485" cy="2021483"/>
          </a:xfrm>
        </p:spPr>
        <p:txBody>
          <a:bodyPr anchor="b" anchorCtr="0">
            <a:noAutofit/>
          </a:bodyPr>
          <a:lstStyle>
            <a:lvl1pPr algn="l">
              <a:defRPr sz="5400">
                <a:solidFill>
                  <a:schemeClr val="tx2"/>
                </a:solidFill>
              </a:defRPr>
            </a:lvl1pPr>
          </a:lstStyle>
          <a:p>
            <a:r>
              <a:rPr lang="en-US" dirty="0" smtClean="0"/>
              <a:t>Click to edit title</a:t>
            </a:r>
            <a:endParaRPr lang="en-US" dirty="0"/>
          </a:p>
        </p:txBody>
      </p:sp>
      <p:sp>
        <p:nvSpPr>
          <p:cNvPr id="3" name="Subtitle 2"/>
          <p:cNvSpPr>
            <a:spLocks noGrp="1"/>
          </p:cNvSpPr>
          <p:nvPr userDrawn="1">
            <p:ph type="subTitle" idx="1" hasCustomPrompt="1"/>
          </p:nvPr>
        </p:nvSpPr>
        <p:spPr>
          <a:xfrm>
            <a:off x="546222" y="2573871"/>
            <a:ext cx="5706574" cy="1678914"/>
          </a:xfrm>
        </p:spPr>
        <p:txBody>
          <a:bodyPr/>
          <a:lstStyle>
            <a:lvl1pPr marL="0" indent="0" algn="l">
              <a:spcBef>
                <a:spcPts val="600"/>
              </a:spcBef>
              <a:buNone/>
              <a:defRPr sz="2800">
                <a:solidFill>
                  <a:schemeClr val="tx2"/>
                </a:solidFill>
                <a:latin typeface="+mj-lt"/>
              </a:defRPr>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smtClean="0"/>
              <a:t>Click to edit subtitle</a:t>
            </a:r>
            <a:endParaRPr lang="en-US" dirty="0"/>
          </a:p>
        </p:txBody>
      </p:sp>
      <p:grpSp>
        <p:nvGrpSpPr>
          <p:cNvPr id="4" name="Group 5"/>
          <p:cNvGrpSpPr>
            <a:grpSpLocks noChangeAspect="1"/>
          </p:cNvGrpSpPr>
          <p:nvPr userDrawn="1"/>
        </p:nvGrpSpPr>
        <p:grpSpPr bwMode="auto">
          <a:xfrm>
            <a:off x="7555689" y="4436845"/>
            <a:ext cx="1256697" cy="304294"/>
            <a:chOff x="764" y="1108"/>
            <a:chExt cx="4229" cy="1024"/>
          </a:xfrm>
          <a:solidFill>
            <a:schemeClr val="tx2"/>
          </a:solidFill>
        </p:grpSpPr>
        <p:sp>
          <p:nvSpPr>
            <p:cNvPr id="19" name="Freeform 6"/>
            <p:cNvSpPr>
              <a:spLocks/>
            </p:cNvSpPr>
            <p:nvPr userDrawn="1"/>
          </p:nvSpPr>
          <p:spPr bwMode="auto">
            <a:xfrm>
              <a:off x="1579" y="1420"/>
              <a:ext cx="510" cy="712"/>
            </a:xfrm>
            <a:custGeom>
              <a:avLst/>
              <a:gdLst>
                <a:gd name="T0" fmla="*/ 216 w 216"/>
                <a:gd name="T1" fmla="*/ 281 h 301"/>
                <a:gd name="T2" fmla="*/ 137 w 216"/>
                <a:gd name="T3" fmla="*/ 301 h 301"/>
                <a:gd name="T4" fmla="*/ 38 w 216"/>
                <a:gd name="T5" fmla="*/ 261 h 301"/>
                <a:gd name="T6" fmla="*/ 0 w 216"/>
                <a:gd name="T7" fmla="*/ 157 h 301"/>
                <a:gd name="T8" fmla="*/ 41 w 216"/>
                <a:gd name="T9" fmla="*/ 43 h 301"/>
                <a:gd name="T10" fmla="*/ 149 w 216"/>
                <a:gd name="T11" fmla="*/ 0 h 301"/>
                <a:gd name="T12" fmla="*/ 216 w 216"/>
                <a:gd name="T13" fmla="*/ 14 h 301"/>
                <a:gd name="T14" fmla="*/ 216 w 216"/>
                <a:gd name="T15" fmla="*/ 61 h 301"/>
                <a:gd name="T16" fmla="*/ 148 w 216"/>
                <a:gd name="T17" fmla="*/ 39 h 301"/>
                <a:gd name="T18" fmla="*/ 75 w 216"/>
                <a:gd name="T19" fmla="*/ 70 h 301"/>
                <a:gd name="T20" fmla="*/ 47 w 216"/>
                <a:gd name="T21" fmla="*/ 154 h 301"/>
                <a:gd name="T22" fmla="*/ 74 w 216"/>
                <a:gd name="T23" fmla="*/ 233 h 301"/>
                <a:gd name="T24" fmla="*/ 145 w 216"/>
                <a:gd name="T25" fmla="*/ 263 h 301"/>
                <a:gd name="T26" fmla="*/ 216 w 216"/>
                <a:gd name="T27" fmla="*/ 238 h 301"/>
                <a:gd name="T28" fmla="*/ 216 w 216"/>
                <a:gd name="T29" fmla="*/ 281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6" h="301">
                  <a:moveTo>
                    <a:pt x="216" y="281"/>
                  </a:moveTo>
                  <a:cubicBezTo>
                    <a:pt x="194" y="295"/>
                    <a:pt x="167" y="301"/>
                    <a:pt x="137" y="301"/>
                  </a:cubicBezTo>
                  <a:cubicBezTo>
                    <a:pt x="96" y="301"/>
                    <a:pt x="63" y="288"/>
                    <a:pt x="38" y="261"/>
                  </a:cubicBezTo>
                  <a:cubicBezTo>
                    <a:pt x="12" y="235"/>
                    <a:pt x="0" y="200"/>
                    <a:pt x="0" y="157"/>
                  </a:cubicBezTo>
                  <a:cubicBezTo>
                    <a:pt x="0" y="110"/>
                    <a:pt x="13" y="72"/>
                    <a:pt x="41" y="43"/>
                  </a:cubicBezTo>
                  <a:cubicBezTo>
                    <a:pt x="68" y="14"/>
                    <a:pt x="104" y="0"/>
                    <a:pt x="149" y="0"/>
                  </a:cubicBezTo>
                  <a:cubicBezTo>
                    <a:pt x="175" y="0"/>
                    <a:pt x="197" y="5"/>
                    <a:pt x="216" y="14"/>
                  </a:cubicBezTo>
                  <a:cubicBezTo>
                    <a:pt x="216" y="61"/>
                    <a:pt x="216" y="61"/>
                    <a:pt x="216" y="61"/>
                  </a:cubicBezTo>
                  <a:cubicBezTo>
                    <a:pt x="195" y="46"/>
                    <a:pt x="172" y="39"/>
                    <a:pt x="148" y="39"/>
                  </a:cubicBezTo>
                  <a:cubicBezTo>
                    <a:pt x="118" y="39"/>
                    <a:pt x="94" y="49"/>
                    <a:pt x="75" y="70"/>
                  </a:cubicBezTo>
                  <a:cubicBezTo>
                    <a:pt x="56" y="91"/>
                    <a:pt x="47" y="119"/>
                    <a:pt x="47" y="154"/>
                  </a:cubicBezTo>
                  <a:cubicBezTo>
                    <a:pt x="47" y="187"/>
                    <a:pt x="56" y="214"/>
                    <a:pt x="74" y="233"/>
                  </a:cubicBezTo>
                  <a:cubicBezTo>
                    <a:pt x="91" y="253"/>
                    <a:pt x="115" y="263"/>
                    <a:pt x="145" y="263"/>
                  </a:cubicBezTo>
                  <a:cubicBezTo>
                    <a:pt x="170" y="263"/>
                    <a:pt x="194" y="254"/>
                    <a:pt x="216" y="238"/>
                  </a:cubicBezTo>
                  <a:lnTo>
                    <a:pt x="216" y="2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7"/>
            <p:cNvSpPr>
              <a:spLocks noEditPoints="1"/>
            </p:cNvSpPr>
            <p:nvPr userDrawn="1"/>
          </p:nvSpPr>
          <p:spPr bwMode="auto">
            <a:xfrm>
              <a:off x="2207" y="1420"/>
              <a:ext cx="669" cy="712"/>
            </a:xfrm>
            <a:custGeom>
              <a:avLst/>
              <a:gdLst>
                <a:gd name="T0" fmla="*/ 140 w 283"/>
                <a:gd name="T1" fmla="*/ 301 h 301"/>
                <a:gd name="T2" fmla="*/ 38 w 283"/>
                <a:gd name="T3" fmla="*/ 261 h 301"/>
                <a:gd name="T4" fmla="*/ 0 w 283"/>
                <a:gd name="T5" fmla="*/ 154 h 301"/>
                <a:gd name="T6" fmla="*/ 40 w 283"/>
                <a:gd name="T7" fmla="*/ 41 h 301"/>
                <a:gd name="T8" fmla="*/ 147 w 283"/>
                <a:gd name="T9" fmla="*/ 0 h 301"/>
                <a:gd name="T10" fmla="*/ 247 w 283"/>
                <a:gd name="T11" fmla="*/ 40 h 301"/>
                <a:gd name="T12" fmla="*/ 283 w 283"/>
                <a:gd name="T13" fmla="*/ 150 h 301"/>
                <a:gd name="T14" fmla="*/ 244 w 283"/>
                <a:gd name="T15" fmla="*/ 260 h 301"/>
                <a:gd name="T16" fmla="*/ 140 w 283"/>
                <a:gd name="T17" fmla="*/ 301 h 301"/>
                <a:gd name="T18" fmla="*/ 143 w 283"/>
                <a:gd name="T19" fmla="*/ 39 h 301"/>
                <a:gd name="T20" fmla="*/ 73 w 283"/>
                <a:gd name="T21" fmla="*/ 69 h 301"/>
                <a:gd name="T22" fmla="*/ 47 w 283"/>
                <a:gd name="T23" fmla="*/ 152 h 301"/>
                <a:gd name="T24" fmla="*/ 73 w 283"/>
                <a:gd name="T25" fmla="*/ 233 h 301"/>
                <a:gd name="T26" fmla="*/ 143 w 283"/>
                <a:gd name="T27" fmla="*/ 263 h 301"/>
                <a:gd name="T28" fmla="*/ 212 w 283"/>
                <a:gd name="T29" fmla="*/ 234 h 301"/>
                <a:gd name="T30" fmla="*/ 236 w 283"/>
                <a:gd name="T31" fmla="*/ 151 h 301"/>
                <a:gd name="T32" fmla="*/ 212 w 283"/>
                <a:gd name="T33" fmla="*/ 68 h 301"/>
                <a:gd name="T34" fmla="*/ 143 w 283"/>
                <a:gd name="T35" fmla="*/ 39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3" h="301">
                  <a:moveTo>
                    <a:pt x="140" y="301"/>
                  </a:moveTo>
                  <a:cubicBezTo>
                    <a:pt x="97" y="301"/>
                    <a:pt x="63" y="288"/>
                    <a:pt x="38" y="261"/>
                  </a:cubicBezTo>
                  <a:cubicBezTo>
                    <a:pt x="13" y="234"/>
                    <a:pt x="0" y="199"/>
                    <a:pt x="0" y="154"/>
                  </a:cubicBezTo>
                  <a:cubicBezTo>
                    <a:pt x="0" y="106"/>
                    <a:pt x="13" y="68"/>
                    <a:pt x="40" y="41"/>
                  </a:cubicBezTo>
                  <a:cubicBezTo>
                    <a:pt x="66" y="14"/>
                    <a:pt x="102" y="0"/>
                    <a:pt x="147" y="0"/>
                  </a:cubicBezTo>
                  <a:cubicBezTo>
                    <a:pt x="190" y="0"/>
                    <a:pt x="223" y="13"/>
                    <a:pt x="247" y="40"/>
                  </a:cubicBezTo>
                  <a:cubicBezTo>
                    <a:pt x="271" y="66"/>
                    <a:pt x="283" y="103"/>
                    <a:pt x="283" y="150"/>
                  </a:cubicBezTo>
                  <a:cubicBezTo>
                    <a:pt x="283" y="196"/>
                    <a:pt x="270" y="232"/>
                    <a:pt x="244" y="260"/>
                  </a:cubicBezTo>
                  <a:cubicBezTo>
                    <a:pt x="218" y="288"/>
                    <a:pt x="184" y="301"/>
                    <a:pt x="140" y="301"/>
                  </a:cubicBezTo>
                  <a:close/>
                  <a:moveTo>
                    <a:pt x="143" y="39"/>
                  </a:moveTo>
                  <a:cubicBezTo>
                    <a:pt x="114" y="39"/>
                    <a:pt x="90" y="49"/>
                    <a:pt x="73" y="69"/>
                  </a:cubicBezTo>
                  <a:cubicBezTo>
                    <a:pt x="56" y="89"/>
                    <a:pt x="47" y="117"/>
                    <a:pt x="47" y="152"/>
                  </a:cubicBezTo>
                  <a:cubicBezTo>
                    <a:pt x="47" y="187"/>
                    <a:pt x="56" y="213"/>
                    <a:pt x="73" y="233"/>
                  </a:cubicBezTo>
                  <a:cubicBezTo>
                    <a:pt x="91" y="253"/>
                    <a:pt x="114" y="263"/>
                    <a:pt x="143" y="263"/>
                  </a:cubicBezTo>
                  <a:cubicBezTo>
                    <a:pt x="173" y="263"/>
                    <a:pt x="196" y="253"/>
                    <a:pt x="212" y="234"/>
                  </a:cubicBezTo>
                  <a:cubicBezTo>
                    <a:pt x="228" y="214"/>
                    <a:pt x="236" y="187"/>
                    <a:pt x="236" y="151"/>
                  </a:cubicBezTo>
                  <a:cubicBezTo>
                    <a:pt x="236" y="115"/>
                    <a:pt x="228" y="88"/>
                    <a:pt x="212" y="68"/>
                  </a:cubicBezTo>
                  <a:cubicBezTo>
                    <a:pt x="196" y="49"/>
                    <a:pt x="173" y="39"/>
                    <a:pt x="143"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8"/>
            <p:cNvSpPr>
              <a:spLocks/>
            </p:cNvSpPr>
            <p:nvPr userDrawn="1"/>
          </p:nvSpPr>
          <p:spPr bwMode="auto">
            <a:xfrm>
              <a:off x="3015" y="1983"/>
              <a:ext cx="149" cy="149"/>
            </a:xfrm>
            <a:custGeom>
              <a:avLst/>
              <a:gdLst>
                <a:gd name="T0" fmla="*/ 31 w 63"/>
                <a:gd name="T1" fmla="*/ 63 h 63"/>
                <a:gd name="T2" fmla="*/ 9 w 63"/>
                <a:gd name="T3" fmla="*/ 54 h 63"/>
                <a:gd name="T4" fmla="*/ 0 w 63"/>
                <a:gd name="T5" fmla="*/ 31 h 63"/>
                <a:gd name="T6" fmla="*/ 9 w 63"/>
                <a:gd name="T7" fmla="*/ 9 h 63"/>
                <a:gd name="T8" fmla="*/ 31 w 63"/>
                <a:gd name="T9" fmla="*/ 0 h 63"/>
                <a:gd name="T10" fmla="*/ 54 w 63"/>
                <a:gd name="T11" fmla="*/ 9 h 63"/>
                <a:gd name="T12" fmla="*/ 63 w 63"/>
                <a:gd name="T13" fmla="*/ 31 h 63"/>
                <a:gd name="T14" fmla="*/ 54 w 63"/>
                <a:gd name="T15" fmla="*/ 54 h 63"/>
                <a:gd name="T16" fmla="*/ 31 w 63"/>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63">
                  <a:moveTo>
                    <a:pt x="31" y="63"/>
                  </a:moveTo>
                  <a:cubicBezTo>
                    <a:pt x="22" y="63"/>
                    <a:pt x="15" y="60"/>
                    <a:pt x="9" y="54"/>
                  </a:cubicBezTo>
                  <a:cubicBezTo>
                    <a:pt x="3" y="47"/>
                    <a:pt x="0" y="40"/>
                    <a:pt x="0" y="31"/>
                  </a:cubicBezTo>
                  <a:cubicBezTo>
                    <a:pt x="0" y="23"/>
                    <a:pt x="3" y="15"/>
                    <a:pt x="9" y="9"/>
                  </a:cubicBezTo>
                  <a:cubicBezTo>
                    <a:pt x="15" y="3"/>
                    <a:pt x="22" y="0"/>
                    <a:pt x="31" y="0"/>
                  </a:cubicBezTo>
                  <a:cubicBezTo>
                    <a:pt x="40" y="0"/>
                    <a:pt x="47" y="3"/>
                    <a:pt x="54" y="9"/>
                  </a:cubicBezTo>
                  <a:cubicBezTo>
                    <a:pt x="60" y="15"/>
                    <a:pt x="63" y="23"/>
                    <a:pt x="63" y="31"/>
                  </a:cubicBezTo>
                  <a:cubicBezTo>
                    <a:pt x="63" y="40"/>
                    <a:pt x="60" y="47"/>
                    <a:pt x="54" y="54"/>
                  </a:cubicBezTo>
                  <a:cubicBezTo>
                    <a:pt x="47" y="60"/>
                    <a:pt x="40" y="63"/>
                    <a:pt x="3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Rectangle 9"/>
            <p:cNvSpPr>
              <a:spLocks noChangeArrowheads="1"/>
            </p:cNvSpPr>
            <p:nvPr userDrawn="1"/>
          </p:nvSpPr>
          <p:spPr bwMode="auto">
            <a:xfrm>
              <a:off x="3346" y="1108"/>
              <a:ext cx="109" cy="100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0"/>
            <p:cNvSpPr>
              <a:spLocks noEditPoints="1"/>
            </p:cNvSpPr>
            <p:nvPr userDrawn="1"/>
          </p:nvSpPr>
          <p:spPr bwMode="auto">
            <a:xfrm>
              <a:off x="3625" y="1420"/>
              <a:ext cx="538" cy="712"/>
            </a:xfrm>
            <a:custGeom>
              <a:avLst/>
              <a:gdLst>
                <a:gd name="T0" fmla="*/ 228 w 228"/>
                <a:gd name="T1" fmla="*/ 295 h 301"/>
                <a:gd name="T2" fmla="*/ 181 w 228"/>
                <a:gd name="T3" fmla="*/ 295 h 301"/>
                <a:gd name="T4" fmla="*/ 181 w 228"/>
                <a:gd name="T5" fmla="*/ 250 h 301"/>
                <a:gd name="T6" fmla="*/ 180 w 228"/>
                <a:gd name="T7" fmla="*/ 250 h 301"/>
                <a:gd name="T8" fmla="*/ 92 w 228"/>
                <a:gd name="T9" fmla="*/ 301 h 301"/>
                <a:gd name="T10" fmla="*/ 24 w 228"/>
                <a:gd name="T11" fmla="*/ 279 h 301"/>
                <a:gd name="T12" fmla="*/ 0 w 228"/>
                <a:gd name="T13" fmla="*/ 218 h 301"/>
                <a:gd name="T14" fmla="*/ 95 w 228"/>
                <a:gd name="T15" fmla="*/ 124 h 301"/>
                <a:gd name="T16" fmla="*/ 181 w 228"/>
                <a:gd name="T17" fmla="*/ 112 h 301"/>
                <a:gd name="T18" fmla="*/ 122 w 228"/>
                <a:gd name="T19" fmla="*/ 39 h 301"/>
                <a:gd name="T20" fmla="*/ 28 w 228"/>
                <a:gd name="T21" fmla="*/ 74 h 301"/>
                <a:gd name="T22" fmla="*/ 28 w 228"/>
                <a:gd name="T23" fmla="*/ 27 h 301"/>
                <a:gd name="T24" fmla="*/ 126 w 228"/>
                <a:gd name="T25" fmla="*/ 0 h 301"/>
                <a:gd name="T26" fmla="*/ 228 w 228"/>
                <a:gd name="T27" fmla="*/ 107 h 301"/>
                <a:gd name="T28" fmla="*/ 228 w 228"/>
                <a:gd name="T29" fmla="*/ 295 h 301"/>
                <a:gd name="T30" fmla="*/ 181 w 228"/>
                <a:gd name="T31" fmla="*/ 149 h 301"/>
                <a:gd name="T32" fmla="*/ 112 w 228"/>
                <a:gd name="T33" fmla="*/ 159 h 301"/>
                <a:gd name="T34" fmla="*/ 64 w 228"/>
                <a:gd name="T35" fmla="*/ 174 h 301"/>
                <a:gd name="T36" fmla="*/ 47 w 228"/>
                <a:gd name="T37" fmla="*/ 215 h 301"/>
                <a:gd name="T38" fmla="*/ 62 w 228"/>
                <a:gd name="T39" fmla="*/ 249 h 301"/>
                <a:gd name="T40" fmla="*/ 102 w 228"/>
                <a:gd name="T41" fmla="*/ 263 h 301"/>
                <a:gd name="T42" fmla="*/ 159 w 228"/>
                <a:gd name="T43" fmla="*/ 239 h 301"/>
                <a:gd name="T44" fmla="*/ 181 w 228"/>
                <a:gd name="T45" fmla="*/ 178 h 301"/>
                <a:gd name="T46" fmla="*/ 181 w 228"/>
                <a:gd name="T47" fmla="*/ 149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8" h="301">
                  <a:moveTo>
                    <a:pt x="228" y="295"/>
                  </a:moveTo>
                  <a:cubicBezTo>
                    <a:pt x="181" y="295"/>
                    <a:pt x="181" y="295"/>
                    <a:pt x="181" y="295"/>
                  </a:cubicBezTo>
                  <a:cubicBezTo>
                    <a:pt x="181" y="250"/>
                    <a:pt x="181" y="250"/>
                    <a:pt x="181" y="250"/>
                  </a:cubicBezTo>
                  <a:cubicBezTo>
                    <a:pt x="180" y="250"/>
                    <a:pt x="180" y="250"/>
                    <a:pt x="180" y="250"/>
                  </a:cubicBezTo>
                  <a:cubicBezTo>
                    <a:pt x="160" y="284"/>
                    <a:pt x="131" y="301"/>
                    <a:pt x="92" y="301"/>
                  </a:cubicBezTo>
                  <a:cubicBezTo>
                    <a:pt x="63" y="301"/>
                    <a:pt x="41" y="294"/>
                    <a:pt x="24" y="279"/>
                  </a:cubicBezTo>
                  <a:cubicBezTo>
                    <a:pt x="8" y="263"/>
                    <a:pt x="0" y="243"/>
                    <a:pt x="0" y="218"/>
                  </a:cubicBezTo>
                  <a:cubicBezTo>
                    <a:pt x="0" y="164"/>
                    <a:pt x="32" y="133"/>
                    <a:pt x="95" y="124"/>
                  </a:cubicBezTo>
                  <a:cubicBezTo>
                    <a:pt x="181" y="112"/>
                    <a:pt x="181" y="112"/>
                    <a:pt x="181" y="112"/>
                  </a:cubicBezTo>
                  <a:cubicBezTo>
                    <a:pt x="181" y="63"/>
                    <a:pt x="162" y="39"/>
                    <a:pt x="122" y="39"/>
                  </a:cubicBezTo>
                  <a:cubicBezTo>
                    <a:pt x="87" y="39"/>
                    <a:pt x="56" y="51"/>
                    <a:pt x="28" y="74"/>
                  </a:cubicBezTo>
                  <a:cubicBezTo>
                    <a:pt x="28" y="27"/>
                    <a:pt x="28" y="27"/>
                    <a:pt x="28" y="27"/>
                  </a:cubicBezTo>
                  <a:cubicBezTo>
                    <a:pt x="56" y="9"/>
                    <a:pt x="89" y="0"/>
                    <a:pt x="126" y="0"/>
                  </a:cubicBezTo>
                  <a:cubicBezTo>
                    <a:pt x="194" y="0"/>
                    <a:pt x="228" y="36"/>
                    <a:pt x="228" y="107"/>
                  </a:cubicBezTo>
                  <a:lnTo>
                    <a:pt x="228" y="295"/>
                  </a:lnTo>
                  <a:close/>
                  <a:moveTo>
                    <a:pt x="181" y="149"/>
                  </a:moveTo>
                  <a:cubicBezTo>
                    <a:pt x="112" y="159"/>
                    <a:pt x="112" y="159"/>
                    <a:pt x="112" y="159"/>
                  </a:cubicBezTo>
                  <a:cubicBezTo>
                    <a:pt x="91" y="162"/>
                    <a:pt x="74" y="167"/>
                    <a:pt x="64" y="174"/>
                  </a:cubicBezTo>
                  <a:cubicBezTo>
                    <a:pt x="53" y="182"/>
                    <a:pt x="47" y="196"/>
                    <a:pt x="47" y="215"/>
                  </a:cubicBezTo>
                  <a:cubicBezTo>
                    <a:pt x="47" y="229"/>
                    <a:pt x="52" y="240"/>
                    <a:pt x="62" y="249"/>
                  </a:cubicBezTo>
                  <a:cubicBezTo>
                    <a:pt x="72" y="258"/>
                    <a:pt x="86" y="263"/>
                    <a:pt x="102" y="263"/>
                  </a:cubicBezTo>
                  <a:cubicBezTo>
                    <a:pt x="125" y="263"/>
                    <a:pt x="144" y="255"/>
                    <a:pt x="159" y="239"/>
                  </a:cubicBezTo>
                  <a:cubicBezTo>
                    <a:pt x="174" y="223"/>
                    <a:pt x="181" y="202"/>
                    <a:pt x="181" y="178"/>
                  </a:cubicBezTo>
                  <a:lnTo>
                    <a:pt x="181" y="1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1"/>
            <p:cNvSpPr>
              <a:spLocks noEditPoints="1"/>
            </p:cNvSpPr>
            <p:nvPr userDrawn="1"/>
          </p:nvSpPr>
          <p:spPr bwMode="auto">
            <a:xfrm>
              <a:off x="4367" y="1108"/>
              <a:ext cx="626" cy="1024"/>
            </a:xfrm>
            <a:custGeom>
              <a:avLst/>
              <a:gdLst>
                <a:gd name="T0" fmla="*/ 48 w 265"/>
                <a:gd name="T1" fmla="*/ 385 h 433"/>
                <a:gd name="T2" fmla="*/ 47 w 265"/>
                <a:gd name="T3" fmla="*/ 385 h 433"/>
                <a:gd name="T4" fmla="*/ 47 w 265"/>
                <a:gd name="T5" fmla="*/ 427 h 433"/>
                <a:gd name="T6" fmla="*/ 0 w 265"/>
                <a:gd name="T7" fmla="*/ 427 h 433"/>
                <a:gd name="T8" fmla="*/ 0 w 265"/>
                <a:gd name="T9" fmla="*/ 0 h 433"/>
                <a:gd name="T10" fmla="*/ 47 w 265"/>
                <a:gd name="T11" fmla="*/ 0 h 433"/>
                <a:gd name="T12" fmla="*/ 47 w 265"/>
                <a:gd name="T13" fmla="*/ 189 h 433"/>
                <a:gd name="T14" fmla="*/ 48 w 265"/>
                <a:gd name="T15" fmla="*/ 189 h 433"/>
                <a:gd name="T16" fmla="*/ 147 w 265"/>
                <a:gd name="T17" fmla="*/ 132 h 433"/>
                <a:gd name="T18" fmla="*/ 234 w 265"/>
                <a:gd name="T19" fmla="*/ 171 h 433"/>
                <a:gd name="T20" fmla="*/ 265 w 265"/>
                <a:gd name="T21" fmla="*/ 274 h 433"/>
                <a:gd name="T22" fmla="*/ 230 w 265"/>
                <a:gd name="T23" fmla="*/ 390 h 433"/>
                <a:gd name="T24" fmla="*/ 134 w 265"/>
                <a:gd name="T25" fmla="*/ 433 h 433"/>
                <a:gd name="T26" fmla="*/ 48 w 265"/>
                <a:gd name="T27" fmla="*/ 385 h 433"/>
                <a:gd name="T28" fmla="*/ 47 w 265"/>
                <a:gd name="T29" fmla="*/ 269 h 433"/>
                <a:gd name="T30" fmla="*/ 47 w 265"/>
                <a:gd name="T31" fmla="*/ 309 h 433"/>
                <a:gd name="T32" fmla="*/ 70 w 265"/>
                <a:gd name="T33" fmla="*/ 370 h 433"/>
                <a:gd name="T34" fmla="*/ 129 w 265"/>
                <a:gd name="T35" fmla="*/ 395 h 433"/>
                <a:gd name="T36" fmla="*/ 194 w 265"/>
                <a:gd name="T37" fmla="*/ 363 h 433"/>
                <a:gd name="T38" fmla="*/ 218 w 265"/>
                <a:gd name="T39" fmla="*/ 273 h 433"/>
                <a:gd name="T40" fmla="*/ 196 w 265"/>
                <a:gd name="T41" fmla="*/ 198 h 433"/>
                <a:gd name="T42" fmla="*/ 136 w 265"/>
                <a:gd name="T43" fmla="*/ 171 h 433"/>
                <a:gd name="T44" fmla="*/ 71 w 265"/>
                <a:gd name="T45" fmla="*/ 199 h 433"/>
                <a:gd name="T46" fmla="*/ 47 w 265"/>
                <a:gd name="T47" fmla="*/ 269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5" h="433">
                  <a:moveTo>
                    <a:pt x="48" y="385"/>
                  </a:moveTo>
                  <a:cubicBezTo>
                    <a:pt x="47" y="385"/>
                    <a:pt x="47" y="385"/>
                    <a:pt x="47" y="385"/>
                  </a:cubicBezTo>
                  <a:cubicBezTo>
                    <a:pt x="47" y="427"/>
                    <a:pt x="47" y="427"/>
                    <a:pt x="47" y="427"/>
                  </a:cubicBezTo>
                  <a:cubicBezTo>
                    <a:pt x="0" y="427"/>
                    <a:pt x="0" y="427"/>
                    <a:pt x="0" y="427"/>
                  </a:cubicBezTo>
                  <a:cubicBezTo>
                    <a:pt x="0" y="0"/>
                    <a:pt x="0" y="0"/>
                    <a:pt x="0" y="0"/>
                  </a:cubicBezTo>
                  <a:cubicBezTo>
                    <a:pt x="47" y="0"/>
                    <a:pt x="47" y="0"/>
                    <a:pt x="47" y="0"/>
                  </a:cubicBezTo>
                  <a:cubicBezTo>
                    <a:pt x="47" y="189"/>
                    <a:pt x="47" y="189"/>
                    <a:pt x="47" y="189"/>
                  </a:cubicBezTo>
                  <a:cubicBezTo>
                    <a:pt x="48" y="189"/>
                    <a:pt x="48" y="189"/>
                    <a:pt x="48" y="189"/>
                  </a:cubicBezTo>
                  <a:cubicBezTo>
                    <a:pt x="70" y="151"/>
                    <a:pt x="104" y="132"/>
                    <a:pt x="147" y="132"/>
                  </a:cubicBezTo>
                  <a:cubicBezTo>
                    <a:pt x="184" y="132"/>
                    <a:pt x="213" y="145"/>
                    <a:pt x="234" y="171"/>
                  </a:cubicBezTo>
                  <a:cubicBezTo>
                    <a:pt x="255" y="196"/>
                    <a:pt x="265" y="231"/>
                    <a:pt x="265" y="274"/>
                  </a:cubicBezTo>
                  <a:cubicBezTo>
                    <a:pt x="265" y="322"/>
                    <a:pt x="254" y="361"/>
                    <a:pt x="230" y="390"/>
                  </a:cubicBezTo>
                  <a:cubicBezTo>
                    <a:pt x="207" y="419"/>
                    <a:pt x="175" y="433"/>
                    <a:pt x="134" y="433"/>
                  </a:cubicBezTo>
                  <a:cubicBezTo>
                    <a:pt x="96" y="433"/>
                    <a:pt x="67" y="417"/>
                    <a:pt x="48" y="385"/>
                  </a:cubicBezTo>
                  <a:close/>
                  <a:moveTo>
                    <a:pt x="47" y="269"/>
                  </a:moveTo>
                  <a:cubicBezTo>
                    <a:pt x="47" y="309"/>
                    <a:pt x="47" y="309"/>
                    <a:pt x="47" y="309"/>
                  </a:cubicBezTo>
                  <a:cubicBezTo>
                    <a:pt x="47" y="333"/>
                    <a:pt x="54" y="353"/>
                    <a:pt x="70" y="370"/>
                  </a:cubicBezTo>
                  <a:cubicBezTo>
                    <a:pt x="85" y="386"/>
                    <a:pt x="105" y="395"/>
                    <a:pt x="129" y="395"/>
                  </a:cubicBezTo>
                  <a:cubicBezTo>
                    <a:pt x="157" y="395"/>
                    <a:pt x="179" y="384"/>
                    <a:pt x="194" y="363"/>
                  </a:cubicBezTo>
                  <a:cubicBezTo>
                    <a:pt x="210" y="341"/>
                    <a:pt x="218" y="311"/>
                    <a:pt x="218" y="273"/>
                  </a:cubicBezTo>
                  <a:cubicBezTo>
                    <a:pt x="218" y="241"/>
                    <a:pt x="211" y="216"/>
                    <a:pt x="196" y="198"/>
                  </a:cubicBezTo>
                  <a:cubicBezTo>
                    <a:pt x="181" y="180"/>
                    <a:pt x="161" y="171"/>
                    <a:pt x="136" y="171"/>
                  </a:cubicBezTo>
                  <a:cubicBezTo>
                    <a:pt x="109" y="171"/>
                    <a:pt x="87" y="180"/>
                    <a:pt x="71" y="199"/>
                  </a:cubicBezTo>
                  <a:cubicBezTo>
                    <a:pt x="55" y="217"/>
                    <a:pt x="47" y="241"/>
                    <a:pt x="47" y="2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12"/>
            <p:cNvSpPr>
              <a:spLocks noChangeArrowheads="1"/>
            </p:cNvSpPr>
            <p:nvPr userDrawn="1"/>
          </p:nvSpPr>
          <p:spPr bwMode="auto">
            <a:xfrm>
              <a:off x="764" y="1352"/>
              <a:ext cx="376" cy="37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13"/>
            <p:cNvSpPr>
              <a:spLocks noChangeArrowheads="1"/>
            </p:cNvSpPr>
            <p:nvPr userDrawn="1"/>
          </p:nvSpPr>
          <p:spPr bwMode="auto">
            <a:xfrm>
              <a:off x="1140" y="1352"/>
              <a:ext cx="375" cy="37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14"/>
            <p:cNvSpPr>
              <a:spLocks noChangeArrowheads="1"/>
            </p:cNvSpPr>
            <p:nvPr userDrawn="1"/>
          </p:nvSpPr>
          <p:spPr bwMode="auto">
            <a:xfrm>
              <a:off x="1140" y="1728"/>
              <a:ext cx="375" cy="375"/>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15"/>
            <p:cNvSpPr>
              <a:spLocks noChangeArrowheads="1"/>
            </p:cNvSpPr>
            <p:nvPr userDrawn="1"/>
          </p:nvSpPr>
          <p:spPr bwMode="auto">
            <a:xfrm>
              <a:off x="764" y="1728"/>
              <a:ext cx="376" cy="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0175948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Photo White">
    <p:bg>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9144000" cy="5143500"/>
          </a:xfrm>
        </p:spPr>
        <p:txBody>
          <a:bodyPr/>
          <a:lstStyle>
            <a:lvl1pPr>
              <a:defRPr>
                <a:solidFill>
                  <a:schemeClr val="tx1"/>
                </a:solidFill>
              </a:defRPr>
            </a:lvl1pPr>
          </a:lstStyle>
          <a:p>
            <a:endParaRPr lang="en-US" dirty="0"/>
          </a:p>
        </p:txBody>
      </p:sp>
      <p:sp>
        <p:nvSpPr>
          <p:cNvPr id="2" name="Title 1"/>
          <p:cNvSpPr>
            <a:spLocks noGrp="1"/>
          </p:cNvSpPr>
          <p:nvPr>
            <p:ph type="ctrTitle" hasCustomPrompt="1"/>
          </p:nvPr>
        </p:nvSpPr>
        <p:spPr>
          <a:xfrm>
            <a:off x="1746504" y="2183952"/>
            <a:ext cx="5650992" cy="775597"/>
          </a:xfrm>
        </p:spPr>
        <p:txBody>
          <a:bodyPr wrap="square" anchor="ctr" anchorCtr="0">
            <a:spAutoFit/>
          </a:bodyPr>
          <a:lstStyle>
            <a:lvl1pPr algn="ctr">
              <a:defRPr sz="4000">
                <a:solidFill>
                  <a:schemeClr val="tx1"/>
                </a:solidFill>
              </a:defRPr>
            </a:lvl1pPr>
          </a:lstStyle>
          <a:p>
            <a:r>
              <a:rPr lang="en-US" dirty="0" smtClean="0"/>
              <a:t>Click to edit title</a:t>
            </a:r>
            <a:endParaRPr lang="en-US" dirty="0"/>
          </a:p>
        </p:txBody>
      </p:sp>
    </p:spTree>
    <p:extLst>
      <p:ext uri="{BB962C8B-B14F-4D97-AF65-F5344CB8AC3E}">
        <p14:creationId xmlns:p14="http://schemas.microsoft.com/office/powerpoint/2010/main" val="297148569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tatemen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01929" y="2183951"/>
            <a:ext cx="6217920" cy="775597"/>
          </a:xfrm>
        </p:spPr>
        <p:txBody>
          <a:bodyPr anchor="ctr" anchorCtr="0">
            <a:spAutoFit/>
          </a:bodyPr>
          <a:lstStyle>
            <a:lvl1pPr algn="l">
              <a:defRPr sz="4000">
                <a:solidFill>
                  <a:schemeClr val="tx2"/>
                </a:solidFill>
              </a:defRPr>
            </a:lvl1pPr>
          </a:lstStyle>
          <a:p>
            <a:r>
              <a:rPr lang="en-US" dirty="0" smtClean="0"/>
              <a:t>Click to edit title</a:t>
            </a:r>
            <a:endParaRPr lang="en-US" dirty="0"/>
          </a:p>
        </p:txBody>
      </p:sp>
    </p:spTree>
    <p:extLst>
      <p:ext uri="{BB962C8B-B14F-4D97-AF65-F5344CB8AC3E}">
        <p14:creationId xmlns:p14="http://schemas.microsoft.com/office/powerpoint/2010/main" val="323286748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oxed Statement Orange - Magenta">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01929" y="218301"/>
            <a:ext cx="5378548" cy="4706898"/>
          </a:xfrm>
          <a:solidFill>
            <a:schemeClr val="accent2"/>
          </a:solidFill>
        </p:spPr>
        <p:txBody>
          <a:bodyPr tIns="1280160" anchor="t" anchorCtr="0">
            <a:noAutofit/>
          </a:bodyPr>
          <a:lstStyle>
            <a:lvl1pPr algn="l">
              <a:defRPr sz="6000">
                <a:solidFill>
                  <a:schemeClr val="accent4"/>
                </a:solidFill>
              </a:defRPr>
            </a:lvl1pPr>
          </a:lstStyle>
          <a:p>
            <a:r>
              <a:rPr lang="en-US" dirty="0" smtClean="0"/>
              <a:t>Click to edit title</a:t>
            </a:r>
            <a:endParaRPr lang="en-US" dirty="0"/>
          </a:p>
        </p:txBody>
      </p:sp>
    </p:spTree>
    <p:extLst>
      <p:ext uri="{BB962C8B-B14F-4D97-AF65-F5344CB8AC3E}">
        <p14:creationId xmlns:p14="http://schemas.microsoft.com/office/powerpoint/2010/main" val="370614764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oxed Statement Blue - Orang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01929" y="218301"/>
            <a:ext cx="5378548" cy="4706898"/>
          </a:xfrm>
          <a:solidFill>
            <a:schemeClr val="accent4"/>
          </a:solidFill>
        </p:spPr>
        <p:txBody>
          <a:bodyPr tIns="1280160" anchor="t" anchorCtr="0">
            <a:noAutofit/>
          </a:bodyPr>
          <a:lstStyle>
            <a:lvl1pPr algn="l">
              <a:defRPr sz="6000">
                <a:solidFill>
                  <a:schemeClr val="accent5"/>
                </a:solidFill>
              </a:defRPr>
            </a:lvl1pPr>
          </a:lstStyle>
          <a:p>
            <a:r>
              <a:rPr lang="en-US" dirty="0" smtClean="0"/>
              <a:t>Click to edit title</a:t>
            </a:r>
            <a:endParaRPr lang="en-US" dirty="0"/>
          </a:p>
        </p:txBody>
      </p:sp>
    </p:spTree>
    <p:extLst>
      <p:ext uri="{BB962C8B-B14F-4D97-AF65-F5344CB8AC3E}">
        <p14:creationId xmlns:p14="http://schemas.microsoft.com/office/powerpoint/2010/main" val="114553801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oxed Statement Yellow - Blu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01929" y="218301"/>
            <a:ext cx="5378548" cy="4706898"/>
          </a:xfrm>
          <a:solidFill>
            <a:schemeClr val="accent5"/>
          </a:solidFill>
        </p:spPr>
        <p:txBody>
          <a:bodyPr tIns="1280160" anchor="t" anchorCtr="0">
            <a:noAutofit/>
          </a:bodyPr>
          <a:lstStyle>
            <a:lvl1pPr algn="l">
              <a:defRPr sz="6000">
                <a:solidFill>
                  <a:schemeClr val="accent1"/>
                </a:solidFill>
              </a:defRPr>
            </a:lvl1pPr>
          </a:lstStyle>
          <a:p>
            <a:r>
              <a:rPr lang="en-US" dirty="0" smtClean="0"/>
              <a:t>Click to edit title</a:t>
            </a:r>
            <a:endParaRPr lang="en-US" dirty="0"/>
          </a:p>
        </p:txBody>
      </p:sp>
    </p:spTree>
    <p:extLst>
      <p:ext uri="{BB962C8B-B14F-4D97-AF65-F5344CB8AC3E}">
        <p14:creationId xmlns:p14="http://schemas.microsoft.com/office/powerpoint/2010/main" val="41271839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Boxed Statement Magenta - Yellow">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01929" y="218301"/>
            <a:ext cx="5378548" cy="4706898"/>
          </a:xfrm>
          <a:solidFill>
            <a:schemeClr val="accent1"/>
          </a:solidFill>
        </p:spPr>
        <p:txBody>
          <a:bodyPr tIns="1280160" anchor="t" anchorCtr="0">
            <a:noAutofit/>
          </a:bodyPr>
          <a:lstStyle>
            <a:lvl1pPr algn="l">
              <a:defRPr sz="6000">
                <a:solidFill>
                  <a:schemeClr val="accent2"/>
                </a:solidFill>
              </a:defRPr>
            </a:lvl1pPr>
          </a:lstStyle>
          <a:p>
            <a:r>
              <a:rPr lang="en-US" dirty="0" smtClean="0"/>
              <a:t>Click to edit title</a:t>
            </a:r>
            <a:endParaRPr lang="en-US" dirty="0"/>
          </a:p>
        </p:txBody>
      </p:sp>
    </p:spTree>
    <p:extLst>
      <p:ext uri="{BB962C8B-B14F-4D97-AF65-F5344CB8AC3E}">
        <p14:creationId xmlns:p14="http://schemas.microsoft.com/office/powerpoint/2010/main" val="201683201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Boxed Statement Light Blue - Magenta">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01929" y="218301"/>
            <a:ext cx="5378548" cy="4706898"/>
          </a:xfrm>
          <a:solidFill>
            <a:schemeClr val="accent2"/>
          </a:solidFill>
        </p:spPr>
        <p:txBody>
          <a:bodyPr tIns="1280160" anchor="t" anchorCtr="0">
            <a:noAutofit/>
          </a:bodyPr>
          <a:lstStyle>
            <a:lvl1pPr algn="l">
              <a:defRPr sz="6000">
                <a:solidFill>
                  <a:schemeClr val="accent3"/>
                </a:solidFill>
              </a:defRPr>
            </a:lvl1pPr>
          </a:lstStyle>
          <a:p>
            <a:r>
              <a:rPr lang="en-US" dirty="0" smtClean="0"/>
              <a:t>Click to edit title</a:t>
            </a:r>
            <a:endParaRPr lang="en-US" dirty="0"/>
          </a:p>
        </p:txBody>
      </p:sp>
    </p:spTree>
    <p:extLst>
      <p:ext uri="{BB962C8B-B14F-4D97-AF65-F5344CB8AC3E}">
        <p14:creationId xmlns:p14="http://schemas.microsoft.com/office/powerpoint/2010/main" val="164166646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Boxed Statement Blue - Light Blu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01929" y="218301"/>
            <a:ext cx="5378548" cy="4706898"/>
          </a:xfrm>
          <a:solidFill>
            <a:schemeClr val="accent3"/>
          </a:solidFill>
        </p:spPr>
        <p:txBody>
          <a:bodyPr tIns="1280160" anchor="t" anchorCtr="0">
            <a:noAutofit/>
          </a:bodyPr>
          <a:lstStyle>
            <a:lvl1pPr algn="l">
              <a:defRPr sz="6000">
                <a:solidFill>
                  <a:schemeClr val="accent5"/>
                </a:solidFill>
              </a:defRPr>
            </a:lvl1pPr>
          </a:lstStyle>
          <a:p>
            <a:r>
              <a:rPr lang="en-US" dirty="0" smtClean="0"/>
              <a:t>Click to edit title</a:t>
            </a:r>
            <a:endParaRPr lang="en-US" dirty="0"/>
          </a:p>
        </p:txBody>
      </p:sp>
    </p:spTree>
    <p:extLst>
      <p:ext uri="{BB962C8B-B14F-4D97-AF65-F5344CB8AC3E}">
        <p14:creationId xmlns:p14="http://schemas.microsoft.com/office/powerpoint/2010/main" val="269092215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Magenta">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0256" y="552387"/>
            <a:ext cx="8063485" cy="2021483"/>
          </a:xfrm>
        </p:spPr>
        <p:txBody>
          <a:bodyPr anchor="b" anchorCtr="0">
            <a:noAutofit/>
          </a:bodyPr>
          <a:lstStyle>
            <a:lvl1pPr algn="l">
              <a:defRPr sz="5400">
                <a:solidFill>
                  <a:schemeClr val="bg1"/>
                </a:solidFill>
              </a:defRPr>
            </a:lvl1pPr>
          </a:lstStyle>
          <a:p>
            <a:r>
              <a:rPr lang="en-US" dirty="0" smtClean="0"/>
              <a:t>Click to edit title</a:t>
            </a:r>
            <a:endParaRPr lang="en-US" dirty="0"/>
          </a:p>
        </p:txBody>
      </p:sp>
      <p:sp>
        <p:nvSpPr>
          <p:cNvPr id="3" name="Subtitle 2"/>
          <p:cNvSpPr>
            <a:spLocks noGrp="1"/>
          </p:cNvSpPr>
          <p:nvPr>
            <p:ph type="subTitle" idx="1" hasCustomPrompt="1"/>
          </p:nvPr>
        </p:nvSpPr>
        <p:spPr>
          <a:xfrm>
            <a:off x="546222" y="2573871"/>
            <a:ext cx="5706574" cy="1678914"/>
          </a:xfrm>
        </p:spPr>
        <p:txBody>
          <a:bodyPr/>
          <a:lstStyle>
            <a:lvl1pPr marL="0" indent="0" algn="l">
              <a:spcBef>
                <a:spcPts val="600"/>
              </a:spcBef>
              <a:buNone/>
              <a:defRPr sz="2800">
                <a:solidFill>
                  <a:schemeClr val="bg1"/>
                </a:solidFill>
                <a:latin typeface="+mj-lt"/>
              </a:defRPr>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smtClean="0"/>
              <a:t>Click to edit subtitle</a:t>
            </a:r>
            <a:endParaRPr lang="en-US" dirty="0"/>
          </a:p>
        </p:txBody>
      </p:sp>
      <p:grpSp>
        <p:nvGrpSpPr>
          <p:cNvPr id="28" name="Group 5"/>
          <p:cNvGrpSpPr>
            <a:grpSpLocks noChangeAspect="1"/>
          </p:cNvGrpSpPr>
          <p:nvPr userDrawn="1"/>
        </p:nvGrpSpPr>
        <p:grpSpPr bwMode="auto">
          <a:xfrm>
            <a:off x="7555689" y="4436845"/>
            <a:ext cx="1256697" cy="304294"/>
            <a:chOff x="764" y="1108"/>
            <a:chExt cx="4229" cy="1024"/>
          </a:xfrm>
          <a:solidFill>
            <a:schemeClr val="tx2"/>
          </a:solidFill>
        </p:grpSpPr>
        <p:sp>
          <p:nvSpPr>
            <p:cNvPr id="29" name="Freeform 6"/>
            <p:cNvSpPr>
              <a:spLocks/>
            </p:cNvSpPr>
            <p:nvPr userDrawn="1"/>
          </p:nvSpPr>
          <p:spPr bwMode="auto">
            <a:xfrm>
              <a:off x="1579" y="1420"/>
              <a:ext cx="510" cy="712"/>
            </a:xfrm>
            <a:custGeom>
              <a:avLst/>
              <a:gdLst>
                <a:gd name="T0" fmla="*/ 216 w 216"/>
                <a:gd name="T1" fmla="*/ 281 h 301"/>
                <a:gd name="T2" fmla="*/ 137 w 216"/>
                <a:gd name="T3" fmla="*/ 301 h 301"/>
                <a:gd name="T4" fmla="*/ 38 w 216"/>
                <a:gd name="T5" fmla="*/ 261 h 301"/>
                <a:gd name="T6" fmla="*/ 0 w 216"/>
                <a:gd name="T7" fmla="*/ 157 h 301"/>
                <a:gd name="T8" fmla="*/ 41 w 216"/>
                <a:gd name="T9" fmla="*/ 43 h 301"/>
                <a:gd name="T10" fmla="*/ 149 w 216"/>
                <a:gd name="T11" fmla="*/ 0 h 301"/>
                <a:gd name="T12" fmla="*/ 216 w 216"/>
                <a:gd name="T13" fmla="*/ 14 h 301"/>
                <a:gd name="T14" fmla="*/ 216 w 216"/>
                <a:gd name="T15" fmla="*/ 61 h 301"/>
                <a:gd name="T16" fmla="*/ 148 w 216"/>
                <a:gd name="T17" fmla="*/ 39 h 301"/>
                <a:gd name="T18" fmla="*/ 75 w 216"/>
                <a:gd name="T19" fmla="*/ 70 h 301"/>
                <a:gd name="T20" fmla="*/ 47 w 216"/>
                <a:gd name="T21" fmla="*/ 154 h 301"/>
                <a:gd name="T22" fmla="*/ 74 w 216"/>
                <a:gd name="T23" fmla="*/ 233 h 301"/>
                <a:gd name="T24" fmla="*/ 145 w 216"/>
                <a:gd name="T25" fmla="*/ 263 h 301"/>
                <a:gd name="T26" fmla="*/ 216 w 216"/>
                <a:gd name="T27" fmla="*/ 238 h 301"/>
                <a:gd name="T28" fmla="*/ 216 w 216"/>
                <a:gd name="T29" fmla="*/ 281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6" h="301">
                  <a:moveTo>
                    <a:pt x="216" y="281"/>
                  </a:moveTo>
                  <a:cubicBezTo>
                    <a:pt x="194" y="295"/>
                    <a:pt x="167" y="301"/>
                    <a:pt x="137" y="301"/>
                  </a:cubicBezTo>
                  <a:cubicBezTo>
                    <a:pt x="96" y="301"/>
                    <a:pt x="63" y="288"/>
                    <a:pt x="38" y="261"/>
                  </a:cubicBezTo>
                  <a:cubicBezTo>
                    <a:pt x="12" y="235"/>
                    <a:pt x="0" y="200"/>
                    <a:pt x="0" y="157"/>
                  </a:cubicBezTo>
                  <a:cubicBezTo>
                    <a:pt x="0" y="110"/>
                    <a:pt x="13" y="72"/>
                    <a:pt x="41" y="43"/>
                  </a:cubicBezTo>
                  <a:cubicBezTo>
                    <a:pt x="68" y="14"/>
                    <a:pt x="104" y="0"/>
                    <a:pt x="149" y="0"/>
                  </a:cubicBezTo>
                  <a:cubicBezTo>
                    <a:pt x="175" y="0"/>
                    <a:pt x="197" y="5"/>
                    <a:pt x="216" y="14"/>
                  </a:cubicBezTo>
                  <a:cubicBezTo>
                    <a:pt x="216" y="61"/>
                    <a:pt x="216" y="61"/>
                    <a:pt x="216" y="61"/>
                  </a:cubicBezTo>
                  <a:cubicBezTo>
                    <a:pt x="195" y="46"/>
                    <a:pt x="172" y="39"/>
                    <a:pt x="148" y="39"/>
                  </a:cubicBezTo>
                  <a:cubicBezTo>
                    <a:pt x="118" y="39"/>
                    <a:pt x="94" y="49"/>
                    <a:pt x="75" y="70"/>
                  </a:cubicBezTo>
                  <a:cubicBezTo>
                    <a:pt x="56" y="91"/>
                    <a:pt x="47" y="119"/>
                    <a:pt x="47" y="154"/>
                  </a:cubicBezTo>
                  <a:cubicBezTo>
                    <a:pt x="47" y="187"/>
                    <a:pt x="56" y="214"/>
                    <a:pt x="74" y="233"/>
                  </a:cubicBezTo>
                  <a:cubicBezTo>
                    <a:pt x="91" y="253"/>
                    <a:pt x="115" y="263"/>
                    <a:pt x="145" y="263"/>
                  </a:cubicBezTo>
                  <a:cubicBezTo>
                    <a:pt x="170" y="263"/>
                    <a:pt x="194" y="254"/>
                    <a:pt x="216" y="238"/>
                  </a:cubicBezTo>
                  <a:lnTo>
                    <a:pt x="216" y="28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7"/>
            <p:cNvSpPr>
              <a:spLocks noEditPoints="1"/>
            </p:cNvSpPr>
            <p:nvPr userDrawn="1"/>
          </p:nvSpPr>
          <p:spPr bwMode="auto">
            <a:xfrm>
              <a:off x="2207" y="1420"/>
              <a:ext cx="669" cy="712"/>
            </a:xfrm>
            <a:custGeom>
              <a:avLst/>
              <a:gdLst>
                <a:gd name="T0" fmla="*/ 140 w 283"/>
                <a:gd name="T1" fmla="*/ 301 h 301"/>
                <a:gd name="T2" fmla="*/ 38 w 283"/>
                <a:gd name="T3" fmla="*/ 261 h 301"/>
                <a:gd name="T4" fmla="*/ 0 w 283"/>
                <a:gd name="T5" fmla="*/ 154 h 301"/>
                <a:gd name="T6" fmla="*/ 40 w 283"/>
                <a:gd name="T7" fmla="*/ 41 h 301"/>
                <a:gd name="T8" fmla="*/ 147 w 283"/>
                <a:gd name="T9" fmla="*/ 0 h 301"/>
                <a:gd name="T10" fmla="*/ 247 w 283"/>
                <a:gd name="T11" fmla="*/ 40 h 301"/>
                <a:gd name="T12" fmla="*/ 283 w 283"/>
                <a:gd name="T13" fmla="*/ 150 h 301"/>
                <a:gd name="T14" fmla="*/ 244 w 283"/>
                <a:gd name="T15" fmla="*/ 260 h 301"/>
                <a:gd name="T16" fmla="*/ 140 w 283"/>
                <a:gd name="T17" fmla="*/ 301 h 301"/>
                <a:gd name="T18" fmla="*/ 143 w 283"/>
                <a:gd name="T19" fmla="*/ 39 h 301"/>
                <a:gd name="T20" fmla="*/ 73 w 283"/>
                <a:gd name="T21" fmla="*/ 69 h 301"/>
                <a:gd name="T22" fmla="*/ 47 w 283"/>
                <a:gd name="T23" fmla="*/ 152 h 301"/>
                <a:gd name="T24" fmla="*/ 73 w 283"/>
                <a:gd name="T25" fmla="*/ 233 h 301"/>
                <a:gd name="T26" fmla="*/ 143 w 283"/>
                <a:gd name="T27" fmla="*/ 263 h 301"/>
                <a:gd name="T28" fmla="*/ 212 w 283"/>
                <a:gd name="T29" fmla="*/ 234 h 301"/>
                <a:gd name="T30" fmla="*/ 236 w 283"/>
                <a:gd name="T31" fmla="*/ 151 h 301"/>
                <a:gd name="T32" fmla="*/ 212 w 283"/>
                <a:gd name="T33" fmla="*/ 68 h 301"/>
                <a:gd name="T34" fmla="*/ 143 w 283"/>
                <a:gd name="T35" fmla="*/ 39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3" h="301">
                  <a:moveTo>
                    <a:pt x="140" y="301"/>
                  </a:moveTo>
                  <a:cubicBezTo>
                    <a:pt x="97" y="301"/>
                    <a:pt x="63" y="288"/>
                    <a:pt x="38" y="261"/>
                  </a:cubicBezTo>
                  <a:cubicBezTo>
                    <a:pt x="13" y="234"/>
                    <a:pt x="0" y="199"/>
                    <a:pt x="0" y="154"/>
                  </a:cubicBezTo>
                  <a:cubicBezTo>
                    <a:pt x="0" y="106"/>
                    <a:pt x="13" y="68"/>
                    <a:pt x="40" y="41"/>
                  </a:cubicBezTo>
                  <a:cubicBezTo>
                    <a:pt x="66" y="14"/>
                    <a:pt x="102" y="0"/>
                    <a:pt x="147" y="0"/>
                  </a:cubicBezTo>
                  <a:cubicBezTo>
                    <a:pt x="190" y="0"/>
                    <a:pt x="223" y="13"/>
                    <a:pt x="247" y="40"/>
                  </a:cubicBezTo>
                  <a:cubicBezTo>
                    <a:pt x="271" y="66"/>
                    <a:pt x="283" y="103"/>
                    <a:pt x="283" y="150"/>
                  </a:cubicBezTo>
                  <a:cubicBezTo>
                    <a:pt x="283" y="196"/>
                    <a:pt x="270" y="232"/>
                    <a:pt x="244" y="260"/>
                  </a:cubicBezTo>
                  <a:cubicBezTo>
                    <a:pt x="218" y="288"/>
                    <a:pt x="184" y="301"/>
                    <a:pt x="140" y="301"/>
                  </a:cubicBezTo>
                  <a:close/>
                  <a:moveTo>
                    <a:pt x="143" y="39"/>
                  </a:moveTo>
                  <a:cubicBezTo>
                    <a:pt x="114" y="39"/>
                    <a:pt x="90" y="49"/>
                    <a:pt x="73" y="69"/>
                  </a:cubicBezTo>
                  <a:cubicBezTo>
                    <a:pt x="56" y="89"/>
                    <a:pt x="47" y="117"/>
                    <a:pt x="47" y="152"/>
                  </a:cubicBezTo>
                  <a:cubicBezTo>
                    <a:pt x="47" y="187"/>
                    <a:pt x="56" y="213"/>
                    <a:pt x="73" y="233"/>
                  </a:cubicBezTo>
                  <a:cubicBezTo>
                    <a:pt x="91" y="253"/>
                    <a:pt x="114" y="263"/>
                    <a:pt x="143" y="263"/>
                  </a:cubicBezTo>
                  <a:cubicBezTo>
                    <a:pt x="173" y="263"/>
                    <a:pt x="196" y="253"/>
                    <a:pt x="212" y="234"/>
                  </a:cubicBezTo>
                  <a:cubicBezTo>
                    <a:pt x="228" y="214"/>
                    <a:pt x="236" y="187"/>
                    <a:pt x="236" y="151"/>
                  </a:cubicBezTo>
                  <a:cubicBezTo>
                    <a:pt x="236" y="115"/>
                    <a:pt x="228" y="88"/>
                    <a:pt x="212" y="68"/>
                  </a:cubicBezTo>
                  <a:cubicBezTo>
                    <a:pt x="196" y="49"/>
                    <a:pt x="173" y="39"/>
                    <a:pt x="143" y="3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8"/>
            <p:cNvSpPr>
              <a:spLocks/>
            </p:cNvSpPr>
            <p:nvPr userDrawn="1"/>
          </p:nvSpPr>
          <p:spPr bwMode="auto">
            <a:xfrm>
              <a:off x="3015" y="1983"/>
              <a:ext cx="149" cy="149"/>
            </a:xfrm>
            <a:custGeom>
              <a:avLst/>
              <a:gdLst>
                <a:gd name="T0" fmla="*/ 31 w 63"/>
                <a:gd name="T1" fmla="*/ 63 h 63"/>
                <a:gd name="T2" fmla="*/ 9 w 63"/>
                <a:gd name="T3" fmla="*/ 54 h 63"/>
                <a:gd name="T4" fmla="*/ 0 w 63"/>
                <a:gd name="T5" fmla="*/ 31 h 63"/>
                <a:gd name="T6" fmla="*/ 9 w 63"/>
                <a:gd name="T7" fmla="*/ 9 h 63"/>
                <a:gd name="T8" fmla="*/ 31 w 63"/>
                <a:gd name="T9" fmla="*/ 0 h 63"/>
                <a:gd name="T10" fmla="*/ 54 w 63"/>
                <a:gd name="T11" fmla="*/ 9 h 63"/>
                <a:gd name="T12" fmla="*/ 63 w 63"/>
                <a:gd name="T13" fmla="*/ 31 h 63"/>
                <a:gd name="T14" fmla="*/ 54 w 63"/>
                <a:gd name="T15" fmla="*/ 54 h 63"/>
                <a:gd name="T16" fmla="*/ 31 w 63"/>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63">
                  <a:moveTo>
                    <a:pt x="31" y="63"/>
                  </a:moveTo>
                  <a:cubicBezTo>
                    <a:pt x="22" y="63"/>
                    <a:pt x="15" y="60"/>
                    <a:pt x="9" y="54"/>
                  </a:cubicBezTo>
                  <a:cubicBezTo>
                    <a:pt x="3" y="47"/>
                    <a:pt x="0" y="40"/>
                    <a:pt x="0" y="31"/>
                  </a:cubicBezTo>
                  <a:cubicBezTo>
                    <a:pt x="0" y="23"/>
                    <a:pt x="3" y="15"/>
                    <a:pt x="9" y="9"/>
                  </a:cubicBezTo>
                  <a:cubicBezTo>
                    <a:pt x="15" y="3"/>
                    <a:pt x="22" y="0"/>
                    <a:pt x="31" y="0"/>
                  </a:cubicBezTo>
                  <a:cubicBezTo>
                    <a:pt x="40" y="0"/>
                    <a:pt x="47" y="3"/>
                    <a:pt x="54" y="9"/>
                  </a:cubicBezTo>
                  <a:cubicBezTo>
                    <a:pt x="60" y="15"/>
                    <a:pt x="63" y="23"/>
                    <a:pt x="63" y="31"/>
                  </a:cubicBezTo>
                  <a:cubicBezTo>
                    <a:pt x="63" y="40"/>
                    <a:pt x="60" y="47"/>
                    <a:pt x="54" y="54"/>
                  </a:cubicBezTo>
                  <a:cubicBezTo>
                    <a:pt x="47" y="60"/>
                    <a:pt x="40" y="63"/>
                    <a:pt x="31" y="6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Rectangle 9"/>
            <p:cNvSpPr>
              <a:spLocks noChangeArrowheads="1"/>
            </p:cNvSpPr>
            <p:nvPr userDrawn="1"/>
          </p:nvSpPr>
          <p:spPr bwMode="auto">
            <a:xfrm>
              <a:off x="3346" y="1108"/>
              <a:ext cx="109" cy="100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0"/>
            <p:cNvSpPr>
              <a:spLocks noEditPoints="1"/>
            </p:cNvSpPr>
            <p:nvPr userDrawn="1"/>
          </p:nvSpPr>
          <p:spPr bwMode="auto">
            <a:xfrm>
              <a:off x="3625" y="1420"/>
              <a:ext cx="538" cy="712"/>
            </a:xfrm>
            <a:custGeom>
              <a:avLst/>
              <a:gdLst>
                <a:gd name="T0" fmla="*/ 228 w 228"/>
                <a:gd name="T1" fmla="*/ 295 h 301"/>
                <a:gd name="T2" fmla="*/ 181 w 228"/>
                <a:gd name="T3" fmla="*/ 295 h 301"/>
                <a:gd name="T4" fmla="*/ 181 w 228"/>
                <a:gd name="T5" fmla="*/ 250 h 301"/>
                <a:gd name="T6" fmla="*/ 180 w 228"/>
                <a:gd name="T7" fmla="*/ 250 h 301"/>
                <a:gd name="T8" fmla="*/ 92 w 228"/>
                <a:gd name="T9" fmla="*/ 301 h 301"/>
                <a:gd name="T10" fmla="*/ 24 w 228"/>
                <a:gd name="T11" fmla="*/ 279 h 301"/>
                <a:gd name="T12" fmla="*/ 0 w 228"/>
                <a:gd name="T13" fmla="*/ 218 h 301"/>
                <a:gd name="T14" fmla="*/ 95 w 228"/>
                <a:gd name="T15" fmla="*/ 124 h 301"/>
                <a:gd name="T16" fmla="*/ 181 w 228"/>
                <a:gd name="T17" fmla="*/ 112 h 301"/>
                <a:gd name="T18" fmla="*/ 122 w 228"/>
                <a:gd name="T19" fmla="*/ 39 h 301"/>
                <a:gd name="T20" fmla="*/ 28 w 228"/>
                <a:gd name="T21" fmla="*/ 74 h 301"/>
                <a:gd name="T22" fmla="*/ 28 w 228"/>
                <a:gd name="T23" fmla="*/ 27 h 301"/>
                <a:gd name="T24" fmla="*/ 126 w 228"/>
                <a:gd name="T25" fmla="*/ 0 h 301"/>
                <a:gd name="T26" fmla="*/ 228 w 228"/>
                <a:gd name="T27" fmla="*/ 107 h 301"/>
                <a:gd name="T28" fmla="*/ 228 w 228"/>
                <a:gd name="T29" fmla="*/ 295 h 301"/>
                <a:gd name="T30" fmla="*/ 181 w 228"/>
                <a:gd name="T31" fmla="*/ 149 h 301"/>
                <a:gd name="T32" fmla="*/ 112 w 228"/>
                <a:gd name="T33" fmla="*/ 159 h 301"/>
                <a:gd name="T34" fmla="*/ 64 w 228"/>
                <a:gd name="T35" fmla="*/ 174 h 301"/>
                <a:gd name="T36" fmla="*/ 47 w 228"/>
                <a:gd name="T37" fmla="*/ 215 h 301"/>
                <a:gd name="T38" fmla="*/ 62 w 228"/>
                <a:gd name="T39" fmla="*/ 249 h 301"/>
                <a:gd name="T40" fmla="*/ 102 w 228"/>
                <a:gd name="T41" fmla="*/ 263 h 301"/>
                <a:gd name="T42" fmla="*/ 159 w 228"/>
                <a:gd name="T43" fmla="*/ 239 h 301"/>
                <a:gd name="T44" fmla="*/ 181 w 228"/>
                <a:gd name="T45" fmla="*/ 178 h 301"/>
                <a:gd name="T46" fmla="*/ 181 w 228"/>
                <a:gd name="T47" fmla="*/ 149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8" h="301">
                  <a:moveTo>
                    <a:pt x="228" y="295"/>
                  </a:moveTo>
                  <a:cubicBezTo>
                    <a:pt x="181" y="295"/>
                    <a:pt x="181" y="295"/>
                    <a:pt x="181" y="295"/>
                  </a:cubicBezTo>
                  <a:cubicBezTo>
                    <a:pt x="181" y="250"/>
                    <a:pt x="181" y="250"/>
                    <a:pt x="181" y="250"/>
                  </a:cubicBezTo>
                  <a:cubicBezTo>
                    <a:pt x="180" y="250"/>
                    <a:pt x="180" y="250"/>
                    <a:pt x="180" y="250"/>
                  </a:cubicBezTo>
                  <a:cubicBezTo>
                    <a:pt x="160" y="284"/>
                    <a:pt x="131" y="301"/>
                    <a:pt x="92" y="301"/>
                  </a:cubicBezTo>
                  <a:cubicBezTo>
                    <a:pt x="63" y="301"/>
                    <a:pt x="41" y="294"/>
                    <a:pt x="24" y="279"/>
                  </a:cubicBezTo>
                  <a:cubicBezTo>
                    <a:pt x="8" y="263"/>
                    <a:pt x="0" y="243"/>
                    <a:pt x="0" y="218"/>
                  </a:cubicBezTo>
                  <a:cubicBezTo>
                    <a:pt x="0" y="164"/>
                    <a:pt x="32" y="133"/>
                    <a:pt x="95" y="124"/>
                  </a:cubicBezTo>
                  <a:cubicBezTo>
                    <a:pt x="181" y="112"/>
                    <a:pt x="181" y="112"/>
                    <a:pt x="181" y="112"/>
                  </a:cubicBezTo>
                  <a:cubicBezTo>
                    <a:pt x="181" y="63"/>
                    <a:pt x="162" y="39"/>
                    <a:pt x="122" y="39"/>
                  </a:cubicBezTo>
                  <a:cubicBezTo>
                    <a:pt x="87" y="39"/>
                    <a:pt x="56" y="51"/>
                    <a:pt x="28" y="74"/>
                  </a:cubicBezTo>
                  <a:cubicBezTo>
                    <a:pt x="28" y="27"/>
                    <a:pt x="28" y="27"/>
                    <a:pt x="28" y="27"/>
                  </a:cubicBezTo>
                  <a:cubicBezTo>
                    <a:pt x="56" y="9"/>
                    <a:pt x="89" y="0"/>
                    <a:pt x="126" y="0"/>
                  </a:cubicBezTo>
                  <a:cubicBezTo>
                    <a:pt x="194" y="0"/>
                    <a:pt x="228" y="36"/>
                    <a:pt x="228" y="107"/>
                  </a:cubicBezTo>
                  <a:lnTo>
                    <a:pt x="228" y="295"/>
                  </a:lnTo>
                  <a:close/>
                  <a:moveTo>
                    <a:pt x="181" y="149"/>
                  </a:moveTo>
                  <a:cubicBezTo>
                    <a:pt x="112" y="159"/>
                    <a:pt x="112" y="159"/>
                    <a:pt x="112" y="159"/>
                  </a:cubicBezTo>
                  <a:cubicBezTo>
                    <a:pt x="91" y="162"/>
                    <a:pt x="74" y="167"/>
                    <a:pt x="64" y="174"/>
                  </a:cubicBezTo>
                  <a:cubicBezTo>
                    <a:pt x="53" y="182"/>
                    <a:pt x="47" y="196"/>
                    <a:pt x="47" y="215"/>
                  </a:cubicBezTo>
                  <a:cubicBezTo>
                    <a:pt x="47" y="229"/>
                    <a:pt x="52" y="240"/>
                    <a:pt x="62" y="249"/>
                  </a:cubicBezTo>
                  <a:cubicBezTo>
                    <a:pt x="72" y="258"/>
                    <a:pt x="86" y="263"/>
                    <a:pt x="102" y="263"/>
                  </a:cubicBezTo>
                  <a:cubicBezTo>
                    <a:pt x="125" y="263"/>
                    <a:pt x="144" y="255"/>
                    <a:pt x="159" y="239"/>
                  </a:cubicBezTo>
                  <a:cubicBezTo>
                    <a:pt x="174" y="223"/>
                    <a:pt x="181" y="202"/>
                    <a:pt x="181" y="178"/>
                  </a:cubicBezTo>
                  <a:lnTo>
                    <a:pt x="181" y="14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1"/>
            <p:cNvSpPr>
              <a:spLocks noEditPoints="1"/>
            </p:cNvSpPr>
            <p:nvPr userDrawn="1"/>
          </p:nvSpPr>
          <p:spPr bwMode="auto">
            <a:xfrm>
              <a:off x="4367" y="1108"/>
              <a:ext cx="626" cy="1024"/>
            </a:xfrm>
            <a:custGeom>
              <a:avLst/>
              <a:gdLst>
                <a:gd name="T0" fmla="*/ 48 w 265"/>
                <a:gd name="T1" fmla="*/ 385 h 433"/>
                <a:gd name="T2" fmla="*/ 47 w 265"/>
                <a:gd name="T3" fmla="*/ 385 h 433"/>
                <a:gd name="T4" fmla="*/ 47 w 265"/>
                <a:gd name="T5" fmla="*/ 427 h 433"/>
                <a:gd name="T6" fmla="*/ 0 w 265"/>
                <a:gd name="T7" fmla="*/ 427 h 433"/>
                <a:gd name="T8" fmla="*/ 0 w 265"/>
                <a:gd name="T9" fmla="*/ 0 h 433"/>
                <a:gd name="T10" fmla="*/ 47 w 265"/>
                <a:gd name="T11" fmla="*/ 0 h 433"/>
                <a:gd name="T12" fmla="*/ 47 w 265"/>
                <a:gd name="T13" fmla="*/ 189 h 433"/>
                <a:gd name="T14" fmla="*/ 48 w 265"/>
                <a:gd name="T15" fmla="*/ 189 h 433"/>
                <a:gd name="T16" fmla="*/ 147 w 265"/>
                <a:gd name="T17" fmla="*/ 132 h 433"/>
                <a:gd name="T18" fmla="*/ 234 w 265"/>
                <a:gd name="T19" fmla="*/ 171 h 433"/>
                <a:gd name="T20" fmla="*/ 265 w 265"/>
                <a:gd name="T21" fmla="*/ 274 h 433"/>
                <a:gd name="T22" fmla="*/ 230 w 265"/>
                <a:gd name="T23" fmla="*/ 390 h 433"/>
                <a:gd name="T24" fmla="*/ 134 w 265"/>
                <a:gd name="T25" fmla="*/ 433 h 433"/>
                <a:gd name="T26" fmla="*/ 48 w 265"/>
                <a:gd name="T27" fmla="*/ 385 h 433"/>
                <a:gd name="T28" fmla="*/ 47 w 265"/>
                <a:gd name="T29" fmla="*/ 269 h 433"/>
                <a:gd name="T30" fmla="*/ 47 w 265"/>
                <a:gd name="T31" fmla="*/ 309 h 433"/>
                <a:gd name="T32" fmla="*/ 70 w 265"/>
                <a:gd name="T33" fmla="*/ 370 h 433"/>
                <a:gd name="T34" fmla="*/ 129 w 265"/>
                <a:gd name="T35" fmla="*/ 395 h 433"/>
                <a:gd name="T36" fmla="*/ 194 w 265"/>
                <a:gd name="T37" fmla="*/ 363 h 433"/>
                <a:gd name="T38" fmla="*/ 218 w 265"/>
                <a:gd name="T39" fmla="*/ 273 h 433"/>
                <a:gd name="T40" fmla="*/ 196 w 265"/>
                <a:gd name="T41" fmla="*/ 198 h 433"/>
                <a:gd name="T42" fmla="*/ 136 w 265"/>
                <a:gd name="T43" fmla="*/ 171 h 433"/>
                <a:gd name="T44" fmla="*/ 71 w 265"/>
                <a:gd name="T45" fmla="*/ 199 h 433"/>
                <a:gd name="T46" fmla="*/ 47 w 265"/>
                <a:gd name="T47" fmla="*/ 269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5" h="433">
                  <a:moveTo>
                    <a:pt x="48" y="385"/>
                  </a:moveTo>
                  <a:cubicBezTo>
                    <a:pt x="47" y="385"/>
                    <a:pt x="47" y="385"/>
                    <a:pt x="47" y="385"/>
                  </a:cubicBezTo>
                  <a:cubicBezTo>
                    <a:pt x="47" y="427"/>
                    <a:pt x="47" y="427"/>
                    <a:pt x="47" y="427"/>
                  </a:cubicBezTo>
                  <a:cubicBezTo>
                    <a:pt x="0" y="427"/>
                    <a:pt x="0" y="427"/>
                    <a:pt x="0" y="427"/>
                  </a:cubicBezTo>
                  <a:cubicBezTo>
                    <a:pt x="0" y="0"/>
                    <a:pt x="0" y="0"/>
                    <a:pt x="0" y="0"/>
                  </a:cubicBezTo>
                  <a:cubicBezTo>
                    <a:pt x="47" y="0"/>
                    <a:pt x="47" y="0"/>
                    <a:pt x="47" y="0"/>
                  </a:cubicBezTo>
                  <a:cubicBezTo>
                    <a:pt x="47" y="189"/>
                    <a:pt x="47" y="189"/>
                    <a:pt x="47" y="189"/>
                  </a:cubicBezTo>
                  <a:cubicBezTo>
                    <a:pt x="48" y="189"/>
                    <a:pt x="48" y="189"/>
                    <a:pt x="48" y="189"/>
                  </a:cubicBezTo>
                  <a:cubicBezTo>
                    <a:pt x="70" y="151"/>
                    <a:pt x="104" y="132"/>
                    <a:pt x="147" y="132"/>
                  </a:cubicBezTo>
                  <a:cubicBezTo>
                    <a:pt x="184" y="132"/>
                    <a:pt x="213" y="145"/>
                    <a:pt x="234" y="171"/>
                  </a:cubicBezTo>
                  <a:cubicBezTo>
                    <a:pt x="255" y="196"/>
                    <a:pt x="265" y="231"/>
                    <a:pt x="265" y="274"/>
                  </a:cubicBezTo>
                  <a:cubicBezTo>
                    <a:pt x="265" y="322"/>
                    <a:pt x="254" y="361"/>
                    <a:pt x="230" y="390"/>
                  </a:cubicBezTo>
                  <a:cubicBezTo>
                    <a:pt x="207" y="419"/>
                    <a:pt x="175" y="433"/>
                    <a:pt x="134" y="433"/>
                  </a:cubicBezTo>
                  <a:cubicBezTo>
                    <a:pt x="96" y="433"/>
                    <a:pt x="67" y="417"/>
                    <a:pt x="48" y="385"/>
                  </a:cubicBezTo>
                  <a:close/>
                  <a:moveTo>
                    <a:pt x="47" y="269"/>
                  </a:moveTo>
                  <a:cubicBezTo>
                    <a:pt x="47" y="309"/>
                    <a:pt x="47" y="309"/>
                    <a:pt x="47" y="309"/>
                  </a:cubicBezTo>
                  <a:cubicBezTo>
                    <a:pt x="47" y="333"/>
                    <a:pt x="54" y="353"/>
                    <a:pt x="70" y="370"/>
                  </a:cubicBezTo>
                  <a:cubicBezTo>
                    <a:pt x="85" y="386"/>
                    <a:pt x="105" y="395"/>
                    <a:pt x="129" y="395"/>
                  </a:cubicBezTo>
                  <a:cubicBezTo>
                    <a:pt x="157" y="395"/>
                    <a:pt x="179" y="384"/>
                    <a:pt x="194" y="363"/>
                  </a:cubicBezTo>
                  <a:cubicBezTo>
                    <a:pt x="210" y="341"/>
                    <a:pt x="218" y="311"/>
                    <a:pt x="218" y="273"/>
                  </a:cubicBezTo>
                  <a:cubicBezTo>
                    <a:pt x="218" y="241"/>
                    <a:pt x="211" y="216"/>
                    <a:pt x="196" y="198"/>
                  </a:cubicBezTo>
                  <a:cubicBezTo>
                    <a:pt x="181" y="180"/>
                    <a:pt x="161" y="171"/>
                    <a:pt x="136" y="171"/>
                  </a:cubicBezTo>
                  <a:cubicBezTo>
                    <a:pt x="109" y="171"/>
                    <a:pt x="87" y="180"/>
                    <a:pt x="71" y="199"/>
                  </a:cubicBezTo>
                  <a:cubicBezTo>
                    <a:pt x="55" y="217"/>
                    <a:pt x="47" y="241"/>
                    <a:pt x="47" y="26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Rectangle 12"/>
            <p:cNvSpPr>
              <a:spLocks noChangeArrowheads="1"/>
            </p:cNvSpPr>
            <p:nvPr userDrawn="1"/>
          </p:nvSpPr>
          <p:spPr bwMode="auto">
            <a:xfrm>
              <a:off x="764" y="1352"/>
              <a:ext cx="376" cy="376"/>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Rectangle 13"/>
            <p:cNvSpPr>
              <a:spLocks noChangeArrowheads="1"/>
            </p:cNvSpPr>
            <p:nvPr userDrawn="1"/>
          </p:nvSpPr>
          <p:spPr bwMode="auto">
            <a:xfrm>
              <a:off x="1140" y="1352"/>
              <a:ext cx="375" cy="37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Rectangle 14"/>
            <p:cNvSpPr>
              <a:spLocks noChangeArrowheads="1"/>
            </p:cNvSpPr>
            <p:nvPr userDrawn="1"/>
          </p:nvSpPr>
          <p:spPr bwMode="auto">
            <a:xfrm>
              <a:off x="1140" y="1728"/>
              <a:ext cx="375" cy="375"/>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Rectangle 15"/>
            <p:cNvSpPr>
              <a:spLocks noChangeArrowheads="1"/>
            </p:cNvSpPr>
            <p:nvPr userDrawn="1"/>
          </p:nvSpPr>
          <p:spPr bwMode="auto">
            <a:xfrm>
              <a:off x="764" y="1728"/>
              <a:ext cx="376" cy="3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33482156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Magenta">
    <p:spTree>
      <p:nvGrpSpPr>
        <p:cNvPr id="1" name=""/>
        <p:cNvGrpSpPr/>
        <p:nvPr/>
      </p:nvGrpSpPr>
      <p:grpSpPr>
        <a:xfrm>
          <a:off x="0" y="0"/>
          <a:ext cx="0" cy="0"/>
          <a:chOff x="0" y="0"/>
          <a:chExt cx="0" cy="0"/>
        </a:xfrm>
      </p:grpSpPr>
      <p:sp>
        <p:nvSpPr>
          <p:cNvPr id="4" name="Content Placeholder 3"/>
          <p:cNvSpPr>
            <a:spLocks noGrp="1"/>
          </p:cNvSpPr>
          <p:nvPr>
            <p:ph sz="quarter" idx="14" hasCustomPrompt="1"/>
          </p:nvPr>
        </p:nvSpPr>
        <p:spPr/>
        <p:txBody>
          <a:bodyPr/>
          <a:lstStyle>
            <a:lvl1pPr>
              <a:defRPr>
                <a:solidFill>
                  <a:schemeClr val="accent3"/>
                </a:solidFill>
              </a:defRPr>
            </a:lvl1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hasCustomPrompt="1"/>
          </p:nvPr>
        </p:nvSpPr>
        <p:spPr/>
        <p:txBody>
          <a:bodyPr/>
          <a:lstStyle>
            <a:lvl1pPr>
              <a:defRPr>
                <a:solidFill>
                  <a:schemeClr val="accent3"/>
                </a:solidFill>
              </a:defRPr>
            </a:lvl1pPr>
          </a:lstStyle>
          <a:p>
            <a:r>
              <a:rPr lang="en-US" dirty="0" smtClean="0"/>
              <a:t>Click to edit title</a:t>
            </a:r>
            <a:endParaRPr lang="en-US" dirty="0"/>
          </a:p>
        </p:txBody>
      </p:sp>
      <p:sp>
        <p:nvSpPr>
          <p:cNvPr id="8" name="Text Placeholder 2"/>
          <p:cNvSpPr>
            <a:spLocks noGrp="1"/>
          </p:cNvSpPr>
          <p:nvPr>
            <p:ph type="body" sz="quarter" idx="13" hasCustomPrompt="1"/>
          </p:nvPr>
        </p:nvSpPr>
        <p:spPr>
          <a:xfrm>
            <a:off x="201613" y="4619726"/>
            <a:ext cx="8740775" cy="304699"/>
          </a:xfrm>
        </p:spPr>
        <p:txBody>
          <a:bodyPr anchor="b" anchorCtr="0">
            <a:spAutoFit/>
          </a:bodyPr>
          <a:lstStyle>
            <a:lvl1pPr>
              <a:spcBef>
                <a:spcPts val="0"/>
              </a:spcBef>
              <a:defRPr sz="600" b="0">
                <a:solidFill>
                  <a:schemeClr val="tx1"/>
                </a:solidFill>
                <a:latin typeface="+mn-lt"/>
              </a:defRPr>
            </a:lvl1pPr>
            <a:lvl2pPr>
              <a:defRPr sz="600" b="0">
                <a:solidFill>
                  <a:schemeClr val="tx1"/>
                </a:solidFill>
              </a:defRPr>
            </a:lvl2pPr>
            <a:lvl3pPr>
              <a:defRPr sz="600" b="0">
                <a:solidFill>
                  <a:schemeClr val="tx1"/>
                </a:solidFill>
              </a:defRPr>
            </a:lvl3pPr>
            <a:lvl4pPr>
              <a:defRPr sz="600" b="0">
                <a:solidFill>
                  <a:schemeClr val="tx1"/>
                </a:solidFill>
              </a:defRPr>
            </a:lvl4pPr>
            <a:lvl5pPr>
              <a:defRPr sz="600" b="0">
                <a:solidFill>
                  <a:schemeClr val="tx1"/>
                </a:solidFill>
              </a:defRPr>
            </a:lvl5pPr>
          </a:lstStyle>
          <a:p>
            <a:pPr lvl="0"/>
            <a:r>
              <a:rPr lang="en-US" dirty="0" smtClean="0"/>
              <a:t>Footnote</a:t>
            </a:r>
          </a:p>
        </p:txBody>
      </p:sp>
    </p:spTree>
    <p:extLst>
      <p:ext uri="{BB962C8B-B14F-4D97-AF65-F5344CB8AC3E}">
        <p14:creationId xmlns:p14="http://schemas.microsoft.com/office/powerpoint/2010/main" val="344018845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Content Placeholder 3"/>
          <p:cNvSpPr>
            <a:spLocks noGrp="1"/>
          </p:cNvSpPr>
          <p:nvPr>
            <p:ph sz="quarter" idx="14" hasCustomPrompt="1"/>
          </p:nvPr>
        </p:nvSpPr>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hasCustomPrompt="1"/>
          </p:nvPr>
        </p:nvSpPr>
        <p:spPr/>
        <p:txBody>
          <a:bodyPr/>
          <a:lstStyle/>
          <a:p>
            <a:r>
              <a:rPr lang="en-US" dirty="0" smtClean="0"/>
              <a:t>Click to edit title</a:t>
            </a:r>
            <a:endParaRPr lang="en-US" dirty="0"/>
          </a:p>
        </p:txBody>
      </p:sp>
      <p:sp>
        <p:nvSpPr>
          <p:cNvPr id="8" name="Text Placeholder 2"/>
          <p:cNvSpPr>
            <a:spLocks noGrp="1"/>
          </p:cNvSpPr>
          <p:nvPr>
            <p:ph type="body" sz="quarter" idx="13" hasCustomPrompt="1"/>
          </p:nvPr>
        </p:nvSpPr>
        <p:spPr>
          <a:xfrm>
            <a:off x="201613" y="4619726"/>
            <a:ext cx="8740775" cy="304699"/>
          </a:xfrm>
        </p:spPr>
        <p:txBody>
          <a:bodyPr anchor="b" anchorCtr="0">
            <a:spAutoFit/>
          </a:bodyPr>
          <a:lstStyle>
            <a:lvl1pPr>
              <a:spcBef>
                <a:spcPts val="0"/>
              </a:spcBef>
              <a:defRPr sz="600" b="0">
                <a:solidFill>
                  <a:schemeClr val="tx1"/>
                </a:solidFill>
                <a:latin typeface="+mn-lt"/>
              </a:defRPr>
            </a:lvl1pPr>
            <a:lvl2pPr>
              <a:defRPr sz="600" b="0">
                <a:solidFill>
                  <a:schemeClr val="tx1"/>
                </a:solidFill>
              </a:defRPr>
            </a:lvl2pPr>
            <a:lvl3pPr>
              <a:defRPr sz="600" b="0">
                <a:solidFill>
                  <a:schemeClr val="tx1"/>
                </a:solidFill>
              </a:defRPr>
            </a:lvl3pPr>
            <a:lvl4pPr>
              <a:defRPr sz="600" b="0">
                <a:solidFill>
                  <a:schemeClr val="tx1"/>
                </a:solidFill>
              </a:defRPr>
            </a:lvl4pPr>
            <a:lvl5pPr>
              <a:defRPr sz="600" b="0">
                <a:solidFill>
                  <a:schemeClr val="tx1"/>
                </a:solidFill>
              </a:defRPr>
            </a:lvl5pPr>
          </a:lstStyle>
          <a:p>
            <a:pPr lvl="0"/>
            <a:r>
              <a:rPr lang="en-US" dirty="0" smtClean="0"/>
              <a:t>Footnote</a:t>
            </a:r>
          </a:p>
        </p:txBody>
      </p:sp>
    </p:spTree>
    <p:extLst>
      <p:ext uri="{BB962C8B-B14F-4D97-AF65-F5344CB8AC3E}">
        <p14:creationId xmlns:p14="http://schemas.microsoft.com/office/powerpoint/2010/main" val="997553395"/>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ntent Magenta">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solidFill>
                  <a:schemeClr val="accent3"/>
                </a:solidFill>
              </a:defRPr>
            </a:lvl1pPr>
          </a:lstStyle>
          <a:p>
            <a:r>
              <a:rPr lang="en-US" dirty="0" smtClean="0"/>
              <a:t>Click to edit title</a:t>
            </a:r>
            <a:endParaRPr lang="en-US" dirty="0"/>
          </a:p>
        </p:txBody>
      </p:sp>
      <p:sp>
        <p:nvSpPr>
          <p:cNvPr id="10" name="Content Placeholder 3"/>
          <p:cNvSpPr>
            <a:spLocks noGrp="1"/>
          </p:cNvSpPr>
          <p:nvPr>
            <p:ph sz="quarter" idx="14" hasCustomPrompt="1"/>
          </p:nvPr>
        </p:nvSpPr>
        <p:spPr>
          <a:xfrm>
            <a:off x="201929" y="890715"/>
            <a:ext cx="4370070" cy="4034484"/>
          </a:xfrm>
        </p:spPr>
        <p:txBody>
          <a:bodyPr/>
          <a:lstStyle>
            <a:lvl1pPr>
              <a:defRPr>
                <a:solidFill>
                  <a:schemeClr val="accent3"/>
                </a:solidFill>
              </a:defRPr>
            </a:lvl1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quarter" idx="15" hasCustomPrompt="1"/>
          </p:nvPr>
        </p:nvSpPr>
        <p:spPr>
          <a:xfrm>
            <a:off x="4572001" y="890715"/>
            <a:ext cx="4370070" cy="4034484"/>
          </a:xfrm>
        </p:spPr>
        <p:txBody>
          <a:bodyPr/>
          <a:lstStyle>
            <a:lvl1pPr>
              <a:defRPr>
                <a:solidFill>
                  <a:schemeClr val="accent3"/>
                </a:solidFill>
              </a:defRPr>
            </a:lvl1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ext Placeholder 2"/>
          <p:cNvSpPr>
            <a:spLocks noGrp="1"/>
          </p:cNvSpPr>
          <p:nvPr>
            <p:ph type="body" sz="quarter" idx="13" hasCustomPrompt="1"/>
          </p:nvPr>
        </p:nvSpPr>
        <p:spPr>
          <a:xfrm>
            <a:off x="201613" y="4619726"/>
            <a:ext cx="8740775" cy="304699"/>
          </a:xfrm>
        </p:spPr>
        <p:txBody>
          <a:bodyPr anchor="b" anchorCtr="0">
            <a:spAutoFit/>
          </a:bodyPr>
          <a:lstStyle>
            <a:lvl1pPr>
              <a:spcBef>
                <a:spcPts val="0"/>
              </a:spcBef>
              <a:defRPr sz="600" b="0">
                <a:solidFill>
                  <a:schemeClr val="tx1"/>
                </a:solidFill>
                <a:latin typeface="+mn-lt"/>
              </a:defRPr>
            </a:lvl1pPr>
            <a:lvl2pPr>
              <a:defRPr sz="600" b="0">
                <a:solidFill>
                  <a:schemeClr val="tx1"/>
                </a:solidFill>
              </a:defRPr>
            </a:lvl2pPr>
            <a:lvl3pPr>
              <a:defRPr sz="600" b="0">
                <a:solidFill>
                  <a:schemeClr val="tx1"/>
                </a:solidFill>
              </a:defRPr>
            </a:lvl3pPr>
            <a:lvl4pPr>
              <a:defRPr sz="600" b="0">
                <a:solidFill>
                  <a:schemeClr val="tx1"/>
                </a:solidFill>
              </a:defRPr>
            </a:lvl4pPr>
            <a:lvl5pPr>
              <a:defRPr sz="600" b="0">
                <a:solidFill>
                  <a:schemeClr val="tx1"/>
                </a:solidFill>
              </a:defRPr>
            </a:lvl5pPr>
          </a:lstStyle>
          <a:p>
            <a:pPr lvl="0"/>
            <a:r>
              <a:rPr lang="en-US" dirty="0" smtClean="0"/>
              <a:t>Footnote</a:t>
            </a:r>
          </a:p>
        </p:txBody>
      </p:sp>
    </p:spTree>
    <p:extLst>
      <p:ext uri="{BB962C8B-B14F-4D97-AF65-F5344CB8AC3E}">
        <p14:creationId xmlns:p14="http://schemas.microsoft.com/office/powerpoint/2010/main" val="62269600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arrow Left Column Magenta">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solidFill>
                  <a:schemeClr val="accent3"/>
                </a:solidFill>
              </a:defRPr>
            </a:lvl1pPr>
          </a:lstStyle>
          <a:p>
            <a:r>
              <a:rPr lang="en-US" dirty="0" smtClean="0"/>
              <a:t>Click to edit title</a:t>
            </a:r>
            <a:endParaRPr lang="en-US" dirty="0"/>
          </a:p>
        </p:txBody>
      </p:sp>
      <p:sp>
        <p:nvSpPr>
          <p:cNvPr id="10" name="Content Placeholder 3"/>
          <p:cNvSpPr>
            <a:spLocks noGrp="1"/>
          </p:cNvSpPr>
          <p:nvPr>
            <p:ph sz="quarter" idx="14" hasCustomPrompt="1"/>
          </p:nvPr>
        </p:nvSpPr>
        <p:spPr>
          <a:xfrm>
            <a:off x="201929" y="890715"/>
            <a:ext cx="2689274" cy="4034484"/>
          </a:xfrm>
        </p:spPr>
        <p:txBody>
          <a:bodyPr/>
          <a:lstStyle>
            <a:lvl1pPr>
              <a:defRPr>
                <a:solidFill>
                  <a:schemeClr val="accent3"/>
                </a:solidFill>
              </a:defRPr>
            </a:lvl1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quarter" idx="15" hasCustomPrompt="1"/>
          </p:nvPr>
        </p:nvSpPr>
        <p:spPr>
          <a:xfrm>
            <a:off x="2891203" y="890715"/>
            <a:ext cx="6050868" cy="4034484"/>
          </a:xfrm>
        </p:spPr>
        <p:txBody>
          <a:bodyPr/>
          <a:lstStyle>
            <a:lvl1pPr>
              <a:defRPr>
                <a:solidFill>
                  <a:schemeClr val="accent3"/>
                </a:solidFill>
              </a:defRPr>
            </a:lvl1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ext Placeholder 2"/>
          <p:cNvSpPr>
            <a:spLocks noGrp="1"/>
          </p:cNvSpPr>
          <p:nvPr>
            <p:ph type="body" sz="quarter" idx="13" hasCustomPrompt="1"/>
          </p:nvPr>
        </p:nvSpPr>
        <p:spPr>
          <a:xfrm>
            <a:off x="201613" y="4619726"/>
            <a:ext cx="8740775" cy="304699"/>
          </a:xfrm>
        </p:spPr>
        <p:txBody>
          <a:bodyPr anchor="b" anchorCtr="0">
            <a:spAutoFit/>
          </a:bodyPr>
          <a:lstStyle>
            <a:lvl1pPr>
              <a:spcBef>
                <a:spcPts val="0"/>
              </a:spcBef>
              <a:defRPr sz="600" b="0">
                <a:solidFill>
                  <a:schemeClr val="tx1"/>
                </a:solidFill>
                <a:latin typeface="+mn-lt"/>
              </a:defRPr>
            </a:lvl1pPr>
            <a:lvl2pPr>
              <a:defRPr sz="600" b="0">
                <a:solidFill>
                  <a:schemeClr val="tx1"/>
                </a:solidFill>
              </a:defRPr>
            </a:lvl2pPr>
            <a:lvl3pPr>
              <a:defRPr sz="600" b="0">
                <a:solidFill>
                  <a:schemeClr val="tx1"/>
                </a:solidFill>
              </a:defRPr>
            </a:lvl3pPr>
            <a:lvl4pPr>
              <a:defRPr sz="600" b="0">
                <a:solidFill>
                  <a:schemeClr val="tx1"/>
                </a:solidFill>
              </a:defRPr>
            </a:lvl4pPr>
            <a:lvl5pPr>
              <a:defRPr sz="600" b="0">
                <a:solidFill>
                  <a:schemeClr val="tx1"/>
                </a:solidFill>
              </a:defRPr>
            </a:lvl5pPr>
          </a:lstStyle>
          <a:p>
            <a:pPr lvl="0"/>
            <a:r>
              <a:rPr lang="en-US" dirty="0" smtClean="0"/>
              <a:t>Footnote</a:t>
            </a:r>
          </a:p>
        </p:txBody>
      </p:sp>
    </p:spTree>
    <p:extLst>
      <p:ext uri="{BB962C8B-B14F-4D97-AF65-F5344CB8AC3E}">
        <p14:creationId xmlns:p14="http://schemas.microsoft.com/office/powerpoint/2010/main" val="1419532902"/>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Magenta">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solidFill>
                  <a:schemeClr val="accent3"/>
                </a:solidFill>
              </a:defRPr>
            </a:lvl1pPr>
          </a:lstStyle>
          <a:p>
            <a:r>
              <a:rPr lang="en-US" dirty="0" smtClean="0"/>
              <a:t>Click to edit title</a:t>
            </a:r>
            <a:endParaRPr lang="en-US" dirty="0"/>
          </a:p>
        </p:txBody>
      </p:sp>
      <p:sp>
        <p:nvSpPr>
          <p:cNvPr id="4" name="Text Placeholder 2"/>
          <p:cNvSpPr>
            <a:spLocks noGrp="1"/>
          </p:cNvSpPr>
          <p:nvPr>
            <p:ph type="body" sz="quarter" idx="13" hasCustomPrompt="1"/>
          </p:nvPr>
        </p:nvSpPr>
        <p:spPr>
          <a:xfrm>
            <a:off x="201613" y="4619726"/>
            <a:ext cx="8740775" cy="304699"/>
          </a:xfrm>
        </p:spPr>
        <p:txBody>
          <a:bodyPr anchor="b" anchorCtr="0">
            <a:spAutoFit/>
          </a:bodyPr>
          <a:lstStyle>
            <a:lvl1pPr>
              <a:spcBef>
                <a:spcPts val="0"/>
              </a:spcBef>
              <a:defRPr sz="600" b="0">
                <a:solidFill>
                  <a:schemeClr val="tx1"/>
                </a:solidFill>
                <a:latin typeface="+mn-lt"/>
              </a:defRPr>
            </a:lvl1pPr>
            <a:lvl2pPr>
              <a:defRPr sz="600" b="0">
                <a:solidFill>
                  <a:schemeClr val="tx1"/>
                </a:solidFill>
              </a:defRPr>
            </a:lvl2pPr>
            <a:lvl3pPr>
              <a:defRPr sz="600" b="0">
                <a:solidFill>
                  <a:schemeClr val="tx1"/>
                </a:solidFill>
              </a:defRPr>
            </a:lvl3pPr>
            <a:lvl4pPr>
              <a:defRPr sz="600" b="0">
                <a:solidFill>
                  <a:schemeClr val="tx1"/>
                </a:solidFill>
              </a:defRPr>
            </a:lvl4pPr>
            <a:lvl5pPr>
              <a:defRPr sz="600" b="0">
                <a:solidFill>
                  <a:schemeClr val="tx1"/>
                </a:solidFill>
              </a:defRPr>
            </a:lvl5pPr>
          </a:lstStyle>
          <a:p>
            <a:pPr lvl="0"/>
            <a:r>
              <a:rPr lang="en-US" dirty="0" smtClean="0"/>
              <a:t>Footnote</a:t>
            </a:r>
          </a:p>
        </p:txBody>
      </p:sp>
    </p:spTree>
    <p:extLst>
      <p:ext uri="{BB962C8B-B14F-4D97-AF65-F5344CB8AC3E}">
        <p14:creationId xmlns:p14="http://schemas.microsoft.com/office/powerpoint/2010/main" val="3720260030"/>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lor Block Magenta">
    <p:spTree>
      <p:nvGrpSpPr>
        <p:cNvPr id="1" name=""/>
        <p:cNvGrpSpPr/>
        <p:nvPr/>
      </p:nvGrpSpPr>
      <p:grpSpPr>
        <a:xfrm>
          <a:off x="0" y="0"/>
          <a:ext cx="0" cy="0"/>
          <a:chOff x="0" y="0"/>
          <a:chExt cx="0" cy="0"/>
        </a:xfrm>
      </p:grpSpPr>
      <p:sp>
        <p:nvSpPr>
          <p:cNvPr id="2" name="Rectangle 1"/>
          <p:cNvSpPr/>
          <p:nvPr userDrawn="1"/>
        </p:nvSpPr>
        <p:spPr>
          <a:xfrm>
            <a:off x="0" y="0"/>
            <a:ext cx="4572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109728" rIns="137160" bIns="109728" rtlCol="0" anchor="t" anchorCtr="0"/>
          <a:lstStyle/>
          <a:p>
            <a:pPr algn="ctr">
              <a:lnSpc>
                <a:spcPct val="90000"/>
              </a:lnSpc>
              <a:spcBef>
                <a:spcPts val="600"/>
              </a:spcBef>
            </a:pPr>
            <a:endParaRPr lang="en-US" sz="2000" dirty="0" err="1" smtClean="0"/>
          </a:p>
        </p:txBody>
      </p:sp>
      <p:sp>
        <p:nvSpPr>
          <p:cNvPr id="6" name="Title 5"/>
          <p:cNvSpPr>
            <a:spLocks noGrp="1"/>
          </p:cNvSpPr>
          <p:nvPr>
            <p:ph type="title" hasCustomPrompt="1"/>
          </p:nvPr>
        </p:nvSpPr>
        <p:spPr>
          <a:xfrm>
            <a:off x="201929" y="890715"/>
            <a:ext cx="4370069" cy="4034484"/>
          </a:xfrm>
        </p:spPr>
        <p:txBody>
          <a:bodyPr/>
          <a:lstStyle>
            <a:lvl1pPr>
              <a:defRPr>
                <a:solidFill>
                  <a:srgbClr val="FFFFFF"/>
                </a:solidFill>
              </a:defRPr>
            </a:lvl1pPr>
          </a:lstStyle>
          <a:p>
            <a:r>
              <a:rPr lang="en-US" dirty="0" smtClean="0"/>
              <a:t>Click to edit title</a:t>
            </a:r>
            <a:endParaRPr lang="en-US" dirty="0"/>
          </a:p>
        </p:txBody>
      </p:sp>
      <p:sp>
        <p:nvSpPr>
          <p:cNvPr id="8" name="Content Placeholder 3"/>
          <p:cNvSpPr>
            <a:spLocks noGrp="1"/>
          </p:cNvSpPr>
          <p:nvPr>
            <p:ph sz="quarter" idx="15" hasCustomPrompt="1"/>
          </p:nvPr>
        </p:nvSpPr>
        <p:spPr>
          <a:xfrm>
            <a:off x="4572001" y="890715"/>
            <a:ext cx="4370070" cy="4034484"/>
          </a:xfrm>
        </p:spPr>
        <p:txBody>
          <a:bodyPr/>
          <a:lstStyle>
            <a:lvl1pPr>
              <a:defRPr>
                <a:solidFill>
                  <a:schemeClr val="accent3"/>
                </a:solidFill>
              </a:defRPr>
            </a:lvl1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2"/>
          <p:cNvSpPr>
            <a:spLocks noGrp="1"/>
          </p:cNvSpPr>
          <p:nvPr>
            <p:ph type="body" sz="quarter" idx="13" hasCustomPrompt="1"/>
          </p:nvPr>
        </p:nvSpPr>
        <p:spPr>
          <a:xfrm>
            <a:off x="4571998" y="4619726"/>
            <a:ext cx="4370390" cy="304699"/>
          </a:xfrm>
        </p:spPr>
        <p:txBody>
          <a:bodyPr wrap="square" anchor="b" anchorCtr="0">
            <a:spAutoFit/>
          </a:bodyPr>
          <a:lstStyle>
            <a:lvl1pPr>
              <a:spcBef>
                <a:spcPts val="0"/>
              </a:spcBef>
              <a:defRPr sz="600" b="0">
                <a:solidFill>
                  <a:schemeClr val="tx1"/>
                </a:solidFill>
                <a:latin typeface="+mn-lt"/>
              </a:defRPr>
            </a:lvl1pPr>
            <a:lvl2pPr>
              <a:defRPr sz="600" b="0">
                <a:solidFill>
                  <a:schemeClr val="tx1"/>
                </a:solidFill>
              </a:defRPr>
            </a:lvl2pPr>
            <a:lvl3pPr>
              <a:defRPr sz="600" b="0">
                <a:solidFill>
                  <a:schemeClr val="tx1"/>
                </a:solidFill>
              </a:defRPr>
            </a:lvl3pPr>
            <a:lvl4pPr>
              <a:defRPr sz="600" b="0">
                <a:solidFill>
                  <a:schemeClr val="tx1"/>
                </a:solidFill>
              </a:defRPr>
            </a:lvl4pPr>
            <a:lvl5pPr>
              <a:defRPr sz="600" b="0">
                <a:solidFill>
                  <a:schemeClr val="tx1"/>
                </a:solidFill>
              </a:defRPr>
            </a:lvl5pPr>
          </a:lstStyle>
          <a:p>
            <a:pPr lvl="0"/>
            <a:r>
              <a:rPr lang="en-US" dirty="0" smtClean="0"/>
              <a:t>Footnote</a:t>
            </a:r>
          </a:p>
        </p:txBody>
      </p:sp>
    </p:spTree>
    <p:extLst>
      <p:ext uri="{BB962C8B-B14F-4D97-AF65-F5344CB8AC3E}">
        <p14:creationId xmlns:p14="http://schemas.microsoft.com/office/powerpoint/2010/main" val="264777041"/>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Quote Magenta">
    <p:spTree>
      <p:nvGrpSpPr>
        <p:cNvPr id="1" name=""/>
        <p:cNvGrpSpPr/>
        <p:nvPr/>
      </p:nvGrpSpPr>
      <p:grpSpPr>
        <a:xfrm>
          <a:off x="0" y="0"/>
          <a:ext cx="0" cy="0"/>
          <a:chOff x="0" y="0"/>
          <a:chExt cx="0" cy="0"/>
        </a:xfrm>
      </p:grpSpPr>
      <p:sp>
        <p:nvSpPr>
          <p:cNvPr id="94" name="Text Placeholder 6"/>
          <p:cNvSpPr>
            <a:spLocks noGrp="1"/>
          </p:cNvSpPr>
          <p:nvPr>
            <p:ph type="body" sz="quarter" idx="12" hasCustomPrompt="1"/>
          </p:nvPr>
        </p:nvSpPr>
        <p:spPr>
          <a:xfrm>
            <a:off x="201929" y="890715"/>
            <a:ext cx="8740142" cy="2017242"/>
          </a:xfrm>
        </p:spPr>
        <p:txBody>
          <a:bodyPr anchor="b" anchorCtr="0"/>
          <a:lstStyle>
            <a:lvl1pPr>
              <a:defRPr sz="3600">
                <a:solidFill>
                  <a:schemeClr val="accent3"/>
                </a:solidFill>
              </a:defRPr>
            </a:lvl1pPr>
            <a:lvl2pPr>
              <a:defRPr sz="1800"/>
            </a:lvl2pPr>
            <a:lvl3pPr>
              <a:defRPr sz="1800"/>
            </a:lvl3pPr>
            <a:lvl4pPr>
              <a:defRPr sz="1800"/>
            </a:lvl4pPr>
            <a:lvl5pPr>
              <a:defRPr sz="1800"/>
            </a:lvl5pPr>
          </a:lstStyle>
          <a:p>
            <a:pPr lvl="0"/>
            <a:r>
              <a:rPr lang="en-US" dirty="0" smtClean="0"/>
              <a:t>Click to edit text</a:t>
            </a:r>
          </a:p>
        </p:txBody>
      </p:sp>
      <p:sp>
        <p:nvSpPr>
          <p:cNvPr id="95" name="Text Placeholder 2"/>
          <p:cNvSpPr>
            <a:spLocks noGrp="1"/>
          </p:cNvSpPr>
          <p:nvPr>
            <p:ph type="body" sz="quarter" idx="13" hasCustomPrompt="1"/>
          </p:nvPr>
        </p:nvSpPr>
        <p:spPr>
          <a:xfrm>
            <a:off x="201613" y="2924510"/>
            <a:ext cx="8740775" cy="609398"/>
          </a:xfrm>
        </p:spPr>
        <p:txBody>
          <a:bodyPr anchor="t" anchorCtr="0">
            <a:spAutoFit/>
          </a:bodyPr>
          <a:lstStyle>
            <a:lvl1pPr>
              <a:spcBef>
                <a:spcPts val="0"/>
              </a:spcBef>
              <a:defRPr sz="2800" b="0">
                <a:solidFill>
                  <a:schemeClr val="tx1"/>
                </a:solidFill>
                <a:latin typeface="+mn-lt"/>
              </a:defRPr>
            </a:lvl1pPr>
            <a:lvl2pPr>
              <a:defRPr sz="600" b="0">
                <a:solidFill>
                  <a:schemeClr val="tx1"/>
                </a:solidFill>
              </a:defRPr>
            </a:lvl2pPr>
            <a:lvl3pPr>
              <a:defRPr sz="600" b="0">
                <a:solidFill>
                  <a:schemeClr val="tx1"/>
                </a:solidFill>
              </a:defRPr>
            </a:lvl3pPr>
            <a:lvl4pPr>
              <a:defRPr sz="600" b="0">
                <a:solidFill>
                  <a:schemeClr val="tx1"/>
                </a:solidFill>
              </a:defRPr>
            </a:lvl4pPr>
            <a:lvl5pPr>
              <a:defRPr sz="600" b="0">
                <a:solidFill>
                  <a:schemeClr val="tx1"/>
                </a:solidFill>
              </a:defRPr>
            </a:lvl5pPr>
          </a:lstStyle>
          <a:p>
            <a:pPr lvl="0"/>
            <a:r>
              <a:rPr lang="en-US" dirty="0" smtClean="0"/>
              <a:t>Click to edit text</a:t>
            </a:r>
          </a:p>
        </p:txBody>
      </p:sp>
    </p:spTree>
    <p:extLst>
      <p:ext uri="{BB962C8B-B14F-4D97-AF65-F5344CB8AC3E}">
        <p14:creationId xmlns:p14="http://schemas.microsoft.com/office/powerpoint/2010/main" val="1494071498"/>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Statement Magenta">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01929" y="2183951"/>
            <a:ext cx="6217920" cy="775597"/>
          </a:xfrm>
        </p:spPr>
        <p:txBody>
          <a:bodyPr anchor="ctr" anchorCtr="0">
            <a:spAutoFit/>
          </a:bodyPr>
          <a:lstStyle>
            <a:lvl1pPr algn="l">
              <a:defRPr sz="4000">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353951556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Title Slide Light Blu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0256" y="552387"/>
            <a:ext cx="8063485" cy="2021483"/>
          </a:xfrm>
        </p:spPr>
        <p:txBody>
          <a:bodyPr anchor="b" anchorCtr="0">
            <a:noAutofit/>
          </a:bodyPr>
          <a:lstStyle>
            <a:lvl1pPr algn="l">
              <a:defRPr sz="5400">
                <a:solidFill>
                  <a:srgbClr val="000000"/>
                </a:solidFill>
              </a:defRPr>
            </a:lvl1pPr>
          </a:lstStyle>
          <a:p>
            <a:r>
              <a:rPr lang="en-US" dirty="0" smtClean="0"/>
              <a:t>Click to edit title</a:t>
            </a:r>
            <a:endParaRPr lang="en-US" dirty="0"/>
          </a:p>
        </p:txBody>
      </p:sp>
      <p:sp>
        <p:nvSpPr>
          <p:cNvPr id="3" name="Subtitle 2"/>
          <p:cNvSpPr>
            <a:spLocks noGrp="1"/>
          </p:cNvSpPr>
          <p:nvPr>
            <p:ph type="subTitle" idx="1" hasCustomPrompt="1"/>
          </p:nvPr>
        </p:nvSpPr>
        <p:spPr>
          <a:xfrm>
            <a:off x="546222" y="2573871"/>
            <a:ext cx="5706574" cy="1678914"/>
          </a:xfrm>
        </p:spPr>
        <p:txBody>
          <a:bodyPr/>
          <a:lstStyle>
            <a:lvl1pPr marL="0" indent="0" algn="l">
              <a:spcBef>
                <a:spcPts val="600"/>
              </a:spcBef>
              <a:buNone/>
              <a:defRPr sz="2800">
                <a:solidFill>
                  <a:srgbClr val="000000"/>
                </a:solidFill>
                <a:latin typeface="+mj-lt"/>
              </a:defRPr>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smtClean="0"/>
              <a:t>Click to edit subtitle</a:t>
            </a:r>
            <a:endParaRPr lang="en-US" dirty="0"/>
          </a:p>
        </p:txBody>
      </p:sp>
      <p:grpSp>
        <p:nvGrpSpPr>
          <p:cNvPr id="17" name="Group 5"/>
          <p:cNvGrpSpPr>
            <a:grpSpLocks noChangeAspect="1"/>
          </p:cNvGrpSpPr>
          <p:nvPr userDrawn="1"/>
        </p:nvGrpSpPr>
        <p:grpSpPr bwMode="auto">
          <a:xfrm>
            <a:off x="7555689" y="4436845"/>
            <a:ext cx="1256697" cy="304294"/>
            <a:chOff x="764" y="1108"/>
            <a:chExt cx="4229" cy="1024"/>
          </a:xfrm>
          <a:solidFill>
            <a:srgbClr val="000000"/>
          </a:solidFill>
        </p:grpSpPr>
        <p:sp>
          <p:nvSpPr>
            <p:cNvPr id="18" name="Freeform 6"/>
            <p:cNvSpPr>
              <a:spLocks/>
            </p:cNvSpPr>
            <p:nvPr userDrawn="1"/>
          </p:nvSpPr>
          <p:spPr bwMode="auto">
            <a:xfrm>
              <a:off x="1579" y="1420"/>
              <a:ext cx="510" cy="712"/>
            </a:xfrm>
            <a:custGeom>
              <a:avLst/>
              <a:gdLst>
                <a:gd name="T0" fmla="*/ 216 w 216"/>
                <a:gd name="T1" fmla="*/ 281 h 301"/>
                <a:gd name="T2" fmla="*/ 137 w 216"/>
                <a:gd name="T3" fmla="*/ 301 h 301"/>
                <a:gd name="T4" fmla="*/ 38 w 216"/>
                <a:gd name="T5" fmla="*/ 261 h 301"/>
                <a:gd name="T6" fmla="*/ 0 w 216"/>
                <a:gd name="T7" fmla="*/ 157 h 301"/>
                <a:gd name="T8" fmla="*/ 41 w 216"/>
                <a:gd name="T9" fmla="*/ 43 h 301"/>
                <a:gd name="T10" fmla="*/ 149 w 216"/>
                <a:gd name="T11" fmla="*/ 0 h 301"/>
                <a:gd name="T12" fmla="*/ 216 w 216"/>
                <a:gd name="T13" fmla="*/ 14 h 301"/>
                <a:gd name="T14" fmla="*/ 216 w 216"/>
                <a:gd name="T15" fmla="*/ 61 h 301"/>
                <a:gd name="T16" fmla="*/ 148 w 216"/>
                <a:gd name="T17" fmla="*/ 39 h 301"/>
                <a:gd name="T18" fmla="*/ 75 w 216"/>
                <a:gd name="T19" fmla="*/ 70 h 301"/>
                <a:gd name="T20" fmla="*/ 47 w 216"/>
                <a:gd name="T21" fmla="*/ 154 h 301"/>
                <a:gd name="T22" fmla="*/ 74 w 216"/>
                <a:gd name="T23" fmla="*/ 233 h 301"/>
                <a:gd name="T24" fmla="*/ 145 w 216"/>
                <a:gd name="T25" fmla="*/ 263 h 301"/>
                <a:gd name="T26" fmla="*/ 216 w 216"/>
                <a:gd name="T27" fmla="*/ 238 h 301"/>
                <a:gd name="T28" fmla="*/ 216 w 216"/>
                <a:gd name="T29" fmla="*/ 281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6" h="301">
                  <a:moveTo>
                    <a:pt x="216" y="281"/>
                  </a:moveTo>
                  <a:cubicBezTo>
                    <a:pt x="194" y="295"/>
                    <a:pt x="167" y="301"/>
                    <a:pt x="137" y="301"/>
                  </a:cubicBezTo>
                  <a:cubicBezTo>
                    <a:pt x="96" y="301"/>
                    <a:pt x="63" y="288"/>
                    <a:pt x="38" y="261"/>
                  </a:cubicBezTo>
                  <a:cubicBezTo>
                    <a:pt x="12" y="235"/>
                    <a:pt x="0" y="200"/>
                    <a:pt x="0" y="157"/>
                  </a:cubicBezTo>
                  <a:cubicBezTo>
                    <a:pt x="0" y="110"/>
                    <a:pt x="13" y="72"/>
                    <a:pt x="41" y="43"/>
                  </a:cubicBezTo>
                  <a:cubicBezTo>
                    <a:pt x="68" y="14"/>
                    <a:pt x="104" y="0"/>
                    <a:pt x="149" y="0"/>
                  </a:cubicBezTo>
                  <a:cubicBezTo>
                    <a:pt x="175" y="0"/>
                    <a:pt x="197" y="5"/>
                    <a:pt x="216" y="14"/>
                  </a:cubicBezTo>
                  <a:cubicBezTo>
                    <a:pt x="216" y="61"/>
                    <a:pt x="216" y="61"/>
                    <a:pt x="216" y="61"/>
                  </a:cubicBezTo>
                  <a:cubicBezTo>
                    <a:pt x="195" y="46"/>
                    <a:pt x="172" y="39"/>
                    <a:pt x="148" y="39"/>
                  </a:cubicBezTo>
                  <a:cubicBezTo>
                    <a:pt x="118" y="39"/>
                    <a:pt x="94" y="49"/>
                    <a:pt x="75" y="70"/>
                  </a:cubicBezTo>
                  <a:cubicBezTo>
                    <a:pt x="56" y="91"/>
                    <a:pt x="47" y="119"/>
                    <a:pt x="47" y="154"/>
                  </a:cubicBezTo>
                  <a:cubicBezTo>
                    <a:pt x="47" y="187"/>
                    <a:pt x="56" y="214"/>
                    <a:pt x="74" y="233"/>
                  </a:cubicBezTo>
                  <a:cubicBezTo>
                    <a:pt x="91" y="253"/>
                    <a:pt x="115" y="263"/>
                    <a:pt x="145" y="263"/>
                  </a:cubicBezTo>
                  <a:cubicBezTo>
                    <a:pt x="170" y="263"/>
                    <a:pt x="194" y="254"/>
                    <a:pt x="216" y="238"/>
                  </a:cubicBezTo>
                  <a:lnTo>
                    <a:pt x="216" y="2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7"/>
            <p:cNvSpPr>
              <a:spLocks noEditPoints="1"/>
            </p:cNvSpPr>
            <p:nvPr userDrawn="1"/>
          </p:nvSpPr>
          <p:spPr bwMode="auto">
            <a:xfrm>
              <a:off x="2207" y="1420"/>
              <a:ext cx="669" cy="712"/>
            </a:xfrm>
            <a:custGeom>
              <a:avLst/>
              <a:gdLst>
                <a:gd name="T0" fmla="*/ 140 w 283"/>
                <a:gd name="T1" fmla="*/ 301 h 301"/>
                <a:gd name="T2" fmla="*/ 38 w 283"/>
                <a:gd name="T3" fmla="*/ 261 h 301"/>
                <a:gd name="T4" fmla="*/ 0 w 283"/>
                <a:gd name="T5" fmla="*/ 154 h 301"/>
                <a:gd name="T6" fmla="*/ 40 w 283"/>
                <a:gd name="T7" fmla="*/ 41 h 301"/>
                <a:gd name="T8" fmla="*/ 147 w 283"/>
                <a:gd name="T9" fmla="*/ 0 h 301"/>
                <a:gd name="T10" fmla="*/ 247 w 283"/>
                <a:gd name="T11" fmla="*/ 40 h 301"/>
                <a:gd name="T12" fmla="*/ 283 w 283"/>
                <a:gd name="T13" fmla="*/ 150 h 301"/>
                <a:gd name="T14" fmla="*/ 244 w 283"/>
                <a:gd name="T15" fmla="*/ 260 h 301"/>
                <a:gd name="T16" fmla="*/ 140 w 283"/>
                <a:gd name="T17" fmla="*/ 301 h 301"/>
                <a:gd name="T18" fmla="*/ 143 w 283"/>
                <a:gd name="T19" fmla="*/ 39 h 301"/>
                <a:gd name="T20" fmla="*/ 73 w 283"/>
                <a:gd name="T21" fmla="*/ 69 h 301"/>
                <a:gd name="T22" fmla="*/ 47 w 283"/>
                <a:gd name="T23" fmla="*/ 152 h 301"/>
                <a:gd name="T24" fmla="*/ 73 w 283"/>
                <a:gd name="T25" fmla="*/ 233 h 301"/>
                <a:gd name="T26" fmla="*/ 143 w 283"/>
                <a:gd name="T27" fmla="*/ 263 h 301"/>
                <a:gd name="T28" fmla="*/ 212 w 283"/>
                <a:gd name="T29" fmla="*/ 234 h 301"/>
                <a:gd name="T30" fmla="*/ 236 w 283"/>
                <a:gd name="T31" fmla="*/ 151 h 301"/>
                <a:gd name="T32" fmla="*/ 212 w 283"/>
                <a:gd name="T33" fmla="*/ 68 h 301"/>
                <a:gd name="T34" fmla="*/ 143 w 283"/>
                <a:gd name="T35" fmla="*/ 39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3" h="301">
                  <a:moveTo>
                    <a:pt x="140" y="301"/>
                  </a:moveTo>
                  <a:cubicBezTo>
                    <a:pt x="97" y="301"/>
                    <a:pt x="63" y="288"/>
                    <a:pt x="38" y="261"/>
                  </a:cubicBezTo>
                  <a:cubicBezTo>
                    <a:pt x="13" y="234"/>
                    <a:pt x="0" y="199"/>
                    <a:pt x="0" y="154"/>
                  </a:cubicBezTo>
                  <a:cubicBezTo>
                    <a:pt x="0" y="106"/>
                    <a:pt x="13" y="68"/>
                    <a:pt x="40" y="41"/>
                  </a:cubicBezTo>
                  <a:cubicBezTo>
                    <a:pt x="66" y="14"/>
                    <a:pt x="102" y="0"/>
                    <a:pt x="147" y="0"/>
                  </a:cubicBezTo>
                  <a:cubicBezTo>
                    <a:pt x="190" y="0"/>
                    <a:pt x="223" y="13"/>
                    <a:pt x="247" y="40"/>
                  </a:cubicBezTo>
                  <a:cubicBezTo>
                    <a:pt x="271" y="66"/>
                    <a:pt x="283" y="103"/>
                    <a:pt x="283" y="150"/>
                  </a:cubicBezTo>
                  <a:cubicBezTo>
                    <a:pt x="283" y="196"/>
                    <a:pt x="270" y="232"/>
                    <a:pt x="244" y="260"/>
                  </a:cubicBezTo>
                  <a:cubicBezTo>
                    <a:pt x="218" y="288"/>
                    <a:pt x="184" y="301"/>
                    <a:pt x="140" y="301"/>
                  </a:cubicBezTo>
                  <a:close/>
                  <a:moveTo>
                    <a:pt x="143" y="39"/>
                  </a:moveTo>
                  <a:cubicBezTo>
                    <a:pt x="114" y="39"/>
                    <a:pt x="90" y="49"/>
                    <a:pt x="73" y="69"/>
                  </a:cubicBezTo>
                  <a:cubicBezTo>
                    <a:pt x="56" y="89"/>
                    <a:pt x="47" y="117"/>
                    <a:pt x="47" y="152"/>
                  </a:cubicBezTo>
                  <a:cubicBezTo>
                    <a:pt x="47" y="187"/>
                    <a:pt x="56" y="213"/>
                    <a:pt x="73" y="233"/>
                  </a:cubicBezTo>
                  <a:cubicBezTo>
                    <a:pt x="91" y="253"/>
                    <a:pt x="114" y="263"/>
                    <a:pt x="143" y="263"/>
                  </a:cubicBezTo>
                  <a:cubicBezTo>
                    <a:pt x="173" y="263"/>
                    <a:pt x="196" y="253"/>
                    <a:pt x="212" y="234"/>
                  </a:cubicBezTo>
                  <a:cubicBezTo>
                    <a:pt x="228" y="214"/>
                    <a:pt x="236" y="187"/>
                    <a:pt x="236" y="151"/>
                  </a:cubicBezTo>
                  <a:cubicBezTo>
                    <a:pt x="236" y="115"/>
                    <a:pt x="228" y="88"/>
                    <a:pt x="212" y="68"/>
                  </a:cubicBezTo>
                  <a:cubicBezTo>
                    <a:pt x="196" y="49"/>
                    <a:pt x="173" y="39"/>
                    <a:pt x="143"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8"/>
            <p:cNvSpPr>
              <a:spLocks/>
            </p:cNvSpPr>
            <p:nvPr userDrawn="1"/>
          </p:nvSpPr>
          <p:spPr bwMode="auto">
            <a:xfrm>
              <a:off x="3015" y="1983"/>
              <a:ext cx="149" cy="149"/>
            </a:xfrm>
            <a:custGeom>
              <a:avLst/>
              <a:gdLst>
                <a:gd name="T0" fmla="*/ 31 w 63"/>
                <a:gd name="T1" fmla="*/ 63 h 63"/>
                <a:gd name="T2" fmla="*/ 9 w 63"/>
                <a:gd name="T3" fmla="*/ 54 h 63"/>
                <a:gd name="T4" fmla="*/ 0 w 63"/>
                <a:gd name="T5" fmla="*/ 31 h 63"/>
                <a:gd name="T6" fmla="*/ 9 w 63"/>
                <a:gd name="T7" fmla="*/ 9 h 63"/>
                <a:gd name="T8" fmla="*/ 31 w 63"/>
                <a:gd name="T9" fmla="*/ 0 h 63"/>
                <a:gd name="T10" fmla="*/ 54 w 63"/>
                <a:gd name="T11" fmla="*/ 9 h 63"/>
                <a:gd name="T12" fmla="*/ 63 w 63"/>
                <a:gd name="T13" fmla="*/ 31 h 63"/>
                <a:gd name="T14" fmla="*/ 54 w 63"/>
                <a:gd name="T15" fmla="*/ 54 h 63"/>
                <a:gd name="T16" fmla="*/ 31 w 63"/>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63">
                  <a:moveTo>
                    <a:pt x="31" y="63"/>
                  </a:moveTo>
                  <a:cubicBezTo>
                    <a:pt x="22" y="63"/>
                    <a:pt x="15" y="60"/>
                    <a:pt x="9" y="54"/>
                  </a:cubicBezTo>
                  <a:cubicBezTo>
                    <a:pt x="3" y="47"/>
                    <a:pt x="0" y="40"/>
                    <a:pt x="0" y="31"/>
                  </a:cubicBezTo>
                  <a:cubicBezTo>
                    <a:pt x="0" y="23"/>
                    <a:pt x="3" y="15"/>
                    <a:pt x="9" y="9"/>
                  </a:cubicBezTo>
                  <a:cubicBezTo>
                    <a:pt x="15" y="3"/>
                    <a:pt x="22" y="0"/>
                    <a:pt x="31" y="0"/>
                  </a:cubicBezTo>
                  <a:cubicBezTo>
                    <a:pt x="40" y="0"/>
                    <a:pt x="47" y="3"/>
                    <a:pt x="54" y="9"/>
                  </a:cubicBezTo>
                  <a:cubicBezTo>
                    <a:pt x="60" y="15"/>
                    <a:pt x="63" y="23"/>
                    <a:pt x="63" y="31"/>
                  </a:cubicBezTo>
                  <a:cubicBezTo>
                    <a:pt x="63" y="40"/>
                    <a:pt x="60" y="47"/>
                    <a:pt x="54" y="54"/>
                  </a:cubicBezTo>
                  <a:cubicBezTo>
                    <a:pt x="47" y="60"/>
                    <a:pt x="40" y="63"/>
                    <a:pt x="3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9"/>
            <p:cNvSpPr>
              <a:spLocks noChangeArrowheads="1"/>
            </p:cNvSpPr>
            <p:nvPr userDrawn="1"/>
          </p:nvSpPr>
          <p:spPr bwMode="auto">
            <a:xfrm>
              <a:off x="3346" y="1108"/>
              <a:ext cx="109" cy="100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0"/>
            <p:cNvSpPr>
              <a:spLocks noEditPoints="1"/>
            </p:cNvSpPr>
            <p:nvPr userDrawn="1"/>
          </p:nvSpPr>
          <p:spPr bwMode="auto">
            <a:xfrm>
              <a:off x="3625" y="1420"/>
              <a:ext cx="538" cy="712"/>
            </a:xfrm>
            <a:custGeom>
              <a:avLst/>
              <a:gdLst>
                <a:gd name="T0" fmla="*/ 228 w 228"/>
                <a:gd name="T1" fmla="*/ 295 h 301"/>
                <a:gd name="T2" fmla="*/ 181 w 228"/>
                <a:gd name="T3" fmla="*/ 295 h 301"/>
                <a:gd name="T4" fmla="*/ 181 w 228"/>
                <a:gd name="T5" fmla="*/ 250 h 301"/>
                <a:gd name="T6" fmla="*/ 180 w 228"/>
                <a:gd name="T7" fmla="*/ 250 h 301"/>
                <a:gd name="T8" fmla="*/ 92 w 228"/>
                <a:gd name="T9" fmla="*/ 301 h 301"/>
                <a:gd name="T10" fmla="*/ 24 w 228"/>
                <a:gd name="T11" fmla="*/ 279 h 301"/>
                <a:gd name="T12" fmla="*/ 0 w 228"/>
                <a:gd name="T13" fmla="*/ 218 h 301"/>
                <a:gd name="T14" fmla="*/ 95 w 228"/>
                <a:gd name="T15" fmla="*/ 124 h 301"/>
                <a:gd name="T16" fmla="*/ 181 w 228"/>
                <a:gd name="T17" fmla="*/ 112 h 301"/>
                <a:gd name="T18" fmla="*/ 122 w 228"/>
                <a:gd name="T19" fmla="*/ 39 h 301"/>
                <a:gd name="T20" fmla="*/ 28 w 228"/>
                <a:gd name="T21" fmla="*/ 74 h 301"/>
                <a:gd name="T22" fmla="*/ 28 w 228"/>
                <a:gd name="T23" fmla="*/ 27 h 301"/>
                <a:gd name="T24" fmla="*/ 126 w 228"/>
                <a:gd name="T25" fmla="*/ 0 h 301"/>
                <a:gd name="T26" fmla="*/ 228 w 228"/>
                <a:gd name="T27" fmla="*/ 107 h 301"/>
                <a:gd name="T28" fmla="*/ 228 w 228"/>
                <a:gd name="T29" fmla="*/ 295 h 301"/>
                <a:gd name="T30" fmla="*/ 181 w 228"/>
                <a:gd name="T31" fmla="*/ 149 h 301"/>
                <a:gd name="T32" fmla="*/ 112 w 228"/>
                <a:gd name="T33" fmla="*/ 159 h 301"/>
                <a:gd name="T34" fmla="*/ 64 w 228"/>
                <a:gd name="T35" fmla="*/ 174 h 301"/>
                <a:gd name="T36" fmla="*/ 47 w 228"/>
                <a:gd name="T37" fmla="*/ 215 h 301"/>
                <a:gd name="T38" fmla="*/ 62 w 228"/>
                <a:gd name="T39" fmla="*/ 249 h 301"/>
                <a:gd name="T40" fmla="*/ 102 w 228"/>
                <a:gd name="T41" fmla="*/ 263 h 301"/>
                <a:gd name="T42" fmla="*/ 159 w 228"/>
                <a:gd name="T43" fmla="*/ 239 h 301"/>
                <a:gd name="T44" fmla="*/ 181 w 228"/>
                <a:gd name="T45" fmla="*/ 178 h 301"/>
                <a:gd name="T46" fmla="*/ 181 w 228"/>
                <a:gd name="T47" fmla="*/ 149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8" h="301">
                  <a:moveTo>
                    <a:pt x="228" y="295"/>
                  </a:moveTo>
                  <a:cubicBezTo>
                    <a:pt x="181" y="295"/>
                    <a:pt x="181" y="295"/>
                    <a:pt x="181" y="295"/>
                  </a:cubicBezTo>
                  <a:cubicBezTo>
                    <a:pt x="181" y="250"/>
                    <a:pt x="181" y="250"/>
                    <a:pt x="181" y="250"/>
                  </a:cubicBezTo>
                  <a:cubicBezTo>
                    <a:pt x="180" y="250"/>
                    <a:pt x="180" y="250"/>
                    <a:pt x="180" y="250"/>
                  </a:cubicBezTo>
                  <a:cubicBezTo>
                    <a:pt x="160" y="284"/>
                    <a:pt x="131" y="301"/>
                    <a:pt x="92" y="301"/>
                  </a:cubicBezTo>
                  <a:cubicBezTo>
                    <a:pt x="63" y="301"/>
                    <a:pt x="41" y="294"/>
                    <a:pt x="24" y="279"/>
                  </a:cubicBezTo>
                  <a:cubicBezTo>
                    <a:pt x="8" y="263"/>
                    <a:pt x="0" y="243"/>
                    <a:pt x="0" y="218"/>
                  </a:cubicBezTo>
                  <a:cubicBezTo>
                    <a:pt x="0" y="164"/>
                    <a:pt x="32" y="133"/>
                    <a:pt x="95" y="124"/>
                  </a:cubicBezTo>
                  <a:cubicBezTo>
                    <a:pt x="181" y="112"/>
                    <a:pt x="181" y="112"/>
                    <a:pt x="181" y="112"/>
                  </a:cubicBezTo>
                  <a:cubicBezTo>
                    <a:pt x="181" y="63"/>
                    <a:pt x="162" y="39"/>
                    <a:pt x="122" y="39"/>
                  </a:cubicBezTo>
                  <a:cubicBezTo>
                    <a:pt x="87" y="39"/>
                    <a:pt x="56" y="51"/>
                    <a:pt x="28" y="74"/>
                  </a:cubicBezTo>
                  <a:cubicBezTo>
                    <a:pt x="28" y="27"/>
                    <a:pt x="28" y="27"/>
                    <a:pt x="28" y="27"/>
                  </a:cubicBezTo>
                  <a:cubicBezTo>
                    <a:pt x="56" y="9"/>
                    <a:pt x="89" y="0"/>
                    <a:pt x="126" y="0"/>
                  </a:cubicBezTo>
                  <a:cubicBezTo>
                    <a:pt x="194" y="0"/>
                    <a:pt x="228" y="36"/>
                    <a:pt x="228" y="107"/>
                  </a:cubicBezTo>
                  <a:lnTo>
                    <a:pt x="228" y="295"/>
                  </a:lnTo>
                  <a:close/>
                  <a:moveTo>
                    <a:pt x="181" y="149"/>
                  </a:moveTo>
                  <a:cubicBezTo>
                    <a:pt x="112" y="159"/>
                    <a:pt x="112" y="159"/>
                    <a:pt x="112" y="159"/>
                  </a:cubicBezTo>
                  <a:cubicBezTo>
                    <a:pt x="91" y="162"/>
                    <a:pt x="74" y="167"/>
                    <a:pt x="64" y="174"/>
                  </a:cubicBezTo>
                  <a:cubicBezTo>
                    <a:pt x="53" y="182"/>
                    <a:pt x="47" y="196"/>
                    <a:pt x="47" y="215"/>
                  </a:cubicBezTo>
                  <a:cubicBezTo>
                    <a:pt x="47" y="229"/>
                    <a:pt x="52" y="240"/>
                    <a:pt x="62" y="249"/>
                  </a:cubicBezTo>
                  <a:cubicBezTo>
                    <a:pt x="72" y="258"/>
                    <a:pt x="86" y="263"/>
                    <a:pt x="102" y="263"/>
                  </a:cubicBezTo>
                  <a:cubicBezTo>
                    <a:pt x="125" y="263"/>
                    <a:pt x="144" y="255"/>
                    <a:pt x="159" y="239"/>
                  </a:cubicBezTo>
                  <a:cubicBezTo>
                    <a:pt x="174" y="223"/>
                    <a:pt x="181" y="202"/>
                    <a:pt x="181" y="178"/>
                  </a:cubicBezTo>
                  <a:lnTo>
                    <a:pt x="181" y="1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1"/>
            <p:cNvSpPr>
              <a:spLocks noEditPoints="1"/>
            </p:cNvSpPr>
            <p:nvPr userDrawn="1"/>
          </p:nvSpPr>
          <p:spPr bwMode="auto">
            <a:xfrm>
              <a:off x="4367" y="1108"/>
              <a:ext cx="626" cy="1024"/>
            </a:xfrm>
            <a:custGeom>
              <a:avLst/>
              <a:gdLst>
                <a:gd name="T0" fmla="*/ 48 w 265"/>
                <a:gd name="T1" fmla="*/ 385 h 433"/>
                <a:gd name="T2" fmla="*/ 47 w 265"/>
                <a:gd name="T3" fmla="*/ 385 h 433"/>
                <a:gd name="T4" fmla="*/ 47 w 265"/>
                <a:gd name="T5" fmla="*/ 427 h 433"/>
                <a:gd name="T6" fmla="*/ 0 w 265"/>
                <a:gd name="T7" fmla="*/ 427 h 433"/>
                <a:gd name="T8" fmla="*/ 0 w 265"/>
                <a:gd name="T9" fmla="*/ 0 h 433"/>
                <a:gd name="T10" fmla="*/ 47 w 265"/>
                <a:gd name="T11" fmla="*/ 0 h 433"/>
                <a:gd name="T12" fmla="*/ 47 w 265"/>
                <a:gd name="T13" fmla="*/ 189 h 433"/>
                <a:gd name="T14" fmla="*/ 48 w 265"/>
                <a:gd name="T15" fmla="*/ 189 h 433"/>
                <a:gd name="T16" fmla="*/ 147 w 265"/>
                <a:gd name="T17" fmla="*/ 132 h 433"/>
                <a:gd name="T18" fmla="*/ 234 w 265"/>
                <a:gd name="T19" fmla="*/ 171 h 433"/>
                <a:gd name="T20" fmla="*/ 265 w 265"/>
                <a:gd name="T21" fmla="*/ 274 h 433"/>
                <a:gd name="T22" fmla="*/ 230 w 265"/>
                <a:gd name="T23" fmla="*/ 390 h 433"/>
                <a:gd name="T24" fmla="*/ 134 w 265"/>
                <a:gd name="T25" fmla="*/ 433 h 433"/>
                <a:gd name="T26" fmla="*/ 48 w 265"/>
                <a:gd name="T27" fmla="*/ 385 h 433"/>
                <a:gd name="T28" fmla="*/ 47 w 265"/>
                <a:gd name="T29" fmla="*/ 269 h 433"/>
                <a:gd name="T30" fmla="*/ 47 w 265"/>
                <a:gd name="T31" fmla="*/ 309 h 433"/>
                <a:gd name="T32" fmla="*/ 70 w 265"/>
                <a:gd name="T33" fmla="*/ 370 h 433"/>
                <a:gd name="T34" fmla="*/ 129 w 265"/>
                <a:gd name="T35" fmla="*/ 395 h 433"/>
                <a:gd name="T36" fmla="*/ 194 w 265"/>
                <a:gd name="T37" fmla="*/ 363 h 433"/>
                <a:gd name="T38" fmla="*/ 218 w 265"/>
                <a:gd name="T39" fmla="*/ 273 h 433"/>
                <a:gd name="T40" fmla="*/ 196 w 265"/>
                <a:gd name="T41" fmla="*/ 198 h 433"/>
                <a:gd name="T42" fmla="*/ 136 w 265"/>
                <a:gd name="T43" fmla="*/ 171 h 433"/>
                <a:gd name="T44" fmla="*/ 71 w 265"/>
                <a:gd name="T45" fmla="*/ 199 h 433"/>
                <a:gd name="T46" fmla="*/ 47 w 265"/>
                <a:gd name="T47" fmla="*/ 269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5" h="433">
                  <a:moveTo>
                    <a:pt x="48" y="385"/>
                  </a:moveTo>
                  <a:cubicBezTo>
                    <a:pt x="47" y="385"/>
                    <a:pt x="47" y="385"/>
                    <a:pt x="47" y="385"/>
                  </a:cubicBezTo>
                  <a:cubicBezTo>
                    <a:pt x="47" y="427"/>
                    <a:pt x="47" y="427"/>
                    <a:pt x="47" y="427"/>
                  </a:cubicBezTo>
                  <a:cubicBezTo>
                    <a:pt x="0" y="427"/>
                    <a:pt x="0" y="427"/>
                    <a:pt x="0" y="427"/>
                  </a:cubicBezTo>
                  <a:cubicBezTo>
                    <a:pt x="0" y="0"/>
                    <a:pt x="0" y="0"/>
                    <a:pt x="0" y="0"/>
                  </a:cubicBezTo>
                  <a:cubicBezTo>
                    <a:pt x="47" y="0"/>
                    <a:pt x="47" y="0"/>
                    <a:pt x="47" y="0"/>
                  </a:cubicBezTo>
                  <a:cubicBezTo>
                    <a:pt x="47" y="189"/>
                    <a:pt x="47" y="189"/>
                    <a:pt x="47" y="189"/>
                  </a:cubicBezTo>
                  <a:cubicBezTo>
                    <a:pt x="48" y="189"/>
                    <a:pt x="48" y="189"/>
                    <a:pt x="48" y="189"/>
                  </a:cubicBezTo>
                  <a:cubicBezTo>
                    <a:pt x="70" y="151"/>
                    <a:pt x="104" y="132"/>
                    <a:pt x="147" y="132"/>
                  </a:cubicBezTo>
                  <a:cubicBezTo>
                    <a:pt x="184" y="132"/>
                    <a:pt x="213" y="145"/>
                    <a:pt x="234" y="171"/>
                  </a:cubicBezTo>
                  <a:cubicBezTo>
                    <a:pt x="255" y="196"/>
                    <a:pt x="265" y="231"/>
                    <a:pt x="265" y="274"/>
                  </a:cubicBezTo>
                  <a:cubicBezTo>
                    <a:pt x="265" y="322"/>
                    <a:pt x="254" y="361"/>
                    <a:pt x="230" y="390"/>
                  </a:cubicBezTo>
                  <a:cubicBezTo>
                    <a:pt x="207" y="419"/>
                    <a:pt x="175" y="433"/>
                    <a:pt x="134" y="433"/>
                  </a:cubicBezTo>
                  <a:cubicBezTo>
                    <a:pt x="96" y="433"/>
                    <a:pt x="67" y="417"/>
                    <a:pt x="48" y="385"/>
                  </a:cubicBezTo>
                  <a:close/>
                  <a:moveTo>
                    <a:pt x="47" y="269"/>
                  </a:moveTo>
                  <a:cubicBezTo>
                    <a:pt x="47" y="309"/>
                    <a:pt x="47" y="309"/>
                    <a:pt x="47" y="309"/>
                  </a:cubicBezTo>
                  <a:cubicBezTo>
                    <a:pt x="47" y="333"/>
                    <a:pt x="54" y="353"/>
                    <a:pt x="70" y="370"/>
                  </a:cubicBezTo>
                  <a:cubicBezTo>
                    <a:pt x="85" y="386"/>
                    <a:pt x="105" y="395"/>
                    <a:pt x="129" y="395"/>
                  </a:cubicBezTo>
                  <a:cubicBezTo>
                    <a:pt x="157" y="395"/>
                    <a:pt x="179" y="384"/>
                    <a:pt x="194" y="363"/>
                  </a:cubicBezTo>
                  <a:cubicBezTo>
                    <a:pt x="210" y="341"/>
                    <a:pt x="218" y="311"/>
                    <a:pt x="218" y="273"/>
                  </a:cubicBezTo>
                  <a:cubicBezTo>
                    <a:pt x="218" y="241"/>
                    <a:pt x="211" y="216"/>
                    <a:pt x="196" y="198"/>
                  </a:cubicBezTo>
                  <a:cubicBezTo>
                    <a:pt x="181" y="180"/>
                    <a:pt x="161" y="171"/>
                    <a:pt x="136" y="171"/>
                  </a:cubicBezTo>
                  <a:cubicBezTo>
                    <a:pt x="109" y="171"/>
                    <a:pt x="87" y="180"/>
                    <a:pt x="71" y="199"/>
                  </a:cubicBezTo>
                  <a:cubicBezTo>
                    <a:pt x="55" y="217"/>
                    <a:pt x="47" y="241"/>
                    <a:pt x="47" y="2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12"/>
            <p:cNvSpPr>
              <a:spLocks noChangeArrowheads="1"/>
            </p:cNvSpPr>
            <p:nvPr userDrawn="1"/>
          </p:nvSpPr>
          <p:spPr bwMode="auto">
            <a:xfrm>
              <a:off x="764" y="1352"/>
              <a:ext cx="376" cy="37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13"/>
            <p:cNvSpPr>
              <a:spLocks noChangeArrowheads="1"/>
            </p:cNvSpPr>
            <p:nvPr userDrawn="1"/>
          </p:nvSpPr>
          <p:spPr bwMode="auto">
            <a:xfrm>
              <a:off x="1140" y="1352"/>
              <a:ext cx="375" cy="37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14"/>
            <p:cNvSpPr>
              <a:spLocks noChangeArrowheads="1"/>
            </p:cNvSpPr>
            <p:nvPr userDrawn="1"/>
          </p:nvSpPr>
          <p:spPr bwMode="auto">
            <a:xfrm>
              <a:off x="1140" y="1728"/>
              <a:ext cx="375" cy="3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15"/>
            <p:cNvSpPr>
              <a:spLocks noChangeArrowheads="1"/>
            </p:cNvSpPr>
            <p:nvPr userDrawn="1"/>
          </p:nvSpPr>
          <p:spPr bwMode="auto">
            <a:xfrm>
              <a:off x="764" y="1728"/>
              <a:ext cx="376" cy="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8255968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Light Blue">
    <p:spTree>
      <p:nvGrpSpPr>
        <p:cNvPr id="1" name=""/>
        <p:cNvGrpSpPr/>
        <p:nvPr/>
      </p:nvGrpSpPr>
      <p:grpSpPr>
        <a:xfrm>
          <a:off x="0" y="0"/>
          <a:ext cx="0" cy="0"/>
          <a:chOff x="0" y="0"/>
          <a:chExt cx="0" cy="0"/>
        </a:xfrm>
      </p:grpSpPr>
      <p:sp>
        <p:nvSpPr>
          <p:cNvPr id="4" name="Content Placeholder 3"/>
          <p:cNvSpPr>
            <a:spLocks noGrp="1"/>
          </p:cNvSpPr>
          <p:nvPr>
            <p:ph sz="quarter" idx="14" hasCustomPrompt="1"/>
          </p:nvPr>
        </p:nvSpPr>
        <p:spPr/>
        <p:txBody>
          <a:bodyPr/>
          <a:lstStyle>
            <a:lvl1pPr>
              <a:defRPr>
                <a:solidFill>
                  <a:schemeClr val="accent4"/>
                </a:solidFill>
              </a:defRPr>
            </a:lvl1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hasCustomPrompt="1"/>
          </p:nvPr>
        </p:nvSpPr>
        <p:spPr/>
        <p:txBody>
          <a:bodyPr/>
          <a:lstStyle>
            <a:lvl1pPr>
              <a:defRPr>
                <a:solidFill>
                  <a:schemeClr val="accent4"/>
                </a:solidFill>
              </a:defRPr>
            </a:lvl1pPr>
          </a:lstStyle>
          <a:p>
            <a:r>
              <a:rPr lang="en-US" dirty="0" smtClean="0"/>
              <a:t>Click to edit title</a:t>
            </a:r>
            <a:endParaRPr lang="en-US" dirty="0"/>
          </a:p>
        </p:txBody>
      </p:sp>
      <p:sp>
        <p:nvSpPr>
          <p:cNvPr id="8" name="Text Placeholder 2"/>
          <p:cNvSpPr>
            <a:spLocks noGrp="1"/>
          </p:cNvSpPr>
          <p:nvPr>
            <p:ph type="body" sz="quarter" idx="13" hasCustomPrompt="1"/>
          </p:nvPr>
        </p:nvSpPr>
        <p:spPr>
          <a:xfrm>
            <a:off x="201613" y="4619726"/>
            <a:ext cx="8740775" cy="304699"/>
          </a:xfrm>
        </p:spPr>
        <p:txBody>
          <a:bodyPr anchor="b" anchorCtr="0">
            <a:spAutoFit/>
          </a:bodyPr>
          <a:lstStyle>
            <a:lvl1pPr>
              <a:spcBef>
                <a:spcPts val="0"/>
              </a:spcBef>
              <a:defRPr sz="600" b="0">
                <a:solidFill>
                  <a:schemeClr val="tx1"/>
                </a:solidFill>
                <a:latin typeface="+mn-lt"/>
              </a:defRPr>
            </a:lvl1pPr>
            <a:lvl2pPr>
              <a:defRPr sz="600" b="0">
                <a:solidFill>
                  <a:schemeClr val="tx1"/>
                </a:solidFill>
              </a:defRPr>
            </a:lvl2pPr>
            <a:lvl3pPr>
              <a:defRPr sz="600" b="0">
                <a:solidFill>
                  <a:schemeClr val="tx1"/>
                </a:solidFill>
              </a:defRPr>
            </a:lvl3pPr>
            <a:lvl4pPr>
              <a:defRPr sz="600" b="0">
                <a:solidFill>
                  <a:schemeClr val="tx1"/>
                </a:solidFill>
              </a:defRPr>
            </a:lvl4pPr>
            <a:lvl5pPr>
              <a:defRPr sz="600" b="0">
                <a:solidFill>
                  <a:schemeClr val="tx1"/>
                </a:solidFill>
              </a:defRPr>
            </a:lvl5pPr>
          </a:lstStyle>
          <a:p>
            <a:pPr lvl="0"/>
            <a:r>
              <a:rPr lang="en-US" dirty="0" smtClean="0"/>
              <a:t>Footnote</a:t>
            </a:r>
          </a:p>
        </p:txBody>
      </p:sp>
    </p:spTree>
    <p:extLst>
      <p:ext uri="{BB962C8B-B14F-4D97-AF65-F5344CB8AC3E}">
        <p14:creationId xmlns:p14="http://schemas.microsoft.com/office/powerpoint/2010/main" val="3440188450"/>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ntent Light Blue">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solidFill>
                  <a:schemeClr val="accent4"/>
                </a:solidFill>
              </a:defRPr>
            </a:lvl1pPr>
          </a:lstStyle>
          <a:p>
            <a:r>
              <a:rPr lang="en-US" dirty="0" smtClean="0"/>
              <a:t>Click to edit title</a:t>
            </a:r>
            <a:endParaRPr lang="en-US" dirty="0"/>
          </a:p>
        </p:txBody>
      </p:sp>
      <p:sp>
        <p:nvSpPr>
          <p:cNvPr id="10" name="Content Placeholder 3"/>
          <p:cNvSpPr>
            <a:spLocks noGrp="1"/>
          </p:cNvSpPr>
          <p:nvPr>
            <p:ph sz="quarter" idx="14" hasCustomPrompt="1"/>
          </p:nvPr>
        </p:nvSpPr>
        <p:spPr>
          <a:xfrm>
            <a:off x="201929" y="890715"/>
            <a:ext cx="4370070" cy="4034484"/>
          </a:xfrm>
        </p:spPr>
        <p:txBody>
          <a:bodyPr/>
          <a:lstStyle>
            <a:lvl1pPr>
              <a:defRPr>
                <a:solidFill>
                  <a:schemeClr val="accent4"/>
                </a:solidFill>
              </a:defRPr>
            </a:lvl1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quarter" idx="15" hasCustomPrompt="1"/>
          </p:nvPr>
        </p:nvSpPr>
        <p:spPr>
          <a:xfrm>
            <a:off x="4572001" y="890715"/>
            <a:ext cx="4370070" cy="4034484"/>
          </a:xfrm>
        </p:spPr>
        <p:txBody>
          <a:bodyPr/>
          <a:lstStyle>
            <a:lvl1pPr>
              <a:defRPr>
                <a:solidFill>
                  <a:schemeClr val="accent4"/>
                </a:solidFill>
              </a:defRPr>
            </a:lvl1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ext Placeholder 2"/>
          <p:cNvSpPr>
            <a:spLocks noGrp="1"/>
          </p:cNvSpPr>
          <p:nvPr>
            <p:ph type="body" sz="quarter" idx="13" hasCustomPrompt="1"/>
          </p:nvPr>
        </p:nvSpPr>
        <p:spPr>
          <a:xfrm>
            <a:off x="201613" y="4619726"/>
            <a:ext cx="8740775" cy="304699"/>
          </a:xfrm>
        </p:spPr>
        <p:txBody>
          <a:bodyPr anchor="b" anchorCtr="0">
            <a:spAutoFit/>
          </a:bodyPr>
          <a:lstStyle>
            <a:lvl1pPr>
              <a:spcBef>
                <a:spcPts val="0"/>
              </a:spcBef>
              <a:defRPr sz="600" b="0">
                <a:solidFill>
                  <a:schemeClr val="tx1"/>
                </a:solidFill>
                <a:latin typeface="+mn-lt"/>
              </a:defRPr>
            </a:lvl1pPr>
            <a:lvl2pPr>
              <a:defRPr sz="600" b="0">
                <a:solidFill>
                  <a:schemeClr val="tx1"/>
                </a:solidFill>
              </a:defRPr>
            </a:lvl2pPr>
            <a:lvl3pPr>
              <a:defRPr sz="600" b="0">
                <a:solidFill>
                  <a:schemeClr val="tx1"/>
                </a:solidFill>
              </a:defRPr>
            </a:lvl3pPr>
            <a:lvl4pPr>
              <a:defRPr sz="600" b="0">
                <a:solidFill>
                  <a:schemeClr val="tx1"/>
                </a:solidFill>
              </a:defRPr>
            </a:lvl4pPr>
            <a:lvl5pPr>
              <a:defRPr sz="600" b="0">
                <a:solidFill>
                  <a:schemeClr val="tx1"/>
                </a:solidFill>
              </a:defRPr>
            </a:lvl5pPr>
          </a:lstStyle>
          <a:p>
            <a:pPr lvl="0"/>
            <a:r>
              <a:rPr lang="en-US" dirty="0" smtClean="0"/>
              <a:t>Footnote</a:t>
            </a:r>
          </a:p>
        </p:txBody>
      </p:sp>
    </p:spTree>
    <p:extLst>
      <p:ext uri="{BB962C8B-B14F-4D97-AF65-F5344CB8AC3E}">
        <p14:creationId xmlns:p14="http://schemas.microsoft.com/office/powerpoint/2010/main" val="62269600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arrow Left Column Light Blue">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solidFill>
                  <a:schemeClr val="accent4"/>
                </a:solidFill>
              </a:defRPr>
            </a:lvl1pPr>
          </a:lstStyle>
          <a:p>
            <a:r>
              <a:rPr lang="en-US" dirty="0" smtClean="0"/>
              <a:t>Click to edit title</a:t>
            </a:r>
            <a:endParaRPr lang="en-US" dirty="0"/>
          </a:p>
        </p:txBody>
      </p:sp>
      <p:sp>
        <p:nvSpPr>
          <p:cNvPr id="10" name="Content Placeholder 3"/>
          <p:cNvSpPr>
            <a:spLocks noGrp="1"/>
          </p:cNvSpPr>
          <p:nvPr>
            <p:ph sz="quarter" idx="14" hasCustomPrompt="1"/>
          </p:nvPr>
        </p:nvSpPr>
        <p:spPr>
          <a:xfrm>
            <a:off x="201929" y="890715"/>
            <a:ext cx="2689274" cy="4034484"/>
          </a:xfrm>
        </p:spPr>
        <p:txBody>
          <a:bodyPr/>
          <a:lstStyle>
            <a:lvl1pPr>
              <a:defRPr>
                <a:solidFill>
                  <a:schemeClr val="accent4"/>
                </a:solidFill>
              </a:defRPr>
            </a:lvl1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quarter" idx="15" hasCustomPrompt="1"/>
          </p:nvPr>
        </p:nvSpPr>
        <p:spPr>
          <a:xfrm>
            <a:off x="2891203" y="890715"/>
            <a:ext cx="6050868" cy="4034484"/>
          </a:xfrm>
        </p:spPr>
        <p:txBody>
          <a:bodyPr/>
          <a:lstStyle>
            <a:lvl1pPr>
              <a:defRPr>
                <a:solidFill>
                  <a:schemeClr val="accent4"/>
                </a:solidFill>
              </a:defRPr>
            </a:lvl1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ext Placeholder 2"/>
          <p:cNvSpPr>
            <a:spLocks noGrp="1"/>
          </p:cNvSpPr>
          <p:nvPr>
            <p:ph type="body" sz="quarter" idx="13" hasCustomPrompt="1"/>
          </p:nvPr>
        </p:nvSpPr>
        <p:spPr>
          <a:xfrm>
            <a:off x="201613" y="4619726"/>
            <a:ext cx="8740775" cy="304699"/>
          </a:xfrm>
        </p:spPr>
        <p:txBody>
          <a:bodyPr anchor="b" anchorCtr="0">
            <a:spAutoFit/>
          </a:bodyPr>
          <a:lstStyle>
            <a:lvl1pPr>
              <a:spcBef>
                <a:spcPts val="0"/>
              </a:spcBef>
              <a:defRPr sz="600" b="0">
                <a:solidFill>
                  <a:schemeClr val="tx1"/>
                </a:solidFill>
                <a:latin typeface="+mn-lt"/>
              </a:defRPr>
            </a:lvl1pPr>
            <a:lvl2pPr>
              <a:defRPr sz="600" b="0">
                <a:solidFill>
                  <a:schemeClr val="tx1"/>
                </a:solidFill>
              </a:defRPr>
            </a:lvl2pPr>
            <a:lvl3pPr>
              <a:defRPr sz="600" b="0">
                <a:solidFill>
                  <a:schemeClr val="tx1"/>
                </a:solidFill>
              </a:defRPr>
            </a:lvl3pPr>
            <a:lvl4pPr>
              <a:defRPr sz="600" b="0">
                <a:solidFill>
                  <a:schemeClr val="tx1"/>
                </a:solidFill>
              </a:defRPr>
            </a:lvl4pPr>
            <a:lvl5pPr>
              <a:defRPr sz="600" b="0">
                <a:solidFill>
                  <a:schemeClr val="tx1"/>
                </a:solidFill>
              </a:defRPr>
            </a:lvl5pPr>
          </a:lstStyle>
          <a:p>
            <a:pPr lvl="0"/>
            <a:r>
              <a:rPr lang="en-US" dirty="0" smtClean="0"/>
              <a:t>Footnote</a:t>
            </a:r>
          </a:p>
        </p:txBody>
      </p:sp>
    </p:spTree>
    <p:extLst>
      <p:ext uri="{BB962C8B-B14F-4D97-AF65-F5344CB8AC3E}">
        <p14:creationId xmlns:p14="http://schemas.microsoft.com/office/powerpoint/2010/main" val="362754437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smtClean="0"/>
              <a:t>Click to edit title</a:t>
            </a:r>
            <a:endParaRPr lang="en-US" dirty="0"/>
          </a:p>
        </p:txBody>
      </p:sp>
      <p:sp>
        <p:nvSpPr>
          <p:cNvPr id="10" name="Content Placeholder 3"/>
          <p:cNvSpPr>
            <a:spLocks noGrp="1"/>
          </p:cNvSpPr>
          <p:nvPr>
            <p:ph sz="quarter" idx="14" hasCustomPrompt="1"/>
          </p:nvPr>
        </p:nvSpPr>
        <p:spPr>
          <a:xfrm>
            <a:off x="201929" y="890715"/>
            <a:ext cx="4370070" cy="4034484"/>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quarter" idx="15" hasCustomPrompt="1"/>
          </p:nvPr>
        </p:nvSpPr>
        <p:spPr>
          <a:xfrm>
            <a:off x="4572001" y="890715"/>
            <a:ext cx="4370070" cy="4034484"/>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ext Placeholder 2"/>
          <p:cNvSpPr>
            <a:spLocks noGrp="1"/>
          </p:cNvSpPr>
          <p:nvPr>
            <p:ph type="body" sz="quarter" idx="13" hasCustomPrompt="1"/>
          </p:nvPr>
        </p:nvSpPr>
        <p:spPr>
          <a:xfrm>
            <a:off x="201613" y="4619726"/>
            <a:ext cx="8740775" cy="304699"/>
          </a:xfrm>
        </p:spPr>
        <p:txBody>
          <a:bodyPr anchor="b" anchorCtr="0">
            <a:spAutoFit/>
          </a:bodyPr>
          <a:lstStyle>
            <a:lvl1pPr>
              <a:spcBef>
                <a:spcPts val="0"/>
              </a:spcBef>
              <a:defRPr sz="600" b="0">
                <a:solidFill>
                  <a:schemeClr val="tx1"/>
                </a:solidFill>
                <a:latin typeface="+mn-lt"/>
              </a:defRPr>
            </a:lvl1pPr>
            <a:lvl2pPr>
              <a:defRPr sz="600" b="0">
                <a:solidFill>
                  <a:schemeClr val="tx1"/>
                </a:solidFill>
              </a:defRPr>
            </a:lvl2pPr>
            <a:lvl3pPr>
              <a:defRPr sz="600" b="0">
                <a:solidFill>
                  <a:schemeClr val="tx1"/>
                </a:solidFill>
              </a:defRPr>
            </a:lvl3pPr>
            <a:lvl4pPr>
              <a:defRPr sz="600" b="0">
                <a:solidFill>
                  <a:schemeClr val="tx1"/>
                </a:solidFill>
              </a:defRPr>
            </a:lvl4pPr>
            <a:lvl5pPr>
              <a:defRPr sz="600" b="0">
                <a:solidFill>
                  <a:schemeClr val="tx1"/>
                </a:solidFill>
              </a:defRPr>
            </a:lvl5pPr>
          </a:lstStyle>
          <a:p>
            <a:pPr lvl="0"/>
            <a:r>
              <a:rPr lang="en-US" dirty="0" smtClean="0"/>
              <a:t>Footnote</a:t>
            </a:r>
          </a:p>
        </p:txBody>
      </p:sp>
    </p:spTree>
    <p:extLst>
      <p:ext uri="{BB962C8B-B14F-4D97-AF65-F5344CB8AC3E}">
        <p14:creationId xmlns:p14="http://schemas.microsoft.com/office/powerpoint/2010/main" val="2916777786"/>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Light Blue">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solidFill>
                  <a:schemeClr val="accent4"/>
                </a:solidFill>
              </a:defRPr>
            </a:lvl1pPr>
          </a:lstStyle>
          <a:p>
            <a:r>
              <a:rPr lang="en-US" dirty="0" smtClean="0"/>
              <a:t>Click to edit title</a:t>
            </a:r>
            <a:endParaRPr lang="en-US" dirty="0"/>
          </a:p>
        </p:txBody>
      </p:sp>
      <p:sp>
        <p:nvSpPr>
          <p:cNvPr id="4" name="Text Placeholder 2"/>
          <p:cNvSpPr>
            <a:spLocks noGrp="1"/>
          </p:cNvSpPr>
          <p:nvPr>
            <p:ph type="body" sz="quarter" idx="13" hasCustomPrompt="1"/>
          </p:nvPr>
        </p:nvSpPr>
        <p:spPr>
          <a:xfrm>
            <a:off x="201613" y="4619726"/>
            <a:ext cx="8740775" cy="304699"/>
          </a:xfrm>
        </p:spPr>
        <p:txBody>
          <a:bodyPr anchor="b" anchorCtr="0">
            <a:spAutoFit/>
          </a:bodyPr>
          <a:lstStyle>
            <a:lvl1pPr>
              <a:spcBef>
                <a:spcPts val="0"/>
              </a:spcBef>
              <a:defRPr sz="600" b="0">
                <a:solidFill>
                  <a:schemeClr val="tx1"/>
                </a:solidFill>
                <a:latin typeface="+mn-lt"/>
              </a:defRPr>
            </a:lvl1pPr>
            <a:lvl2pPr>
              <a:defRPr sz="600" b="0">
                <a:solidFill>
                  <a:schemeClr val="tx1"/>
                </a:solidFill>
              </a:defRPr>
            </a:lvl2pPr>
            <a:lvl3pPr>
              <a:defRPr sz="600" b="0">
                <a:solidFill>
                  <a:schemeClr val="tx1"/>
                </a:solidFill>
              </a:defRPr>
            </a:lvl3pPr>
            <a:lvl4pPr>
              <a:defRPr sz="600" b="0">
                <a:solidFill>
                  <a:schemeClr val="tx1"/>
                </a:solidFill>
              </a:defRPr>
            </a:lvl4pPr>
            <a:lvl5pPr>
              <a:defRPr sz="600" b="0">
                <a:solidFill>
                  <a:schemeClr val="tx1"/>
                </a:solidFill>
              </a:defRPr>
            </a:lvl5pPr>
          </a:lstStyle>
          <a:p>
            <a:pPr lvl="0"/>
            <a:r>
              <a:rPr lang="en-US" dirty="0" smtClean="0"/>
              <a:t>Footnote</a:t>
            </a:r>
          </a:p>
        </p:txBody>
      </p:sp>
    </p:spTree>
    <p:extLst>
      <p:ext uri="{BB962C8B-B14F-4D97-AF65-F5344CB8AC3E}">
        <p14:creationId xmlns:p14="http://schemas.microsoft.com/office/powerpoint/2010/main" val="372026003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lor Block Light Blue">
    <p:spTree>
      <p:nvGrpSpPr>
        <p:cNvPr id="1" name=""/>
        <p:cNvGrpSpPr/>
        <p:nvPr/>
      </p:nvGrpSpPr>
      <p:grpSpPr>
        <a:xfrm>
          <a:off x="0" y="0"/>
          <a:ext cx="0" cy="0"/>
          <a:chOff x="0" y="0"/>
          <a:chExt cx="0" cy="0"/>
        </a:xfrm>
      </p:grpSpPr>
      <p:sp>
        <p:nvSpPr>
          <p:cNvPr id="2" name="Rectangle 1"/>
          <p:cNvSpPr/>
          <p:nvPr userDrawn="1"/>
        </p:nvSpPr>
        <p:spPr>
          <a:xfrm>
            <a:off x="0" y="0"/>
            <a:ext cx="4572000"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109728" rIns="137160" bIns="109728" rtlCol="0" anchor="t" anchorCtr="0"/>
          <a:lstStyle/>
          <a:p>
            <a:pPr algn="ctr">
              <a:lnSpc>
                <a:spcPct val="90000"/>
              </a:lnSpc>
              <a:spcBef>
                <a:spcPts val="600"/>
              </a:spcBef>
            </a:pPr>
            <a:endParaRPr lang="en-US" sz="2000" dirty="0" err="1" smtClean="0"/>
          </a:p>
        </p:txBody>
      </p:sp>
      <p:sp>
        <p:nvSpPr>
          <p:cNvPr id="6" name="Title 5"/>
          <p:cNvSpPr>
            <a:spLocks noGrp="1"/>
          </p:cNvSpPr>
          <p:nvPr>
            <p:ph type="title" hasCustomPrompt="1"/>
          </p:nvPr>
        </p:nvSpPr>
        <p:spPr>
          <a:xfrm>
            <a:off x="201929" y="890715"/>
            <a:ext cx="4370069" cy="4034484"/>
          </a:xfrm>
        </p:spPr>
        <p:txBody>
          <a:bodyPr/>
          <a:lstStyle>
            <a:lvl1pPr>
              <a:defRPr>
                <a:solidFill>
                  <a:srgbClr val="000000"/>
                </a:solidFill>
              </a:defRPr>
            </a:lvl1pPr>
          </a:lstStyle>
          <a:p>
            <a:r>
              <a:rPr lang="en-US" dirty="0" smtClean="0"/>
              <a:t>Click to edit title</a:t>
            </a:r>
            <a:endParaRPr lang="en-US" dirty="0"/>
          </a:p>
        </p:txBody>
      </p:sp>
      <p:sp>
        <p:nvSpPr>
          <p:cNvPr id="8" name="Content Placeholder 3"/>
          <p:cNvSpPr>
            <a:spLocks noGrp="1"/>
          </p:cNvSpPr>
          <p:nvPr>
            <p:ph sz="quarter" idx="15" hasCustomPrompt="1"/>
          </p:nvPr>
        </p:nvSpPr>
        <p:spPr>
          <a:xfrm>
            <a:off x="4572001" y="890715"/>
            <a:ext cx="4370070" cy="4034484"/>
          </a:xfrm>
        </p:spPr>
        <p:txBody>
          <a:bodyPr/>
          <a:lstStyle>
            <a:lvl1pPr>
              <a:defRPr>
                <a:solidFill>
                  <a:schemeClr val="accent4"/>
                </a:solidFill>
              </a:defRPr>
            </a:lvl1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2"/>
          <p:cNvSpPr>
            <a:spLocks noGrp="1"/>
          </p:cNvSpPr>
          <p:nvPr>
            <p:ph type="body" sz="quarter" idx="13" hasCustomPrompt="1"/>
          </p:nvPr>
        </p:nvSpPr>
        <p:spPr>
          <a:xfrm>
            <a:off x="4571998" y="4619726"/>
            <a:ext cx="4370390" cy="304699"/>
          </a:xfrm>
        </p:spPr>
        <p:txBody>
          <a:bodyPr wrap="square" anchor="b" anchorCtr="0">
            <a:spAutoFit/>
          </a:bodyPr>
          <a:lstStyle>
            <a:lvl1pPr>
              <a:spcBef>
                <a:spcPts val="0"/>
              </a:spcBef>
              <a:defRPr sz="600" b="0">
                <a:solidFill>
                  <a:schemeClr val="tx1"/>
                </a:solidFill>
                <a:latin typeface="+mn-lt"/>
              </a:defRPr>
            </a:lvl1pPr>
            <a:lvl2pPr>
              <a:defRPr sz="600" b="0">
                <a:solidFill>
                  <a:schemeClr val="tx1"/>
                </a:solidFill>
              </a:defRPr>
            </a:lvl2pPr>
            <a:lvl3pPr>
              <a:defRPr sz="600" b="0">
                <a:solidFill>
                  <a:schemeClr val="tx1"/>
                </a:solidFill>
              </a:defRPr>
            </a:lvl3pPr>
            <a:lvl4pPr>
              <a:defRPr sz="600" b="0">
                <a:solidFill>
                  <a:schemeClr val="tx1"/>
                </a:solidFill>
              </a:defRPr>
            </a:lvl4pPr>
            <a:lvl5pPr>
              <a:defRPr sz="600" b="0">
                <a:solidFill>
                  <a:schemeClr val="tx1"/>
                </a:solidFill>
              </a:defRPr>
            </a:lvl5pPr>
          </a:lstStyle>
          <a:p>
            <a:pPr lvl="0"/>
            <a:r>
              <a:rPr lang="en-US" dirty="0" smtClean="0"/>
              <a:t>Footnote</a:t>
            </a:r>
          </a:p>
        </p:txBody>
      </p:sp>
    </p:spTree>
    <p:extLst>
      <p:ext uri="{BB962C8B-B14F-4D97-AF65-F5344CB8AC3E}">
        <p14:creationId xmlns:p14="http://schemas.microsoft.com/office/powerpoint/2010/main" val="264777041"/>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Quote Light Blue">
    <p:spTree>
      <p:nvGrpSpPr>
        <p:cNvPr id="1" name=""/>
        <p:cNvGrpSpPr/>
        <p:nvPr/>
      </p:nvGrpSpPr>
      <p:grpSpPr>
        <a:xfrm>
          <a:off x="0" y="0"/>
          <a:ext cx="0" cy="0"/>
          <a:chOff x="0" y="0"/>
          <a:chExt cx="0" cy="0"/>
        </a:xfrm>
      </p:grpSpPr>
      <p:sp>
        <p:nvSpPr>
          <p:cNvPr id="94" name="Text Placeholder 6"/>
          <p:cNvSpPr>
            <a:spLocks noGrp="1"/>
          </p:cNvSpPr>
          <p:nvPr>
            <p:ph type="body" sz="quarter" idx="12" hasCustomPrompt="1"/>
          </p:nvPr>
        </p:nvSpPr>
        <p:spPr>
          <a:xfrm>
            <a:off x="201929" y="890715"/>
            <a:ext cx="8740142" cy="2017242"/>
          </a:xfrm>
        </p:spPr>
        <p:txBody>
          <a:bodyPr anchor="b" anchorCtr="0"/>
          <a:lstStyle>
            <a:lvl1pPr>
              <a:defRPr sz="3600">
                <a:solidFill>
                  <a:schemeClr val="accent4"/>
                </a:solidFill>
              </a:defRPr>
            </a:lvl1pPr>
            <a:lvl2pPr>
              <a:defRPr sz="1800"/>
            </a:lvl2pPr>
            <a:lvl3pPr>
              <a:defRPr sz="1800"/>
            </a:lvl3pPr>
            <a:lvl4pPr>
              <a:defRPr sz="1800"/>
            </a:lvl4pPr>
            <a:lvl5pPr>
              <a:defRPr sz="1800"/>
            </a:lvl5pPr>
          </a:lstStyle>
          <a:p>
            <a:pPr lvl="0"/>
            <a:r>
              <a:rPr lang="en-US" dirty="0" smtClean="0"/>
              <a:t>Click to edit text</a:t>
            </a:r>
          </a:p>
        </p:txBody>
      </p:sp>
      <p:sp>
        <p:nvSpPr>
          <p:cNvPr id="95" name="Text Placeholder 2"/>
          <p:cNvSpPr>
            <a:spLocks noGrp="1"/>
          </p:cNvSpPr>
          <p:nvPr>
            <p:ph type="body" sz="quarter" idx="13" hasCustomPrompt="1"/>
          </p:nvPr>
        </p:nvSpPr>
        <p:spPr>
          <a:xfrm>
            <a:off x="201613" y="2924510"/>
            <a:ext cx="8740775" cy="609398"/>
          </a:xfrm>
        </p:spPr>
        <p:txBody>
          <a:bodyPr anchor="t" anchorCtr="0">
            <a:spAutoFit/>
          </a:bodyPr>
          <a:lstStyle>
            <a:lvl1pPr>
              <a:spcBef>
                <a:spcPts val="0"/>
              </a:spcBef>
              <a:defRPr sz="2800" b="0">
                <a:solidFill>
                  <a:schemeClr val="tx1"/>
                </a:solidFill>
                <a:latin typeface="+mn-lt"/>
              </a:defRPr>
            </a:lvl1pPr>
            <a:lvl2pPr>
              <a:defRPr sz="600" b="0">
                <a:solidFill>
                  <a:schemeClr val="tx1"/>
                </a:solidFill>
              </a:defRPr>
            </a:lvl2pPr>
            <a:lvl3pPr>
              <a:defRPr sz="600" b="0">
                <a:solidFill>
                  <a:schemeClr val="tx1"/>
                </a:solidFill>
              </a:defRPr>
            </a:lvl3pPr>
            <a:lvl4pPr>
              <a:defRPr sz="600" b="0">
                <a:solidFill>
                  <a:schemeClr val="tx1"/>
                </a:solidFill>
              </a:defRPr>
            </a:lvl4pPr>
            <a:lvl5pPr>
              <a:defRPr sz="600" b="0">
                <a:solidFill>
                  <a:schemeClr val="tx1"/>
                </a:solidFill>
              </a:defRPr>
            </a:lvl5pPr>
          </a:lstStyle>
          <a:p>
            <a:pPr lvl="0"/>
            <a:r>
              <a:rPr lang="en-US" dirty="0" smtClean="0"/>
              <a:t>Click to edit text</a:t>
            </a:r>
          </a:p>
        </p:txBody>
      </p:sp>
    </p:spTree>
    <p:extLst>
      <p:ext uri="{BB962C8B-B14F-4D97-AF65-F5344CB8AC3E}">
        <p14:creationId xmlns:p14="http://schemas.microsoft.com/office/powerpoint/2010/main" val="54009404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Statement Light Blu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01929" y="2183951"/>
            <a:ext cx="6217920" cy="775597"/>
          </a:xfrm>
        </p:spPr>
        <p:txBody>
          <a:bodyPr anchor="ctr" anchorCtr="0">
            <a:spAutoFit/>
          </a:bodyPr>
          <a:lstStyle>
            <a:lvl1pPr algn="l">
              <a:defRPr sz="4000">
                <a:solidFill>
                  <a:srgbClr val="000000"/>
                </a:solidFill>
              </a:defRPr>
            </a:lvl1pPr>
          </a:lstStyle>
          <a:p>
            <a:r>
              <a:rPr lang="en-US" dirty="0" smtClean="0"/>
              <a:t>Click to edit title</a:t>
            </a:r>
            <a:endParaRPr lang="en-US" dirty="0"/>
          </a:p>
        </p:txBody>
      </p:sp>
    </p:spTree>
    <p:extLst>
      <p:ext uri="{BB962C8B-B14F-4D97-AF65-F5344CB8AC3E}">
        <p14:creationId xmlns:p14="http://schemas.microsoft.com/office/powerpoint/2010/main" val="234385997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Orang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0256" y="552387"/>
            <a:ext cx="8063485" cy="2021483"/>
          </a:xfrm>
        </p:spPr>
        <p:txBody>
          <a:bodyPr anchor="b" anchorCtr="0">
            <a:noAutofit/>
          </a:bodyPr>
          <a:lstStyle>
            <a:lvl1pPr algn="l">
              <a:defRPr sz="5400">
                <a:solidFill>
                  <a:srgbClr val="000000"/>
                </a:solidFill>
              </a:defRPr>
            </a:lvl1pPr>
          </a:lstStyle>
          <a:p>
            <a:r>
              <a:rPr lang="en-US" dirty="0" smtClean="0"/>
              <a:t>Click to edit title</a:t>
            </a:r>
            <a:endParaRPr lang="en-US" dirty="0"/>
          </a:p>
        </p:txBody>
      </p:sp>
      <p:sp>
        <p:nvSpPr>
          <p:cNvPr id="3" name="Subtitle 2"/>
          <p:cNvSpPr>
            <a:spLocks noGrp="1"/>
          </p:cNvSpPr>
          <p:nvPr>
            <p:ph type="subTitle" idx="1" hasCustomPrompt="1"/>
          </p:nvPr>
        </p:nvSpPr>
        <p:spPr>
          <a:xfrm>
            <a:off x="546222" y="2573871"/>
            <a:ext cx="5706574" cy="1678914"/>
          </a:xfrm>
        </p:spPr>
        <p:txBody>
          <a:bodyPr/>
          <a:lstStyle>
            <a:lvl1pPr marL="0" indent="0" algn="l">
              <a:spcBef>
                <a:spcPts val="600"/>
              </a:spcBef>
              <a:buNone/>
              <a:defRPr sz="2800">
                <a:solidFill>
                  <a:srgbClr val="000000"/>
                </a:solidFill>
                <a:latin typeface="+mj-lt"/>
              </a:defRPr>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smtClean="0"/>
              <a:t>Click to edit subtitle</a:t>
            </a:r>
            <a:endParaRPr lang="en-US" dirty="0"/>
          </a:p>
        </p:txBody>
      </p:sp>
      <p:grpSp>
        <p:nvGrpSpPr>
          <p:cNvPr id="17" name="Group 5"/>
          <p:cNvGrpSpPr>
            <a:grpSpLocks noChangeAspect="1"/>
          </p:cNvGrpSpPr>
          <p:nvPr userDrawn="1"/>
        </p:nvGrpSpPr>
        <p:grpSpPr bwMode="auto">
          <a:xfrm>
            <a:off x="7555689" y="4436845"/>
            <a:ext cx="1256697" cy="304294"/>
            <a:chOff x="764" y="1108"/>
            <a:chExt cx="4229" cy="1024"/>
          </a:xfrm>
          <a:solidFill>
            <a:srgbClr val="000000"/>
          </a:solidFill>
        </p:grpSpPr>
        <p:sp>
          <p:nvSpPr>
            <p:cNvPr id="18" name="Freeform 6"/>
            <p:cNvSpPr>
              <a:spLocks/>
            </p:cNvSpPr>
            <p:nvPr userDrawn="1"/>
          </p:nvSpPr>
          <p:spPr bwMode="auto">
            <a:xfrm>
              <a:off x="1579" y="1420"/>
              <a:ext cx="510" cy="712"/>
            </a:xfrm>
            <a:custGeom>
              <a:avLst/>
              <a:gdLst>
                <a:gd name="T0" fmla="*/ 216 w 216"/>
                <a:gd name="T1" fmla="*/ 281 h 301"/>
                <a:gd name="T2" fmla="*/ 137 w 216"/>
                <a:gd name="T3" fmla="*/ 301 h 301"/>
                <a:gd name="T4" fmla="*/ 38 w 216"/>
                <a:gd name="T5" fmla="*/ 261 h 301"/>
                <a:gd name="T6" fmla="*/ 0 w 216"/>
                <a:gd name="T7" fmla="*/ 157 h 301"/>
                <a:gd name="T8" fmla="*/ 41 w 216"/>
                <a:gd name="T9" fmla="*/ 43 h 301"/>
                <a:gd name="T10" fmla="*/ 149 w 216"/>
                <a:gd name="T11" fmla="*/ 0 h 301"/>
                <a:gd name="T12" fmla="*/ 216 w 216"/>
                <a:gd name="T13" fmla="*/ 14 h 301"/>
                <a:gd name="T14" fmla="*/ 216 w 216"/>
                <a:gd name="T15" fmla="*/ 61 h 301"/>
                <a:gd name="T16" fmla="*/ 148 w 216"/>
                <a:gd name="T17" fmla="*/ 39 h 301"/>
                <a:gd name="T18" fmla="*/ 75 w 216"/>
                <a:gd name="T19" fmla="*/ 70 h 301"/>
                <a:gd name="T20" fmla="*/ 47 w 216"/>
                <a:gd name="T21" fmla="*/ 154 h 301"/>
                <a:gd name="T22" fmla="*/ 74 w 216"/>
                <a:gd name="T23" fmla="*/ 233 h 301"/>
                <a:gd name="T24" fmla="*/ 145 w 216"/>
                <a:gd name="T25" fmla="*/ 263 h 301"/>
                <a:gd name="T26" fmla="*/ 216 w 216"/>
                <a:gd name="T27" fmla="*/ 238 h 301"/>
                <a:gd name="T28" fmla="*/ 216 w 216"/>
                <a:gd name="T29" fmla="*/ 281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6" h="301">
                  <a:moveTo>
                    <a:pt x="216" y="281"/>
                  </a:moveTo>
                  <a:cubicBezTo>
                    <a:pt x="194" y="295"/>
                    <a:pt x="167" y="301"/>
                    <a:pt x="137" y="301"/>
                  </a:cubicBezTo>
                  <a:cubicBezTo>
                    <a:pt x="96" y="301"/>
                    <a:pt x="63" y="288"/>
                    <a:pt x="38" y="261"/>
                  </a:cubicBezTo>
                  <a:cubicBezTo>
                    <a:pt x="12" y="235"/>
                    <a:pt x="0" y="200"/>
                    <a:pt x="0" y="157"/>
                  </a:cubicBezTo>
                  <a:cubicBezTo>
                    <a:pt x="0" y="110"/>
                    <a:pt x="13" y="72"/>
                    <a:pt x="41" y="43"/>
                  </a:cubicBezTo>
                  <a:cubicBezTo>
                    <a:pt x="68" y="14"/>
                    <a:pt x="104" y="0"/>
                    <a:pt x="149" y="0"/>
                  </a:cubicBezTo>
                  <a:cubicBezTo>
                    <a:pt x="175" y="0"/>
                    <a:pt x="197" y="5"/>
                    <a:pt x="216" y="14"/>
                  </a:cubicBezTo>
                  <a:cubicBezTo>
                    <a:pt x="216" y="61"/>
                    <a:pt x="216" y="61"/>
                    <a:pt x="216" y="61"/>
                  </a:cubicBezTo>
                  <a:cubicBezTo>
                    <a:pt x="195" y="46"/>
                    <a:pt x="172" y="39"/>
                    <a:pt x="148" y="39"/>
                  </a:cubicBezTo>
                  <a:cubicBezTo>
                    <a:pt x="118" y="39"/>
                    <a:pt x="94" y="49"/>
                    <a:pt x="75" y="70"/>
                  </a:cubicBezTo>
                  <a:cubicBezTo>
                    <a:pt x="56" y="91"/>
                    <a:pt x="47" y="119"/>
                    <a:pt x="47" y="154"/>
                  </a:cubicBezTo>
                  <a:cubicBezTo>
                    <a:pt x="47" y="187"/>
                    <a:pt x="56" y="214"/>
                    <a:pt x="74" y="233"/>
                  </a:cubicBezTo>
                  <a:cubicBezTo>
                    <a:pt x="91" y="253"/>
                    <a:pt x="115" y="263"/>
                    <a:pt x="145" y="263"/>
                  </a:cubicBezTo>
                  <a:cubicBezTo>
                    <a:pt x="170" y="263"/>
                    <a:pt x="194" y="254"/>
                    <a:pt x="216" y="238"/>
                  </a:cubicBezTo>
                  <a:lnTo>
                    <a:pt x="216" y="2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7"/>
            <p:cNvSpPr>
              <a:spLocks noEditPoints="1"/>
            </p:cNvSpPr>
            <p:nvPr userDrawn="1"/>
          </p:nvSpPr>
          <p:spPr bwMode="auto">
            <a:xfrm>
              <a:off x="2207" y="1420"/>
              <a:ext cx="669" cy="712"/>
            </a:xfrm>
            <a:custGeom>
              <a:avLst/>
              <a:gdLst>
                <a:gd name="T0" fmla="*/ 140 w 283"/>
                <a:gd name="T1" fmla="*/ 301 h 301"/>
                <a:gd name="T2" fmla="*/ 38 w 283"/>
                <a:gd name="T3" fmla="*/ 261 h 301"/>
                <a:gd name="T4" fmla="*/ 0 w 283"/>
                <a:gd name="T5" fmla="*/ 154 h 301"/>
                <a:gd name="T6" fmla="*/ 40 w 283"/>
                <a:gd name="T7" fmla="*/ 41 h 301"/>
                <a:gd name="T8" fmla="*/ 147 w 283"/>
                <a:gd name="T9" fmla="*/ 0 h 301"/>
                <a:gd name="T10" fmla="*/ 247 w 283"/>
                <a:gd name="T11" fmla="*/ 40 h 301"/>
                <a:gd name="T12" fmla="*/ 283 w 283"/>
                <a:gd name="T13" fmla="*/ 150 h 301"/>
                <a:gd name="T14" fmla="*/ 244 w 283"/>
                <a:gd name="T15" fmla="*/ 260 h 301"/>
                <a:gd name="T16" fmla="*/ 140 w 283"/>
                <a:gd name="T17" fmla="*/ 301 h 301"/>
                <a:gd name="T18" fmla="*/ 143 w 283"/>
                <a:gd name="T19" fmla="*/ 39 h 301"/>
                <a:gd name="T20" fmla="*/ 73 w 283"/>
                <a:gd name="T21" fmla="*/ 69 h 301"/>
                <a:gd name="T22" fmla="*/ 47 w 283"/>
                <a:gd name="T23" fmla="*/ 152 h 301"/>
                <a:gd name="T24" fmla="*/ 73 w 283"/>
                <a:gd name="T25" fmla="*/ 233 h 301"/>
                <a:gd name="T26" fmla="*/ 143 w 283"/>
                <a:gd name="T27" fmla="*/ 263 h 301"/>
                <a:gd name="T28" fmla="*/ 212 w 283"/>
                <a:gd name="T29" fmla="*/ 234 h 301"/>
                <a:gd name="T30" fmla="*/ 236 w 283"/>
                <a:gd name="T31" fmla="*/ 151 h 301"/>
                <a:gd name="T32" fmla="*/ 212 w 283"/>
                <a:gd name="T33" fmla="*/ 68 h 301"/>
                <a:gd name="T34" fmla="*/ 143 w 283"/>
                <a:gd name="T35" fmla="*/ 39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3" h="301">
                  <a:moveTo>
                    <a:pt x="140" y="301"/>
                  </a:moveTo>
                  <a:cubicBezTo>
                    <a:pt x="97" y="301"/>
                    <a:pt x="63" y="288"/>
                    <a:pt x="38" y="261"/>
                  </a:cubicBezTo>
                  <a:cubicBezTo>
                    <a:pt x="13" y="234"/>
                    <a:pt x="0" y="199"/>
                    <a:pt x="0" y="154"/>
                  </a:cubicBezTo>
                  <a:cubicBezTo>
                    <a:pt x="0" y="106"/>
                    <a:pt x="13" y="68"/>
                    <a:pt x="40" y="41"/>
                  </a:cubicBezTo>
                  <a:cubicBezTo>
                    <a:pt x="66" y="14"/>
                    <a:pt x="102" y="0"/>
                    <a:pt x="147" y="0"/>
                  </a:cubicBezTo>
                  <a:cubicBezTo>
                    <a:pt x="190" y="0"/>
                    <a:pt x="223" y="13"/>
                    <a:pt x="247" y="40"/>
                  </a:cubicBezTo>
                  <a:cubicBezTo>
                    <a:pt x="271" y="66"/>
                    <a:pt x="283" y="103"/>
                    <a:pt x="283" y="150"/>
                  </a:cubicBezTo>
                  <a:cubicBezTo>
                    <a:pt x="283" y="196"/>
                    <a:pt x="270" y="232"/>
                    <a:pt x="244" y="260"/>
                  </a:cubicBezTo>
                  <a:cubicBezTo>
                    <a:pt x="218" y="288"/>
                    <a:pt x="184" y="301"/>
                    <a:pt x="140" y="301"/>
                  </a:cubicBezTo>
                  <a:close/>
                  <a:moveTo>
                    <a:pt x="143" y="39"/>
                  </a:moveTo>
                  <a:cubicBezTo>
                    <a:pt x="114" y="39"/>
                    <a:pt x="90" y="49"/>
                    <a:pt x="73" y="69"/>
                  </a:cubicBezTo>
                  <a:cubicBezTo>
                    <a:pt x="56" y="89"/>
                    <a:pt x="47" y="117"/>
                    <a:pt x="47" y="152"/>
                  </a:cubicBezTo>
                  <a:cubicBezTo>
                    <a:pt x="47" y="187"/>
                    <a:pt x="56" y="213"/>
                    <a:pt x="73" y="233"/>
                  </a:cubicBezTo>
                  <a:cubicBezTo>
                    <a:pt x="91" y="253"/>
                    <a:pt x="114" y="263"/>
                    <a:pt x="143" y="263"/>
                  </a:cubicBezTo>
                  <a:cubicBezTo>
                    <a:pt x="173" y="263"/>
                    <a:pt x="196" y="253"/>
                    <a:pt x="212" y="234"/>
                  </a:cubicBezTo>
                  <a:cubicBezTo>
                    <a:pt x="228" y="214"/>
                    <a:pt x="236" y="187"/>
                    <a:pt x="236" y="151"/>
                  </a:cubicBezTo>
                  <a:cubicBezTo>
                    <a:pt x="236" y="115"/>
                    <a:pt x="228" y="88"/>
                    <a:pt x="212" y="68"/>
                  </a:cubicBezTo>
                  <a:cubicBezTo>
                    <a:pt x="196" y="49"/>
                    <a:pt x="173" y="39"/>
                    <a:pt x="143"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8"/>
            <p:cNvSpPr>
              <a:spLocks/>
            </p:cNvSpPr>
            <p:nvPr userDrawn="1"/>
          </p:nvSpPr>
          <p:spPr bwMode="auto">
            <a:xfrm>
              <a:off x="3015" y="1983"/>
              <a:ext cx="149" cy="149"/>
            </a:xfrm>
            <a:custGeom>
              <a:avLst/>
              <a:gdLst>
                <a:gd name="T0" fmla="*/ 31 w 63"/>
                <a:gd name="T1" fmla="*/ 63 h 63"/>
                <a:gd name="T2" fmla="*/ 9 w 63"/>
                <a:gd name="T3" fmla="*/ 54 h 63"/>
                <a:gd name="T4" fmla="*/ 0 w 63"/>
                <a:gd name="T5" fmla="*/ 31 h 63"/>
                <a:gd name="T6" fmla="*/ 9 w 63"/>
                <a:gd name="T7" fmla="*/ 9 h 63"/>
                <a:gd name="T8" fmla="*/ 31 w 63"/>
                <a:gd name="T9" fmla="*/ 0 h 63"/>
                <a:gd name="T10" fmla="*/ 54 w 63"/>
                <a:gd name="T11" fmla="*/ 9 h 63"/>
                <a:gd name="T12" fmla="*/ 63 w 63"/>
                <a:gd name="T13" fmla="*/ 31 h 63"/>
                <a:gd name="T14" fmla="*/ 54 w 63"/>
                <a:gd name="T15" fmla="*/ 54 h 63"/>
                <a:gd name="T16" fmla="*/ 31 w 63"/>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63">
                  <a:moveTo>
                    <a:pt x="31" y="63"/>
                  </a:moveTo>
                  <a:cubicBezTo>
                    <a:pt x="22" y="63"/>
                    <a:pt x="15" y="60"/>
                    <a:pt x="9" y="54"/>
                  </a:cubicBezTo>
                  <a:cubicBezTo>
                    <a:pt x="3" y="47"/>
                    <a:pt x="0" y="40"/>
                    <a:pt x="0" y="31"/>
                  </a:cubicBezTo>
                  <a:cubicBezTo>
                    <a:pt x="0" y="23"/>
                    <a:pt x="3" y="15"/>
                    <a:pt x="9" y="9"/>
                  </a:cubicBezTo>
                  <a:cubicBezTo>
                    <a:pt x="15" y="3"/>
                    <a:pt x="22" y="0"/>
                    <a:pt x="31" y="0"/>
                  </a:cubicBezTo>
                  <a:cubicBezTo>
                    <a:pt x="40" y="0"/>
                    <a:pt x="47" y="3"/>
                    <a:pt x="54" y="9"/>
                  </a:cubicBezTo>
                  <a:cubicBezTo>
                    <a:pt x="60" y="15"/>
                    <a:pt x="63" y="23"/>
                    <a:pt x="63" y="31"/>
                  </a:cubicBezTo>
                  <a:cubicBezTo>
                    <a:pt x="63" y="40"/>
                    <a:pt x="60" y="47"/>
                    <a:pt x="54" y="54"/>
                  </a:cubicBezTo>
                  <a:cubicBezTo>
                    <a:pt x="47" y="60"/>
                    <a:pt x="40" y="63"/>
                    <a:pt x="3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9"/>
            <p:cNvSpPr>
              <a:spLocks noChangeArrowheads="1"/>
            </p:cNvSpPr>
            <p:nvPr userDrawn="1"/>
          </p:nvSpPr>
          <p:spPr bwMode="auto">
            <a:xfrm>
              <a:off x="3346" y="1108"/>
              <a:ext cx="109" cy="100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0"/>
            <p:cNvSpPr>
              <a:spLocks noEditPoints="1"/>
            </p:cNvSpPr>
            <p:nvPr userDrawn="1"/>
          </p:nvSpPr>
          <p:spPr bwMode="auto">
            <a:xfrm>
              <a:off x="3625" y="1420"/>
              <a:ext cx="538" cy="712"/>
            </a:xfrm>
            <a:custGeom>
              <a:avLst/>
              <a:gdLst>
                <a:gd name="T0" fmla="*/ 228 w 228"/>
                <a:gd name="T1" fmla="*/ 295 h 301"/>
                <a:gd name="T2" fmla="*/ 181 w 228"/>
                <a:gd name="T3" fmla="*/ 295 h 301"/>
                <a:gd name="T4" fmla="*/ 181 w 228"/>
                <a:gd name="T5" fmla="*/ 250 h 301"/>
                <a:gd name="T6" fmla="*/ 180 w 228"/>
                <a:gd name="T7" fmla="*/ 250 h 301"/>
                <a:gd name="T8" fmla="*/ 92 w 228"/>
                <a:gd name="T9" fmla="*/ 301 h 301"/>
                <a:gd name="T10" fmla="*/ 24 w 228"/>
                <a:gd name="T11" fmla="*/ 279 h 301"/>
                <a:gd name="T12" fmla="*/ 0 w 228"/>
                <a:gd name="T13" fmla="*/ 218 h 301"/>
                <a:gd name="T14" fmla="*/ 95 w 228"/>
                <a:gd name="T15" fmla="*/ 124 h 301"/>
                <a:gd name="T16" fmla="*/ 181 w 228"/>
                <a:gd name="T17" fmla="*/ 112 h 301"/>
                <a:gd name="T18" fmla="*/ 122 w 228"/>
                <a:gd name="T19" fmla="*/ 39 h 301"/>
                <a:gd name="T20" fmla="*/ 28 w 228"/>
                <a:gd name="T21" fmla="*/ 74 h 301"/>
                <a:gd name="T22" fmla="*/ 28 w 228"/>
                <a:gd name="T23" fmla="*/ 27 h 301"/>
                <a:gd name="T24" fmla="*/ 126 w 228"/>
                <a:gd name="T25" fmla="*/ 0 h 301"/>
                <a:gd name="T26" fmla="*/ 228 w 228"/>
                <a:gd name="T27" fmla="*/ 107 h 301"/>
                <a:gd name="T28" fmla="*/ 228 w 228"/>
                <a:gd name="T29" fmla="*/ 295 h 301"/>
                <a:gd name="T30" fmla="*/ 181 w 228"/>
                <a:gd name="T31" fmla="*/ 149 h 301"/>
                <a:gd name="T32" fmla="*/ 112 w 228"/>
                <a:gd name="T33" fmla="*/ 159 h 301"/>
                <a:gd name="T34" fmla="*/ 64 w 228"/>
                <a:gd name="T35" fmla="*/ 174 h 301"/>
                <a:gd name="T36" fmla="*/ 47 w 228"/>
                <a:gd name="T37" fmla="*/ 215 h 301"/>
                <a:gd name="T38" fmla="*/ 62 w 228"/>
                <a:gd name="T39" fmla="*/ 249 h 301"/>
                <a:gd name="T40" fmla="*/ 102 w 228"/>
                <a:gd name="T41" fmla="*/ 263 h 301"/>
                <a:gd name="T42" fmla="*/ 159 w 228"/>
                <a:gd name="T43" fmla="*/ 239 h 301"/>
                <a:gd name="T44" fmla="*/ 181 w 228"/>
                <a:gd name="T45" fmla="*/ 178 h 301"/>
                <a:gd name="T46" fmla="*/ 181 w 228"/>
                <a:gd name="T47" fmla="*/ 149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8" h="301">
                  <a:moveTo>
                    <a:pt x="228" y="295"/>
                  </a:moveTo>
                  <a:cubicBezTo>
                    <a:pt x="181" y="295"/>
                    <a:pt x="181" y="295"/>
                    <a:pt x="181" y="295"/>
                  </a:cubicBezTo>
                  <a:cubicBezTo>
                    <a:pt x="181" y="250"/>
                    <a:pt x="181" y="250"/>
                    <a:pt x="181" y="250"/>
                  </a:cubicBezTo>
                  <a:cubicBezTo>
                    <a:pt x="180" y="250"/>
                    <a:pt x="180" y="250"/>
                    <a:pt x="180" y="250"/>
                  </a:cubicBezTo>
                  <a:cubicBezTo>
                    <a:pt x="160" y="284"/>
                    <a:pt x="131" y="301"/>
                    <a:pt x="92" y="301"/>
                  </a:cubicBezTo>
                  <a:cubicBezTo>
                    <a:pt x="63" y="301"/>
                    <a:pt x="41" y="294"/>
                    <a:pt x="24" y="279"/>
                  </a:cubicBezTo>
                  <a:cubicBezTo>
                    <a:pt x="8" y="263"/>
                    <a:pt x="0" y="243"/>
                    <a:pt x="0" y="218"/>
                  </a:cubicBezTo>
                  <a:cubicBezTo>
                    <a:pt x="0" y="164"/>
                    <a:pt x="32" y="133"/>
                    <a:pt x="95" y="124"/>
                  </a:cubicBezTo>
                  <a:cubicBezTo>
                    <a:pt x="181" y="112"/>
                    <a:pt x="181" y="112"/>
                    <a:pt x="181" y="112"/>
                  </a:cubicBezTo>
                  <a:cubicBezTo>
                    <a:pt x="181" y="63"/>
                    <a:pt x="162" y="39"/>
                    <a:pt x="122" y="39"/>
                  </a:cubicBezTo>
                  <a:cubicBezTo>
                    <a:pt x="87" y="39"/>
                    <a:pt x="56" y="51"/>
                    <a:pt x="28" y="74"/>
                  </a:cubicBezTo>
                  <a:cubicBezTo>
                    <a:pt x="28" y="27"/>
                    <a:pt x="28" y="27"/>
                    <a:pt x="28" y="27"/>
                  </a:cubicBezTo>
                  <a:cubicBezTo>
                    <a:pt x="56" y="9"/>
                    <a:pt x="89" y="0"/>
                    <a:pt x="126" y="0"/>
                  </a:cubicBezTo>
                  <a:cubicBezTo>
                    <a:pt x="194" y="0"/>
                    <a:pt x="228" y="36"/>
                    <a:pt x="228" y="107"/>
                  </a:cubicBezTo>
                  <a:lnTo>
                    <a:pt x="228" y="295"/>
                  </a:lnTo>
                  <a:close/>
                  <a:moveTo>
                    <a:pt x="181" y="149"/>
                  </a:moveTo>
                  <a:cubicBezTo>
                    <a:pt x="112" y="159"/>
                    <a:pt x="112" y="159"/>
                    <a:pt x="112" y="159"/>
                  </a:cubicBezTo>
                  <a:cubicBezTo>
                    <a:pt x="91" y="162"/>
                    <a:pt x="74" y="167"/>
                    <a:pt x="64" y="174"/>
                  </a:cubicBezTo>
                  <a:cubicBezTo>
                    <a:pt x="53" y="182"/>
                    <a:pt x="47" y="196"/>
                    <a:pt x="47" y="215"/>
                  </a:cubicBezTo>
                  <a:cubicBezTo>
                    <a:pt x="47" y="229"/>
                    <a:pt x="52" y="240"/>
                    <a:pt x="62" y="249"/>
                  </a:cubicBezTo>
                  <a:cubicBezTo>
                    <a:pt x="72" y="258"/>
                    <a:pt x="86" y="263"/>
                    <a:pt x="102" y="263"/>
                  </a:cubicBezTo>
                  <a:cubicBezTo>
                    <a:pt x="125" y="263"/>
                    <a:pt x="144" y="255"/>
                    <a:pt x="159" y="239"/>
                  </a:cubicBezTo>
                  <a:cubicBezTo>
                    <a:pt x="174" y="223"/>
                    <a:pt x="181" y="202"/>
                    <a:pt x="181" y="178"/>
                  </a:cubicBezTo>
                  <a:lnTo>
                    <a:pt x="181" y="1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1"/>
            <p:cNvSpPr>
              <a:spLocks noEditPoints="1"/>
            </p:cNvSpPr>
            <p:nvPr userDrawn="1"/>
          </p:nvSpPr>
          <p:spPr bwMode="auto">
            <a:xfrm>
              <a:off x="4367" y="1108"/>
              <a:ext cx="626" cy="1024"/>
            </a:xfrm>
            <a:custGeom>
              <a:avLst/>
              <a:gdLst>
                <a:gd name="T0" fmla="*/ 48 w 265"/>
                <a:gd name="T1" fmla="*/ 385 h 433"/>
                <a:gd name="T2" fmla="*/ 47 w 265"/>
                <a:gd name="T3" fmla="*/ 385 h 433"/>
                <a:gd name="T4" fmla="*/ 47 w 265"/>
                <a:gd name="T5" fmla="*/ 427 h 433"/>
                <a:gd name="T6" fmla="*/ 0 w 265"/>
                <a:gd name="T7" fmla="*/ 427 h 433"/>
                <a:gd name="T8" fmla="*/ 0 w 265"/>
                <a:gd name="T9" fmla="*/ 0 h 433"/>
                <a:gd name="T10" fmla="*/ 47 w 265"/>
                <a:gd name="T11" fmla="*/ 0 h 433"/>
                <a:gd name="T12" fmla="*/ 47 w 265"/>
                <a:gd name="T13" fmla="*/ 189 h 433"/>
                <a:gd name="T14" fmla="*/ 48 w 265"/>
                <a:gd name="T15" fmla="*/ 189 h 433"/>
                <a:gd name="T16" fmla="*/ 147 w 265"/>
                <a:gd name="T17" fmla="*/ 132 h 433"/>
                <a:gd name="T18" fmla="*/ 234 w 265"/>
                <a:gd name="T19" fmla="*/ 171 h 433"/>
                <a:gd name="T20" fmla="*/ 265 w 265"/>
                <a:gd name="T21" fmla="*/ 274 h 433"/>
                <a:gd name="T22" fmla="*/ 230 w 265"/>
                <a:gd name="T23" fmla="*/ 390 h 433"/>
                <a:gd name="T24" fmla="*/ 134 w 265"/>
                <a:gd name="T25" fmla="*/ 433 h 433"/>
                <a:gd name="T26" fmla="*/ 48 w 265"/>
                <a:gd name="T27" fmla="*/ 385 h 433"/>
                <a:gd name="T28" fmla="*/ 47 w 265"/>
                <a:gd name="T29" fmla="*/ 269 h 433"/>
                <a:gd name="T30" fmla="*/ 47 w 265"/>
                <a:gd name="T31" fmla="*/ 309 h 433"/>
                <a:gd name="T32" fmla="*/ 70 w 265"/>
                <a:gd name="T33" fmla="*/ 370 h 433"/>
                <a:gd name="T34" fmla="*/ 129 w 265"/>
                <a:gd name="T35" fmla="*/ 395 h 433"/>
                <a:gd name="T36" fmla="*/ 194 w 265"/>
                <a:gd name="T37" fmla="*/ 363 h 433"/>
                <a:gd name="T38" fmla="*/ 218 w 265"/>
                <a:gd name="T39" fmla="*/ 273 h 433"/>
                <a:gd name="T40" fmla="*/ 196 w 265"/>
                <a:gd name="T41" fmla="*/ 198 h 433"/>
                <a:gd name="T42" fmla="*/ 136 w 265"/>
                <a:gd name="T43" fmla="*/ 171 h 433"/>
                <a:gd name="T44" fmla="*/ 71 w 265"/>
                <a:gd name="T45" fmla="*/ 199 h 433"/>
                <a:gd name="T46" fmla="*/ 47 w 265"/>
                <a:gd name="T47" fmla="*/ 269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5" h="433">
                  <a:moveTo>
                    <a:pt x="48" y="385"/>
                  </a:moveTo>
                  <a:cubicBezTo>
                    <a:pt x="47" y="385"/>
                    <a:pt x="47" y="385"/>
                    <a:pt x="47" y="385"/>
                  </a:cubicBezTo>
                  <a:cubicBezTo>
                    <a:pt x="47" y="427"/>
                    <a:pt x="47" y="427"/>
                    <a:pt x="47" y="427"/>
                  </a:cubicBezTo>
                  <a:cubicBezTo>
                    <a:pt x="0" y="427"/>
                    <a:pt x="0" y="427"/>
                    <a:pt x="0" y="427"/>
                  </a:cubicBezTo>
                  <a:cubicBezTo>
                    <a:pt x="0" y="0"/>
                    <a:pt x="0" y="0"/>
                    <a:pt x="0" y="0"/>
                  </a:cubicBezTo>
                  <a:cubicBezTo>
                    <a:pt x="47" y="0"/>
                    <a:pt x="47" y="0"/>
                    <a:pt x="47" y="0"/>
                  </a:cubicBezTo>
                  <a:cubicBezTo>
                    <a:pt x="47" y="189"/>
                    <a:pt x="47" y="189"/>
                    <a:pt x="47" y="189"/>
                  </a:cubicBezTo>
                  <a:cubicBezTo>
                    <a:pt x="48" y="189"/>
                    <a:pt x="48" y="189"/>
                    <a:pt x="48" y="189"/>
                  </a:cubicBezTo>
                  <a:cubicBezTo>
                    <a:pt x="70" y="151"/>
                    <a:pt x="104" y="132"/>
                    <a:pt x="147" y="132"/>
                  </a:cubicBezTo>
                  <a:cubicBezTo>
                    <a:pt x="184" y="132"/>
                    <a:pt x="213" y="145"/>
                    <a:pt x="234" y="171"/>
                  </a:cubicBezTo>
                  <a:cubicBezTo>
                    <a:pt x="255" y="196"/>
                    <a:pt x="265" y="231"/>
                    <a:pt x="265" y="274"/>
                  </a:cubicBezTo>
                  <a:cubicBezTo>
                    <a:pt x="265" y="322"/>
                    <a:pt x="254" y="361"/>
                    <a:pt x="230" y="390"/>
                  </a:cubicBezTo>
                  <a:cubicBezTo>
                    <a:pt x="207" y="419"/>
                    <a:pt x="175" y="433"/>
                    <a:pt x="134" y="433"/>
                  </a:cubicBezTo>
                  <a:cubicBezTo>
                    <a:pt x="96" y="433"/>
                    <a:pt x="67" y="417"/>
                    <a:pt x="48" y="385"/>
                  </a:cubicBezTo>
                  <a:close/>
                  <a:moveTo>
                    <a:pt x="47" y="269"/>
                  </a:moveTo>
                  <a:cubicBezTo>
                    <a:pt x="47" y="309"/>
                    <a:pt x="47" y="309"/>
                    <a:pt x="47" y="309"/>
                  </a:cubicBezTo>
                  <a:cubicBezTo>
                    <a:pt x="47" y="333"/>
                    <a:pt x="54" y="353"/>
                    <a:pt x="70" y="370"/>
                  </a:cubicBezTo>
                  <a:cubicBezTo>
                    <a:pt x="85" y="386"/>
                    <a:pt x="105" y="395"/>
                    <a:pt x="129" y="395"/>
                  </a:cubicBezTo>
                  <a:cubicBezTo>
                    <a:pt x="157" y="395"/>
                    <a:pt x="179" y="384"/>
                    <a:pt x="194" y="363"/>
                  </a:cubicBezTo>
                  <a:cubicBezTo>
                    <a:pt x="210" y="341"/>
                    <a:pt x="218" y="311"/>
                    <a:pt x="218" y="273"/>
                  </a:cubicBezTo>
                  <a:cubicBezTo>
                    <a:pt x="218" y="241"/>
                    <a:pt x="211" y="216"/>
                    <a:pt x="196" y="198"/>
                  </a:cubicBezTo>
                  <a:cubicBezTo>
                    <a:pt x="181" y="180"/>
                    <a:pt x="161" y="171"/>
                    <a:pt x="136" y="171"/>
                  </a:cubicBezTo>
                  <a:cubicBezTo>
                    <a:pt x="109" y="171"/>
                    <a:pt x="87" y="180"/>
                    <a:pt x="71" y="199"/>
                  </a:cubicBezTo>
                  <a:cubicBezTo>
                    <a:pt x="55" y="217"/>
                    <a:pt x="47" y="241"/>
                    <a:pt x="47" y="2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12"/>
            <p:cNvSpPr>
              <a:spLocks noChangeArrowheads="1"/>
            </p:cNvSpPr>
            <p:nvPr userDrawn="1"/>
          </p:nvSpPr>
          <p:spPr bwMode="auto">
            <a:xfrm>
              <a:off x="764" y="1352"/>
              <a:ext cx="376" cy="37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13"/>
            <p:cNvSpPr>
              <a:spLocks noChangeArrowheads="1"/>
            </p:cNvSpPr>
            <p:nvPr userDrawn="1"/>
          </p:nvSpPr>
          <p:spPr bwMode="auto">
            <a:xfrm>
              <a:off x="1140" y="1352"/>
              <a:ext cx="375" cy="37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14"/>
            <p:cNvSpPr>
              <a:spLocks noChangeArrowheads="1"/>
            </p:cNvSpPr>
            <p:nvPr userDrawn="1"/>
          </p:nvSpPr>
          <p:spPr bwMode="auto">
            <a:xfrm>
              <a:off x="1140" y="1728"/>
              <a:ext cx="375" cy="375"/>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15"/>
            <p:cNvSpPr>
              <a:spLocks noChangeArrowheads="1"/>
            </p:cNvSpPr>
            <p:nvPr userDrawn="1"/>
          </p:nvSpPr>
          <p:spPr bwMode="auto">
            <a:xfrm>
              <a:off x="764" y="1728"/>
              <a:ext cx="376" cy="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32471276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Orange">
    <p:spTree>
      <p:nvGrpSpPr>
        <p:cNvPr id="1" name=""/>
        <p:cNvGrpSpPr/>
        <p:nvPr/>
      </p:nvGrpSpPr>
      <p:grpSpPr>
        <a:xfrm>
          <a:off x="0" y="0"/>
          <a:ext cx="0" cy="0"/>
          <a:chOff x="0" y="0"/>
          <a:chExt cx="0" cy="0"/>
        </a:xfrm>
      </p:grpSpPr>
      <p:sp>
        <p:nvSpPr>
          <p:cNvPr id="4" name="Content Placeholder 3"/>
          <p:cNvSpPr>
            <a:spLocks noGrp="1"/>
          </p:cNvSpPr>
          <p:nvPr>
            <p:ph sz="quarter" idx="14" hasCustomPrompt="1"/>
          </p:nvPr>
        </p:nvSpPr>
        <p:spPr/>
        <p:txBody>
          <a:bodyPr/>
          <a:lstStyle>
            <a:lvl1pPr>
              <a:defRPr>
                <a:solidFill>
                  <a:schemeClr val="accent5"/>
                </a:solidFill>
              </a:defRPr>
            </a:lvl1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hasCustomPrompt="1"/>
          </p:nvPr>
        </p:nvSpPr>
        <p:spPr/>
        <p:txBody>
          <a:bodyPr/>
          <a:lstStyle>
            <a:lvl1pPr>
              <a:defRPr>
                <a:solidFill>
                  <a:schemeClr val="accent5"/>
                </a:solidFill>
              </a:defRPr>
            </a:lvl1pPr>
          </a:lstStyle>
          <a:p>
            <a:r>
              <a:rPr lang="en-US" dirty="0" smtClean="0"/>
              <a:t>Click to edit title</a:t>
            </a:r>
            <a:endParaRPr lang="en-US" dirty="0"/>
          </a:p>
        </p:txBody>
      </p:sp>
      <p:sp>
        <p:nvSpPr>
          <p:cNvPr id="8" name="Text Placeholder 2"/>
          <p:cNvSpPr>
            <a:spLocks noGrp="1"/>
          </p:cNvSpPr>
          <p:nvPr>
            <p:ph type="body" sz="quarter" idx="13" hasCustomPrompt="1"/>
          </p:nvPr>
        </p:nvSpPr>
        <p:spPr>
          <a:xfrm>
            <a:off x="201613" y="4619726"/>
            <a:ext cx="8740775" cy="304699"/>
          </a:xfrm>
        </p:spPr>
        <p:txBody>
          <a:bodyPr anchor="b" anchorCtr="0">
            <a:spAutoFit/>
          </a:bodyPr>
          <a:lstStyle>
            <a:lvl1pPr>
              <a:spcBef>
                <a:spcPts val="0"/>
              </a:spcBef>
              <a:defRPr sz="600" b="0">
                <a:solidFill>
                  <a:schemeClr val="tx1"/>
                </a:solidFill>
                <a:latin typeface="+mn-lt"/>
              </a:defRPr>
            </a:lvl1pPr>
            <a:lvl2pPr>
              <a:defRPr sz="600" b="0">
                <a:solidFill>
                  <a:schemeClr val="tx1"/>
                </a:solidFill>
              </a:defRPr>
            </a:lvl2pPr>
            <a:lvl3pPr>
              <a:defRPr sz="600" b="0">
                <a:solidFill>
                  <a:schemeClr val="tx1"/>
                </a:solidFill>
              </a:defRPr>
            </a:lvl3pPr>
            <a:lvl4pPr>
              <a:defRPr sz="600" b="0">
                <a:solidFill>
                  <a:schemeClr val="tx1"/>
                </a:solidFill>
              </a:defRPr>
            </a:lvl4pPr>
            <a:lvl5pPr>
              <a:defRPr sz="600" b="0">
                <a:solidFill>
                  <a:schemeClr val="tx1"/>
                </a:solidFill>
              </a:defRPr>
            </a:lvl5pPr>
          </a:lstStyle>
          <a:p>
            <a:pPr lvl="0"/>
            <a:r>
              <a:rPr lang="en-US" dirty="0" smtClean="0"/>
              <a:t>Footnote</a:t>
            </a:r>
          </a:p>
        </p:txBody>
      </p:sp>
    </p:spTree>
    <p:extLst>
      <p:ext uri="{BB962C8B-B14F-4D97-AF65-F5344CB8AC3E}">
        <p14:creationId xmlns:p14="http://schemas.microsoft.com/office/powerpoint/2010/main" val="3440188450"/>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wo Content Orange">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solidFill>
                  <a:schemeClr val="accent5"/>
                </a:solidFill>
              </a:defRPr>
            </a:lvl1pPr>
          </a:lstStyle>
          <a:p>
            <a:r>
              <a:rPr lang="en-US" dirty="0" smtClean="0"/>
              <a:t>Click to edit title</a:t>
            </a:r>
            <a:endParaRPr lang="en-US" dirty="0"/>
          </a:p>
        </p:txBody>
      </p:sp>
      <p:sp>
        <p:nvSpPr>
          <p:cNvPr id="10" name="Content Placeholder 3"/>
          <p:cNvSpPr>
            <a:spLocks noGrp="1"/>
          </p:cNvSpPr>
          <p:nvPr>
            <p:ph sz="quarter" idx="14" hasCustomPrompt="1"/>
          </p:nvPr>
        </p:nvSpPr>
        <p:spPr>
          <a:xfrm>
            <a:off x="201929" y="890715"/>
            <a:ext cx="4370070" cy="4034484"/>
          </a:xfrm>
        </p:spPr>
        <p:txBody>
          <a:bodyPr/>
          <a:lstStyle>
            <a:lvl1pPr>
              <a:defRPr>
                <a:solidFill>
                  <a:schemeClr val="accent5"/>
                </a:solidFill>
              </a:defRPr>
            </a:lvl1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quarter" idx="15" hasCustomPrompt="1"/>
          </p:nvPr>
        </p:nvSpPr>
        <p:spPr>
          <a:xfrm>
            <a:off x="4572001" y="890715"/>
            <a:ext cx="4370070" cy="4034484"/>
          </a:xfrm>
        </p:spPr>
        <p:txBody>
          <a:bodyPr/>
          <a:lstStyle>
            <a:lvl1pPr>
              <a:defRPr>
                <a:solidFill>
                  <a:schemeClr val="accent5"/>
                </a:solidFill>
              </a:defRPr>
            </a:lvl1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ext Placeholder 2"/>
          <p:cNvSpPr>
            <a:spLocks noGrp="1"/>
          </p:cNvSpPr>
          <p:nvPr>
            <p:ph type="body" sz="quarter" idx="13" hasCustomPrompt="1"/>
          </p:nvPr>
        </p:nvSpPr>
        <p:spPr>
          <a:xfrm>
            <a:off x="201613" y="4619726"/>
            <a:ext cx="8740775" cy="304699"/>
          </a:xfrm>
        </p:spPr>
        <p:txBody>
          <a:bodyPr anchor="b" anchorCtr="0">
            <a:spAutoFit/>
          </a:bodyPr>
          <a:lstStyle>
            <a:lvl1pPr>
              <a:spcBef>
                <a:spcPts val="0"/>
              </a:spcBef>
              <a:defRPr sz="600" b="0">
                <a:solidFill>
                  <a:schemeClr val="tx1"/>
                </a:solidFill>
                <a:latin typeface="+mn-lt"/>
              </a:defRPr>
            </a:lvl1pPr>
            <a:lvl2pPr>
              <a:defRPr sz="600" b="0">
                <a:solidFill>
                  <a:schemeClr val="tx1"/>
                </a:solidFill>
              </a:defRPr>
            </a:lvl2pPr>
            <a:lvl3pPr>
              <a:defRPr sz="600" b="0">
                <a:solidFill>
                  <a:schemeClr val="tx1"/>
                </a:solidFill>
              </a:defRPr>
            </a:lvl3pPr>
            <a:lvl4pPr>
              <a:defRPr sz="600" b="0">
                <a:solidFill>
                  <a:schemeClr val="tx1"/>
                </a:solidFill>
              </a:defRPr>
            </a:lvl4pPr>
            <a:lvl5pPr>
              <a:defRPr sz="600" b="0">
                <a:solidFill>
                  <a:schemeClr val="tx1"/>
                </a:solidFill>
              </a:defRPr>
            </a:lvl5pPr>
          </a:lstStyle>
          <a:p>
            <a:pPr lvl="0"/>
            <a:r>
              <a:rPr lang="en-US" dirty="0" smtClean="0"/>
              <a:t>Footnote</a:t>
            </a:r>
          </a:p>
        </p:txBody>
      </p:sp>
    </p:spTree>
    <p:extLst>
      <p:ext uri="{BB962C8B-B14F-4D97-AF65-F5344CB8AC3E}">
        <p14:creationId xmlns:p14="http://schemas.microsoft.com/office/powerpoint/2010/main" val="62269600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Narrow Left Column Orange">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solidFill>
                  <a:schemeClr val="accent5"/>
                </a:solidFill>
              </a:defRPr>
            </a:lvl1pPr>
          </a:lstStyle>
          <a:p>
            <a:r>
              <a:rPr lang="en-US" dirty="0" smtClean="0"/>
              <a:t>Click to edit title</a:t>
            </a:r>
            <a:endParaRPr lang="en-US" dirty="0"/>
          </a:p>
        </p:txBody>
      </p:sp>
      <p:sp>
        <p:nvSpPr>
          <p:cNvPr id="10" name="Content Placeholder 3"/>
          <p:cNvSpPr>
            <a:spLocks noGrp="1"/>
          </p:cNvSpPr>
          <p:nvPr>
            <p:ph sz="quarter" idx="14" hasCustomPrompt="1"/>
          </p:nvPr>
        </p:nvSpPr>
        <p:spPr>
          <a:xfrm>
            <a:off x="201929" y="890715"/>
            <a:ext cx="2689274" cy="4034484"/>
          </a:xfrm>
        </p:spPr>
        <p:txBody>
          <a:bodyPr/>
          <a:lstStyle>
            <a:lvl1pPr>
              <a:defRPr>
                <a:solidFill>
                  <a:schemeClr val="accent5"/>
                </a:solidFill>
              </a:defRPr>
            </a:lvl1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quarter" idx="15" hasCustomPrompt="1"/>
          </p:nvPr>
        </p:nvSpPr>
        <p:spPr>
          <a:xfrm>
            <a:off x="2891203" y="890715"/>
            <a:ext cx="6050868" cy="4034484"/>
          </a:xfrm>
        </p:spPr>
        <p:txBody>
          <a:bodyPr/>
          <a:lstStyle>
            <a:lvl1pPr>
              <a:defRPr>
                <a:solidFill>
                  <a:schemeClr val="accent5"/>
                </a:solidFill>
              </a:defRPr>
            </a:lvl1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ext Placeholder 2"/>
          <p:cNvSpPr>
            <a:spLocks noGrp="1"/>
          </p:cNvSpPr>
          <p:nvPr>
            <p:ph type="body" sz="quarter" idx="13" hasCustomPrompt="1"/>
          </p:nvPr>
        </p:nvSpPr>
        <p:spPr>
          <a:xfrm>
            <a:off x="201613" y="4619726"/>
            <a:ext cx="8740775" cy="304699"/>
          </a:xfrm>
        </p:spPr>
        <p:txBody>
          <a:bodyPr anchor="b" anchorCtr="0">
            <a:spAutoFit/>
          </a:bodyPr>
          <a:lstStyle>
            <a:lvl1pPr>
              <a:spcBef>
                <a:spcPts val="0"/>
              </a:spcBef>
              <a:defRPr sz="600" b="0">
                <a:solidFill>
                  <a:schemeClr val="tx1"/>
                </a:solidFill>
                <a:latin typeface="+mn-lt"/>
              </a:defRPr>
            </a:lvl1pPr>
            <a:lvl2pPr>
              <a:defRPr sz="600" b="0">
                <a:solidFill>
                  <a:schemeClr val="tx1"/>
                </a:solidFill>
              </a:defRPr>
            </a:lvl2pPr>
            <a:lvl3pPr>
              <a:defRPr sz="600" b="0">
                <a:solidFill>
                  <a:schemeClr val="tx1"/>
                </a:solidFill>
              </a:defRPr>
            </a:lvl3pPr>
            <a:lvl4pPr>
              <a:defRPr sz="600" b="0">
                <a:solidFill>
                  <a:schemeClr val="tx1"/>
                </a:solidFill>
              </a:defRPr>
            </a:lvl4pPr>
            <a:lvl5pPr>
              <a:defRPr sz="600" b="0">
                <a:solidFill>
                  <a:schemeClr val="tx1"/>
                </a:solidFill>
              </a:defRPr>
            </a:lvl5pPr>
          </a:lstStyle>
          <a:p>
            <a:pPr lvl="0"/>
            <a:r>
              <a:rPr lang="en-US" dirty="0" smtClean="0"/>
              <a:t>Footnote</a:t>
            </a:r>
          </a:p>
        </p:txBody>
      </p:sp>
    </p:spTree>
    <p:extLst>
      <p:ext uri="{BB962C8B-B14F-4D97-AF65-F5344CB8AC3E}">
        <p14:creationId xmlns:p14="http://schemas.microsoft.com/office/powerpoint/2010/main" val="3627544374"/>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Only Orange">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solidFill>
                  <a:schemeClr val="accent5"/>
                </a:solidFill>
              </a:defRPr>
            </a:lvl1pPr>
          </a:lstStyle>
          <a:p>
            <a:r>
              <a:rPr lang="en-US" dirty="0" smtClean="0"/>
              <a:t>Click to edit title</a:t>
            </a:r>
            <a:endParaRPr lang="en-US" dirty="0"/>
          </a:p>
        </p:txBody>
      </p:sp>
      <p:sp>
        <p:nvSpPr>
          <p:cNvPr id="4" name="Text Placeholder 2"/>
          <p:cNvSpPr>
            <a:spLocks noGrp="1"/>
          </p:cNvSpPr>
          <p:nvPr>
            <p:ph type="body" sz="quarter" idx="13" hasCustomPrompt="1"/>
          </p:nvPr>
        </p:nvSpPr>
        <p:spPr>
          <a:xfrm>
            <a:off x="201613" y="4619726"/>
            <a:ext cx="8740775" cy="304699"/>
          </a:xfrm>
        </p:spPr>
        <p:txBody>
          <a:bodyPr anchor="b" anchorCtr="0">
            <a:spAutoFit/>
          </a:bodyPr>
          <a:lstStyle>
            <a:lvl1pPr>
              <a:spcBef>
                <a:spcPts val="0"/>
              </a:spcBef>
              <a:defRPr sz="600" b="0">
                <a:solidFill>
                  <a:schemeClr val="tx1"/>
                </a:solidFill>
                <a:latin typeface="+mn-lt"/>
              </a:defRPr>
            </a:lvl1pPr>
            <a:lvl2pPr>
              <a:defRPr sz="600" b="0">
                <a:solidFill>
                  <a:schemeClr val="tx1"/>
                </a:solidFill>
              </a:defRPr>
            </a:lvl2pPr>
            <a:lvl3pPr>
              <a:defRPr sz="600" b="0">
                <a:solidFill>
                  <a:schemeClr val="tx1"/>
                </a:solidFill>
              </a:defRPr>
            </a:lvl3pPr>
            <a:lvl4pPr>
              <a:defRPr sz="600" b="0">
                <a:solidFill>
                  <a:schemeClr val="tx1"/>
                </a:solidFill>
              </a:defRPr>
            </a:lvl4pPr>
            <a:lvl5pPr>
              <a:defRPr sz="600" b="0">
                <a:solidFill>
                  <a:schemeClr val="tx1"/>
                </a:solidFill>
              </a:defRPr>
            </a:lvl5pPr>
          </a:lstStyle>
          <a:p>
            <a:pPr lvl="0"/>
            <a:r>
              <a:rPr lang="en-US" dirty="0" smtClean="0"/>
              <a:t>Footnote</a:t>
            </a:r>
          </a:p>
        </p:txBody>
      </p:sp>
    </p:spTree>
    <p:extLst>
      <p:ext uri="{BB962C8B-B14F-4D97-AF65-F5344CB8AC3E}">
        <p14:creationId xmlns:p14="http://schemas.microsoft.com/office/powerpoint/2010/main" val="3720260030"/>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lor Block Orange">
    <p:spTree>
      <p:nvGrpSpPr>
        <p:cNvPr id="1" name=""/>
        <p:cNvGrpSpPr/>
        <p:nvPr/>
      </p:nvGrpSpPr>
      <p:grpSpPr>
        <a:xfrm>
          <a:off x="0" y="0"/>
          <a:ext cx="0" cy="0"/>
          <a:chOff x="0" y="0"/>
          <a:chExt cx="0" cy="0"/>
        </a:xfrm>
      </p:grpSpPr>
      <p:sp>
        <p:nvSpPr>
          <p:cNvPr id="2" name="Rectangle 1"/>
          <p:cNvSpPr/>
          <p:nvPr userDrawn="1"/>
        </p:nvSpPr>
        <p:spPr>
          <a:xfrm>
            <a:off x="0" y="0"/>
            <a:ext cx="4572000"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109728" rIns="137160" bIns="109728" rtlCol="0" anchor="t" anchorCtr="0"/>
          <a:lstStyle/>
          <a:p>
            <a:pPr algn="ctr">
              <a:lnSpc>
                <a:spcPct val="90000"/>
              </a:lnSpc>
              <a:spcBef>
                <a:spcPts val="600"/>
              </a:spcBef>
            </a:pPr>
            <a:endParaRPr lang="en-US" sz="2000" dirty="0" err="1" smtClean="0"/>
          </a:p>
        </p:txBody>
      </p:sp>
      <p:sp>
        <p:nvSpPr>
          <p:cNvPr id="6" name="Title 5"/>
          <p:cNvSpPr>
            <a:spLocks noGrp="1"/>
          </p:cNvSpPr>
          <p:nvPr>
            <p:ph type="title" hasCustomPrompt="1"/>
          </p:nvPr>
        </p:nvSpPr>
        <p:spPr>
          <a:xfrm>
            <a:off x="201929" y="890715"/>
            <a:ext cx="4370069" cy="4034484"/>
          </a:xfrm>
        </p:spPr>
        <p:txBody>
          <a:bodyPr/>
          <a:lstStyle>
            <a:lvl1pPr>
              <a:defRPr>
                <a:solidFill>
                  <a:srgbClr val="000000"/>
                </a:solidFill>
              </a:defRPr>
            </a:lvl1pPr>
          </a:lstStyle>
          <a:p>
            <a:r>
              <a:rPr lang="en-US" dirty="0" smtClean="0"/>
              <a:t>Click to edit title</a:t>
            </a:r>
            <a:endParaRPr lang="en-US" dirty="0"/>
          </a:p>
        </p:txBody>
      </p:sp>
      <p:sp>
        <p:nvSpPr>
          <p:cNvPr id="8" name="Content Placeholder 3"/>
          <p:cNvSpPr>
            <a:spLocks noGrp="1"/>
          </p:cNvSpPr>
          <p:nvPr>
            <p:ph sz="quarter" idx="15" hasCustomPrompt="1"/>
          </p:nvPr>
        </p:nvSpPr>
        <p:spPr>
          <a:xfrm>
            <a:off x="4572001" y="890715"/>
            <a:ext cx="4370070" cy="4034484"/>
          </a:xfrm>
        </p:spPr>
        <p:txBody>
          <a:bodyPr/>
          <a:lstStyle>
            <a:lvl1pPr>
              <a:defRPr>
                <a:solidFill>
                  <a:schemeClr val="accent5"/>
                </a:solidFill>
              </a:defRPr>
            </a:lvl1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2"/>
          <p:cNvSpPr>
            <a:spLocks noGrp="1"/>
          </p:cNvSpPr>
          <p:nvPr>
            <p:ph type="body" sz="quarter" idx="13" hasCustomPrompt="1"/>
          </p:nvPr>
        </p:nvSpPr>
        <p:spPr>
          <a:xfrm>
            <a:off x="4571998" y="4619726"/>
            <a:ext cx="4370390" cy="304699"/>
          </a:xfrm>
        </p:spPr>
        <p:txBody>
          <a:bodyPr wrap="square" anchor="b" anchorCtr="0">
            <a:spAutoFit/>
          </a:bodyPr>
          <a:lstStyle>
            <a:lvl1pPr>
              <a:spcBef>
                <a:spcPts val="0"/>
              </a:spcBef>
              <a:defRPr sz="600" b="0">
                <a:solidFill>
                  <a:schemeClr val="tx1"/>
                </a:solidFill>
                <a:latin typeface="+mn-lt"/>
              </a:defRPr>
            </a:lvl1pPr>
            <a:lvl2pPr>
              <a:defRPr sz="600" b="0">
                <a:solidFill>
                  <a:schemeClr val="tx1"/>
                </a:solidFill>
              </a:defRPr>
            </a:lvl2pPr>
            <a:lvl3pPr>
              <a:defRPr sz="600" b="0">
                <a:solidFill>
                  <a:schemeClr val="tx1"/>
                </a:solidFill>
              </a:defRPr>
            </a:lvl3pPr>
            <a:lvl4pPr>
              <a:defRPr sz="600" b="0">
                <a:solidFill>
                  <a:schemeClr val="tx1"/>
                </a:solidFill>
              </a:defRPr>
            </a:lvl4pPr>
            <a:lvl5pPr>
              <a:defRPr sz="600" b="0">
                <a:solidFill>
                  <a:schemeClr val="tx1"/>
                </a:solidFill>
              </a:defRPr>
            </a:lvl5pPr>
          </a:lstStyle>
          <a:p>
            <a:pPr lvl="0"/>
            <a:r>
              <a:rPr lang="en-US" dirty="0" smtClean="0"/>
              <a:t>Footnote</a:t>
            </a:r>
          </a:p>
        </p:txBody>
      </p:sp>
    </p:spTree>
    <p:extLst>
      <p:ext uri="{BB962C8B-B14F-4D97-AF65-F5344CB8AC3E}">
        <p14:creationId xmlns:p14="http://schemas.microsoft.com/office/powerpoint/2010/main" val="26477704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arrow Left Column">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smtClean="0"/>
              <a:t>Click to edit title</a:t>
            </a:r>
            <a:endParaRPr lang="en-US" dirty="0"/>
          </a:p>
        </p:txBody>
      </p:sp>
      <p:sp>
        <p:nvSpPr>
          <p:cNvPr id="10" name="Content Placeholder 3"/>
          <p:cNvSpPr>
            <a:spLocks noGrp="1"/>
          </p:cNvSpPr>
          <p:nvPr>
            <p:ph sz="quarter" idx="14" hasCustomPrompt="1"/>
          </p:nvPr>
        </p:nvSpPr>
        <p:spPr>
          <a:xfrm>
            <a:off x="201929" y="890715"/>
            <a:ext cx="2689274" cy="4034484"/>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quarter" idx="15" hasCustomPrompt="1"/>
          </p:nvPr>
        </p:nvSpPr>
        <p:spPr>
          <a:xfrm>
            <a:off x="2891203" y="890715"/>
            <a:ext cx="6050868" cy="4034484"/>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ext Placeholder 2"/>
          <p:cNvSpPr>
            <a:spLocks noGrp="1"/>
          </p:cNvSpPr>
          <p:nvPr>
            <p:ph type="body" sz="quarter" idx="13" hasCustomPrompt="1"/>
          </p:nvPr>
        </p:nvSpPr>
        <p:spPr>
          <a:xfrm>
            <a:off x="201613" y="4619726"/>
            <a:ext cx="8740775" cy="304699"/>
          </a:xfrm>
        </p:spPr>
        <p:txBody>
          <a:bodyPr anchor="b" anchorCtr="0">
            <a:spAutoFit/>
          </a:bodyPr>
          <a:lstStyle>
            <a:lvl1pPr>
              <a:spcBef>
                <a:spcPts val="0"/>
              </a:spcBef>
              <a:defRPr sz="600" b="0">
                <a:solidFill>
                  <a:schemeClr val="tx1"/>
                </a:solidFill>
                <a:latin typeface="+mn-lt"/>
              </a:defRPr>
            </a:lvl1pPr>
            <a:lvl2pPr>
              <a:defRPr sz="600" b="0">
                <a:solidFill>
                  <a:schemeClr val="tx1"/>
                </a:solidFill>
              </a:defRPr>
            </a:lvl2pPr>
            <a:lvl3pPr>
              <a:defRPr sz="600" b="0">
                <a:solidFill>
                  <a:schemeClr val="tx1"/>
                </a:solidFill>
              </a:defRPr>
            </a:lvl3pPr>
            <a:lvl4pPr>
              <a:defRPr sz="600" b="0">
                <a:solidFill>
                  <a:schemeClr val="tx1"/>
                </a:solidFill>
              </a:defRPr>
            </a:lvl4pPr>
            <a:lvl5pPr>
              <a:defRPr sz="600" b="0">
                <a:solidFill>
                  <a:schemeClr val="tx1"/>
                </a:solidFill>
              </a:defRPr>
            </a:lvl5pPr>
          </a:lstStyle>
          <a:p>
            <a:pPr lvl="0"/>
            <a:r>
              <a:rPr lang="en-US" dirty="0" smtClean="0"/>
              <a:t>Footnote</a:t>
            </a:r>
          </a:p>
        </p:txBody>
      </p:sp>
    </p:spTree>
    <p:extLst>
      <p:ext uri="{BB962C8B-B14F-4D97-AF65-F5344CB8AC3E}">
        <p14:creationId xmlns:p14="http://schemas.microsoft.com/office/powerpoint/2010/main" val="917057589"/>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Quote Orange">
    <p:spTree>
      <p:nvGrpSpPr>
        <p:cNvPr id="1" name=""/>
        <p:cNvGrpSpPr/>
        <p:nvPr/>
      </p:nvGrpSpPr>
      <p:grpSpPr>
        <a:xfrm>
          <a:off x="0" y="0"/>
          <a:ext cx="0" cy="0"/>
          <a:chOff x="0" y="0"/>
          <a:chExt cx="0" cy="0"/>
        </a:xfrm>
      </p:grpSpPr>
      <p:sp>
        <p:nvSpPr>
          <p:cNvPr id="94" name="Text Placeholder 6"/>
          <p:cNvSpPr>
            <a:spLocks noGrp="1"/>
          </p:cNvSpPr>
          <p:nvPr>
            <p:ph type="body" sz="quarter" idx="12" hasCustomPrompt="1"/>
          </p:nvPr>
        </p:nvSpPr>
        <p:spPr>
          <a:xfrm>
            <a:off x="201929" y="890715"/>
            <a:ext cx="8740142" cy="2017242"/>
          </a:xfrm>
        </p:spPr>
        <p:txBody>
          <a:bodyPr anchor="b" anchorCtr="0"/>
          <a:lstStyle>
            <a:lvl1pPr>
              <a:defRPr sz="3600">
                <a:solidFill>
                  <a:schemeClr val="accent5"/>
                </a:solidFill>
              </a:defRPr>
            </a:lvl1pPr>
            <a:lvl2pPr>
              <a:defRPr sz="1800"/>
            </a:lvl2pPr>
            <a:lvl3pPr>
              <a:defRPr sz="1800"/>
            </a:lvl3pPr>
            <a:lvl4pPr>
              <a:defRPr sz="1800"/>
            </a:lvl4pPr>
            <a:lvl5pPr>
              <a:defRPr sz="1800"/>
            </a:lvl5pPr>
          </a:lstStyle>
          <a:p>
            <a:pPr lvl="0"/>
            <a:r>
              <a:rPr lang="en-US" dirty="0" smtClean="0"/>
              <a:t>Click to edit text</a:t>
            </a:r>
          </a:p>
        </p:txBody>
      </p:sp>
      <p:sp>
        <p:nvSpPr>
          <p:cNvPr id="95" name="Text Placeholder 2"/>
          <p:cNvSpPr>
            <a:spLocks noGrp="1"/>
          </p:cNvSpPr>
          <p:nvPr>
            <p:ph type="body" sz="quarter" idx="13" hasCustomPrompt="1"/>
          </p:nvPr>
        </p:nvSpPr>
        <p:spPr>
          <a:xfrm>
            <a:off x="201613" y="2924510"/>
            <a:ext cx="8740775" cy="609398"/>
          </a:xfrm>
        </p:spPr>
        <p:txBody>
          <a:bodyPr anchor="t" anchorCtr="0">
            <a:spAutoFit/>
          </a:bodyPr>
          <a:lstStyle>
            <a:lvl1pPr>
              <a:spcBef>
                <a:spcPts val="0"/>
              </a:spcBef>
              <a:defRPr sz="2800" b="0">
                <a:solidFill>
                  <a:schemeClr val="tx1"/>
                </a:solidFill>
                <a:latin typeface="+mn-lt"/>
              </a:defRPr>
            </a:lvl1pPr>
            <a:lvl2pPr>
              <a:defRPr sz="600" b="0">
                <a:solidFill>
                  <a:schemeClr val="tx1"/>
                </a:solidFill>
              </a:defRPr>
            </a:lvl2pPr>
            <a:lvl3pPr>
              <a:defRPr sz="600" b="0">
                <a:solidFill>
                  <a:schemeClr val="tx1"/>
                </a:solidFill>
              </a:defRPr>
            </a:lvl3pPr>
            <a:lvl4pPr>
              <a:defRPr sz="600" b="0">
                <a:solidFill>
                  <a:schemeClr val="tx1"/>
                </a:solidFill>
              </a:defRPr>
            </a:lvl4pPr>
            <a:lvl5pPr>
              <a:defRPr sz="600" b="0">
                <a:solidFill>
                  <a:schemeClr val="tx1"/>
                </a:solidFill>
              </a:defRPr>
            </a:lvl5pPr>
          </a:lstStyle>
          <a:p>
            <a:pPr lvl="0"/>
            <a:r>
              <a:rPr lang="en-US" dirty="0" smtClean="0"/>
              <a:t>Click to edit text</a:t>
            </a:r>
          </a:p>
        </p:txBody>
      </p:sp>
    </p:spTree>
    <p:extLst>
      <p:ext uri="{BB962C8B-B14F-4D97-AF65-F5344CB8AC3E}">
        <p14:creationId xmlns:p14="http://schemas.microsoft.com/office/powerpoint/2010/main" val="1895594838"/>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Statement Orang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01929" y="2183951"/>
            <a:ext cx="6217920" cy="775597"/>
          </a:xfrm>
        </p:spPr>
        <p:txBody>
          <a:bodyPr anchor="ctr" anchorCtr="0">
            <a:spAutoFit/>
          </a:bodyPr>
          <a:lstStyle>
            <a:lvl1pPr algn="l">
              <a:defRPr sz="4000">
                <a:solidFill>
                  <a:srgbClr val="000000"/>
                </a:solidFill>
              </a:defRPr>
            </a:lvl1pPr>
          </a:lstStyle>
          <a:p>
            <a:r>
              <a:rPr lang="en-US" dirty="0" smtClean="0"/>
              <a:t>Click to edit title</a:t>
            </a:r>
            <a:endParaRPr lang="en-US" dirty="0"/>
          </a:p>
        </p:txBody>
      </p:sp>
    </p:spTree>
    <p:extLst>
      <p:ext uri="{BB962C8B-B14F-4D97-AF65-F5344CB8AC3E}">
        <p14:creationId xmlns:p14="http://schemas.microsoft.com/office/powerpoint/2010/main" val="182344234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itle" preserve="1">
  <p:cSld name="Title Slide Blu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0256" y="552387"/>
            <a:ext cx="8063485" cy="2021483"/>
          </a:xfrm>
        </p:spPr>
        <p:txBody>
          <a:bodyPr anchor="b" anchorCtr="0">
            <a:noAutofit/>
          </a:bodyPr>
          <a:lstStyle>
            <a:lvl1pPr algn="l">
              <a:defRPr sz="5400">
                <a:solidFill>
                  <a:schemeClr val="bg1"/>
                </a:solidFill>
              </a:defRPr>
            </a:lvl1pPr>
          </a:lstStyle>
          <a:p>
            <a:r>
              <a:rPr lang="en-US" dirty="0" smtClean="0"/>
              <a:t>Click to edit title</a:t>
            </a:r>
            <a:endParaRPr lang="en-US" dirty="0"/>
          </a:p>
        </p:txBody>
      </p:sp>
      <p:sp>
        <p:nvSpPr>
          <p:cNvPr id="3" name="Subtitle 2"/>
          <p:cNvSpPr>
            <a:spLocks noGrp="1"/>
          </p:cNvSpPr>
          <p:nvPr>
            <p:ph type="subTitle" idx="1" hasCustomPrompt="1"/>
          </p:nvPr>
        </p:nvSpPr>
        <p:spPr>
          <a:xfrm>
            <a:off x="546222" y="2573871"/>
            <a:ext cx="5706574" cy="1678914"/>
          </a:xfrm>
        </p:spPr>
        <p:txBody>
          <a:bodyPr/>
          <a:lstStyle>
            <a:lvl1pPr marL="0" indent="0" algn="l">
              <a:spcBef>
                <a:spcPts val="600"/>
              </a:spcBef>
              <a:buNone/>
              <a:defRPr sz="2800">
                <a:solidFill>
                  <a:schemeClr val="bg1"/>
                </a:solidFill>
                <a:latin typeface="+mj-lt"/>
              </a:defRPr>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smtClean="0"/>
              <a:t>Click to edit subtitle</a:t>
            </a:r>
            <a:endParaRPr lang="en-US" dirty="0"/>
          </a:p>
        </p:txBody>
      </p:sp>
      <p:grpSp>
        <p:nvGrpSpPr>
          <p:cNvPr id="17" name="Group 5"/>
          <p:cNvGrpSpPr>
            <a:grpSpLocks noChangeAspect="1"/>
          </p:cNvGrpSpPr>
          <p:nvPr userDrawn="1"/>
        </p:nvGrpSpPr>
        <p:grpSpPr bwMode="auto">
          <a:xfrm>
            <a:off x="7555689" y="4436845"/>
            <a:ext cx="1256697" cy="304294"/>
            <a:chOff x="764" y="1108"/>
            <a:chExt cx="4229" cy="1024"/>
          </a:xfrm>
          <a:solidFill>
            <a:srgbClr val="FFFFFF"/>
          </a:solidFill>
        </p:grpSpPr>
        <p:sp>
          <p:nvSpPr>
            <p:cNvPr id="18" name="Freeform 6"/>
            <p:cNvSpPr>
              <a:spLocks/>
            </p:cNvSpPr>
            <p:nvPr userDrawn="1"/>
          </p:nvSpPr>
          <p:spPr bwMode="auto">
            <a:xfrm>
              <a:off x="1579" y="1420"/>
              <a:ext cx="510" cy="712"/>
            </a:xfrm>
            <a:custGeom>
              <a:avLst/>
              <a:gdLst>
                <a:gd name="T0" fmla="*/ 216 w 216"/>
                <a:gd name="T1" fmla="*/ 281 h 301"/>
                <a:gd name="T2" fmla="*/ 137 w 216"/>
                <a:gd name="T3" fmla="*/ 301 h 301"/>
                <a:gd name="T4" fmla="*/ 38 w 216"/>
                <a:gd name="T5" fmla="*/ 261 h 301"/>
                <a:gd name="T6" fmla="*/ 0 w 216"/>
                <a:gd name="T7" fmla="*/ 157 h 301"/>
                <a:gd name="T8" fmla="*/ 41 w 216"/>
                <a:gd name="T9" fmla="*/ 43 h 301"/>
                <a:gd name="T10" fmla="*/ 149 w 216"/>
                <a:gd name="T11" fmla="*/ 0 h 301"/>
                <a:gd name="T12" fmla="*/ 216 w 216"/>
                <a:gd name="T13" fmla="*/ 14 h 301"/>
                <a:gd name="T14" fmla="*/ 216 w 216"/>
                <a:gd name="T15" fmla="*/ 61 h 301"/>
                <a:gd name="T16" fmla="*/ 148 w 216"/>
                <a:gd name="T17" fmla="*/ 39 h 301"/>
                <a:gd name="T18" fmla="*/ 75 w 216"/>
                <a:gd name="T19" fmla="*/ 70 h 301"/>
                <a:gd name="T20" fmla="*/ 47 w 216"/>
                <a:gd name="T21" fmla="*/ 154 h 301"/>
                <a:gd name="T22" fmla="*/ 74 w 216"/>
                <a:gd name="T23" fmla="*/ 233 h 301"/>
                <a:gd name="T24" fmla="*/ 145 w 216"/>
                <a:gd name="T25" fmla="*/ 263 h 301"/>
                <a:gd name="T26" fmla="*/ 216 w 216"/>
                <a:gd name="T27" fmla="*/ 238 h 301"/>
                <a:gd name="T28" fmla="*/ 216 w 216"/>
                <a:gd name="T29" fmla="*/ 281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6" h="301">
                  <a:moveTo>
                    <a:pt x="216" y="281"/>
                  </a:moveTo>
                  <a:cubicBezTo>
                    <a:pt x="194" y="295"/>
                    <a:pt x="167" y="301"/>
                    <a:pt x="137" y="301"/>
                  </a:cubicBezTo>
                  <a:cubicBezTo>
                    <a:pt x="96" y="301"/>
                    <a:pt x="63" y="288"/>
                    <a:pt x="38" y="261"/>
                  </a:cubicBezTo>
                  <a:cubicBezTo>
                    <a:pt x="12" y="235"/>
                    <a:pt x="0" y="200"/>
                    <a:pt x="0" y="157"/>
                  </a:cubicBezTo>
                  <a:cubicBezTo>
                    <a:pt x="0" y="110"/>
                    <a:pt x="13" y="72"/>
                    <a:pt x="41" y="43"/>
                  </a:cubicBezTo>
                  <a:cubicBezTo>
                    <a:pt x="68" y="14"/>
                    <a:pt x="104" y="0"/>
                    <a:pt x="149" y="0"/>
                  </a:cubicBezTo>
                  <a:cubicBezTo>
                    <a:pt x="175" y="0"/>
                    <a:pt x="197" y="5"/>
                    <a:pt x="216" y="14"/>
                  </a:cubicBezTo>
                  <a:cubicBezTo>
                    <a:pt x="216" y="61"/>
                    <a:pt x="216" y="61"/>
                    <a:pt x="216" y="61"/>
                  </a:cubicBezTo>
                  <a:cubicBezTo>
                    <a:pt x="195" y="46"/>
                    <a:pt x="172" y="39"/>
                    <a:pt x="148" y="39"/>
                  </a:cubicBezTo>
                  <a:cubicBezTo>
                    <a:pt x="118" y="39"/>
                    <a:pt x="94" y="49"/>
                    <a:pt x="75" y="70"/>
                  </a:cubicBezTo>
                  <a:cubicBezTo>
                    <a:pt x="56" y="91"/>
                    <a:pt x="47" y="119"/>
                    <a:pt x="47" y="154"/>
                  </a:cubicBezTo>
                  <a:cubicBezTo>
                    <a:pt x="47" y="187"/>
                    <a:pt x="56" y="214"/>
                    <a:pt x="74" y="233"/>
                  </a:cubicBezTo>
                  <a:cubicBezTo>
                    <a:pt x="91" y="253"/>
                    <a:pt x="115" y="263"/>
                    <a:pt x="145" y="263"/>
                  </a:cubicBezTo>
                  <a:cubicBezTo>
                    <a:pt x="170" y="263"/>
                    <a:pt x="194" y="254"/>
                    <a:pt x="216" y="238"/>
                  </a:cubicBezTo>
                  <a:lnTo>
                    <a:pt x="216" y="2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7"/>
            <p:cNvSpPr>
              <a:spLocks noEditPoints="1"/>
            </p:cNvSpPr>
            <p:nvPr userDrawn="1"/>
          </p:nvSpPr>
          <p:spPr bwMode="auto">
            <a:xfrm>
              <a:off x="2207" y="1420"/>
              <a:ext cx="669" cy="712"/>
            </a:xfrm>
            <a:custGeom>
              <a:avLst/>
              <a:gdLst>
                <a:gd name="T0" fmla="*/ 140 w 283"/>
                <a:gd name="T1" fmla="*/ 301 h 301"/>
                <a:gd name="T2" fmla="*/ 38 w 283"/>
                <a:gd name="T3" fmla="*/ 261 h 301"/>
                <a:gd name="T4" fmla="*/ 0 w 283"/>
                <a:gd name="T5" fmla="*/ 154 h 301"/>
                <a:gd name="T6" fmla="*/ 40 w 283"/>
                <a:gd name="T7" fmla="*/ 41 h 301"/>
                <a:gd name="T8" fmla="*/ 147 w 283"/>
                <a:gd name="T9" fmla="*/ 0 h 301"/>
                <a:gd name="T10" fmla="*/ 247 w 283"/>
                <a:gd name="T11" fmla="*/ 40 h 301"/>
                <a:gd name="T12" fmla="*/ 283 w 283"/>
                <a:gd name="T13" fmla="*/ 150 h 301"/>
                <a:gd name="T14" fmla="*/ 244 w 283"/>
                <a:gd name="T15" fmla="*/ 260 h 301"/>
                <a:gd name="T16" fmla="*/ 140 w 283"/>
                <a:gd name="T17" fmla="*/ 301 h 301"/>
                <a:gd name="T18" fmla="*/ 143 w 283"/>
                <a:gd name="T19" fmla="*/ 39 h 301"/>
                <a:gd name="T20" fmla="*/ 73 w 283"/>
                <a:gd name="T21" fmla="*/ 69 h 301"/>
                <a:gd name="T22" fmla="*/ 47 w 283"/>
                <a:gd name="T23" fmla="*/ 152 h 301"/>
                <a:gd name="T24" fmla="*/ 73 w 283"/>
                <a:gd name="T25" fmla="*/ 233 h 301"/>
                <a:gd name="T26" fmla="*/ 143 w 283"/>
                <a:gd name="T27" fmla="*/ 263 h 301"/>
                <a:gd name="T28" fmla="*/ 212 w 283"/>
                <a:gd name="T29" fmla="*/ 234 h 301"/>
                <a:gd name="T30" fmla="*/ 236 w 283"/>
                <a:gd name="T31" fmla="*/ 151 h 301"/>
                <a:gd name="T32" fmla="*/ 212 w 283"/>
                <a:gd name="T33" fmla="*/ 68 h 301"/>
                <a:gd name="T34" fmla="*/ 143 w 283"/>
                <a:gd name="T35" fmla="*/ 39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3" h="301">
                  <a:moveTo>
                    <a:pt x="140" y="301"/>
                  </a:moveTo>
                  <a:cubicBezTo>
                    <a:pt x="97" y="301"/>
                    <a:pt x="63" y="288"/>
                    <a:pt x="38" y="261"/>
                  </a:cubicBezTo>
                  <a:cubicBezTo>
                    <a:pt x="13" y="234"/>
                    <a:pt x="0" y="199"/>
                    <a:pt x="0" y="154"/>
                  </a:cubicBezTo>
                  <a:cubicBezTo>
                    <a:pt x="0" y="106"/>
                    <a:pt x="13" y="68"/>
                    <a:pt x="40" y="41"/>
                  </a:cubicBezTo>
                  <a:cubicBezTo>
                    <a:pt x="66" y="14"/>
                    <a:pt x="102" y="0"/>
                    <a:pt x="147" y="0"/>
                  </a:cubicBezTo>
                  <a:cubicBezTo>
                    <a:pt x="190" y="0"/>
                    <a:pt x="223" y="13"/>
                    <a:pt x="247" y="40"/>
                  </a:cubicBezTo>
                  <a:cubicBezTo>
                    <a:pt x="271" y="66"/>
                    <a:pt x="283" y="103"/>
                    <a:pt x="283" y="150"/>
                  </a:cubicBezTo>
                  <a:cubicBezTo>
                    <a:pt x="283" y="196"/>
                    <a:pt x="270" y="232"/>
                    <a:pt x="244" y="260"/>
                  </a:cubicBezTo>
                  <a:cubicBezTo>
                    <a:pt x="218" y="288"/>
                    <a:pt x="184" y="301"/>
                    <a:pt x="140" y="301"/>
                  </a:cubicBezTo>
                  <a:close/>
                  <a:moveTo>
                    <a:pt x="143" y="39"/>
                  </a:moveTo>
                  <a:cubicBezTo>
                    <a:pt x="114" y="39"/>
                    <a:pt x="90" y="49"/>
                    <a:pt x="73" y="69"/>
                  </a:cubicBezTo>
                  <a:cubicBezTo>
                    <a:pt x="56" y="89"/>
                    <a:pt x="47" y="117"/>
                    <a:pt x="47" y="152"/>
                  </a:cubicBezTo>
                  <a:cubicBezTo>
                    <a:pt x="47" y="187"/>
                    <a:pt x="56" y="213"/>
                    <a:pt x="73" y="233"/>
                  </a:cubicBezTo>
                  <a:cubicBezTo>
                    <a:pt x="91" y="253"/>
                    <a:pt x="114" y="263"/>
                    <a:pt x="143" y="263"/>
                  </a:cubicBezTo>
                  <a:cubicBezTo>
                    <a:pt x="173" y="263"/>
                    <a:pt x="196" y="253"/>
                    <a:pt x="212" y="234"/>
                  </a:cubicBezTo>
                  <a:cubicBezTo>
                    <a:pt x="228" y="214"/>
                    <a:pt x="236" y="187"/>
                    <a:pt x="236" y="151"/>
                  </a:cubicBezTo>
                  <a:cubicBezTo>
                    <a:pt x="236" y="115"/>
                    <a:pt x="228" y="88"/>
                    <a:pt x="212" y="68"/>
                  </a:cubicBezTo>
                  <a:cubicBezTo>
                    <a:pt x="196" y="49"/>
                    <a:pt x="173" y="39"/>
                    <a:pt x="143"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8"/>
            <p:cNvSpPr>
              <a:spLocks/>
            </p:cNvSpPr>
            <p:nvPr userDrawn="1"/>
          </p:nvSpPr>
          <p:spPr bwMode="auto">
            <a:xfrm>
              <a:off x="3015" y="1983"/>
              <a:ext cx="149" cy="149"/>
            </a:xfrm>
            <a:custGeom>
              <a:avLst/>
              <a:gdLst>
                <a:gd name="T0" fmla="*/ 31 w 63"/>
                <a:gd name="T1" fmla="*/ 63 h 63"/>
                <a:gd name="T2" fmla="*/ 9 w 63"/>
                <a:gd name="T3" fmla="*/ 54 h 63"/>
                <a:gd name="T4" fmla="*/ 0 w 63"/>
                <a:gd name="T5" fmla="*/ 31 h 63"/>
                <a:gd name="T6" fmla="*/ 9 w 63"/>
                <a:gd name="T7" fmla="*/ 9 h 63"/>
                <a:gd name="T8" fmla="*/ 31 w 63"/>
                <a:gd name="T9" fmla="*/ 0 h 63"/>
                <a:gd name="T10" fmla="*/ 54 w 63"/>
                <a:gd name="T11" fmla="*/ 9 h 63"/>
                <a:gd name="T12" fmla="*/ 63 w 63"/>
                <a:gd name="T13" fmla="*/ 31 h 63"/>
                <a:gd name="T14" fmla="*/ 54 w 63"/>
                <a:gd name="T15" fmla="*/ 54 h 63"/>
                <a:gd name="T16" fmla="*/ 31 w 63"/>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63">
                  <a:moveTo>
                    <a:pt x="31" y="63"/>
                  </a:moveTo>
                  <a:cubicBezTo>
                    <a:pt x="22" y="63"/>
                    <a:pt x="15" y="60"/>
                    <a:pt x="9" y="54"/>
                  </a:cubicBezTo>
                  <a:cubicBezTo>
                    <a:pt x="3" y="47"/>
                    <a:pt x="0" y="40"/>
                    <a:pt x="0" y="31"/>
                  </a:cubicBezTo>
                  <a:cubicBezTo>
                    <a:pt x="0" y="23"/>
                    <a:pt x="3" y="15"/>
                    <a:pt x="9" y="9"/>
                  </a:cubicBezTo>
                  <a:cubicBezTo>
                    <a:pt x="15" y="3"/>
                    <a:pt x="22" y="0"/>
                    <a:pt x="31" y="0"/>
                  </a:cubicBezTo>
                  <a:cubicBezTo>
                    <a:pt x="40" y="0"/>
                    <a:pt x="47" y="3"/>
                    <a:pt x="54" y="9"/>
                  </a:cubicBezTo>
                  <a:cubicBezTo>
                    <a:pt x="60" y="15"/>
                    <a:pt x="63" y="23"/>
                    <a:pt x="63" y="31"/>
                  </a:cubicBezTo>
                  <a:cubicBezTo>
                    <a:pt x="63" y="40"/>
                    <a:pt x="60" y="47"/>
                    <a:pt x="54" y="54"/>
                  </a:cubicBezTo>
                  <a:cubicBezTo>
                    <a:pt x="47" y="60"/>
                    <a:pt x="40" y="63"/>
                    <a:pt x="3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9"/>
            <p:cNvSpPr>
              <a:spLocks noChangeArrowheads="1"/>
            </p:cNvSpPr>
            <p:nvPr userDrawn="1"/>
          </p:nvSpPr>
          <p:spPr bwMode="auto">
            <a:xfrm>
              <a:off x="3346" y="1108"/>
              <a:ext cx="109" cy="100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0"/>
            <p:cNvSpPr>
              <a:spLocks noEditPoints="1"/>
            </p:cNvSpPr>
            <p:nvPr userDrawn="1"/>
          </p:nvSpPr>
          <p:spPr bwMode="auto">
            <a:xfrm>
              <a:off x="3625" y="1420"/>
              <a:ext cx="538" cy="712"/>
            </a:xfrm>
            <a:custGeom>
              <a:avLst/>
              <a:gdLst>
                <a:gd name="T0" fmla="*/ 228 w 228"/>
                <a:gd name="T1" fmla="*/ 295 h 301"/>
                <a:gd name="T2" fmla="*/ 181 w 228"/>
                <a:gd name="T3" fmla="*/ 295 h 301"/>
                <a:gd name="T4" fmla="*/ 181 w 228"/>
                <a:gd name="T5" fmla="*/ 250 h 301"/>
                <a:gd name="T6" fmla="*/ 180 w 228"/>
                <a:gd name="T7" fmla="*/ 250 h 301"/>
                <a:gd name="T8" fmla="*/ 92 w 228"/>
                <a:gd name="T9" fmla="*/ 301 h 301"/>
                <a:gd name="T10" fmla="*/ 24 w 228"/>
                <a:gd name="T11" fmla="*/ 279 h 301"/>
                <a:gd name="T12" fmla="*/ 0 w 228"/>
                <a:gd name="T13" fmla="*/ 218 h 301"/>
                <a:gd name="T14" fmla="*/ 95 w 228"/>
                <a:gd name="T15" fmla="*/ 124 h 301"/>
                <a:gd name="T16" fmla="*/ 181 w 228"/>
                <a:gd name="T17" fmla="*/ 112 h 301"/>
                <a:gd name="T18" fmla="*/ 122 w 228"/>
                <a:gd name="T19" fmla="*/ 39 h 301"/>
                <a:gd name="T20" fmla="*/ 28 w 228"/>
                <a:gd name="T21" fmla="*/ 74 h 301"/>
                <a:gd name="T22" fmla="*/ 28 w 228"/>
                <a:gd name="T23" fmla="*/ 27 h 301"/>
                <a:gd name="T24" fmla="*/ 126 w 228"/>
                <a:gd name="T25" fmla="*/ 0 h 301"/>
                <a:gd name="T26" fmla="*/ 228 w 228"/>
                <a:gd name="T27" fmla="*/ 107 h 301"/>
                <a:gd name="T28" fmla="*/ 228 w 228"/>
                <a:gd name="T29" fmla="*/ 295 h 301"/>
                <a:gd name="T30" fmla="*/ 181 w 228"/>
                <a:gd name="T31" fmla="*/ 149 h 301"/>
                <a:gd name="T32" fmla="*/ 112 w 228"/>
                <a:gd name="T33" fmla="*/ 159 h 301"/>
                <a:gd name="T34" fmla="*/ 64 w 228"/>
                <a:gd name="T35" fmla="*/ 174 h 301"/>
                <a:gd name="T36" fmla="*/ 47 w 228"/>
                <a:gd name="T37" fmla="*/ 215 h 301"/>
                <a:gd name="T38" fmla="*/ 62 w 228"/>
                <a:gd name="T39" fmla="*/ 249 h 301"/>
                <a:gd name="T40" fmla="*/ 102 w 228"/>
                <a:gd name="T41" fmla="*/ 263 h 301"/>
                <a:gd name="T42" fmla="*/ 159 w 228"/>
                <a:gd name="T43" fmla="*/ 239 h 301"/>
                <a:gd name="T44" fmla="*/ 181 w 228"/>
                <a:gd name="T45" fmla="*/ 178 h 301"/>
                <a:gd name="T46" fmla="*/ 181 w 228"/>
                <a:gd name="T47" fmla="*/ 149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8" h="301">
                  <a:moveTo>
                    <a:pt x="228" y="295"/>
                  </a:moveTo>
                  <a:cubicBezTo>
                    <a:pt x="181" y="295"/>
                    <a:pt x="181" y="295"/>
                    <a:pt x="181" y="295"/>
                  </a:cubicBezTo>
                  <a:cubicBezTo>
                    <a:pt x="181" y="250"/>
                    <a:pt x="181" y="250"/>
                    <a:pt x="181" y="250"/>
                  </a:cubicBezTo>
                  <a:cubicBezTo>
                    <a:pt x="180" y="250"/>
                    <a:pt x="180" y="250"/>
                    <a:pt x="180" y="250"/>
                  </a:cubicBezTo>
                  <a:cubicBezTo>
                    <a:pt x="160" y="284"/>
                    <a:pt x="131" y="301"/>
                    <a:pt x="92" y="301"/>
                  </a:cubicBezTo>
                  <a:cubicBezTo>
                    <a:pt x="63" y="301"/>
                    <a:pt x="41" y="294"/>
                    <a:pt x="24" y="279"/>
                  </a:cubicBezTo>
                  <a:cubicBezTo>
                    <a:pt x="8" y="263"/>
                    <a:pt x="0" y="243"/>
                    <a:pt x="0" y="218"/>
                  </a:cubicBezTo>
                  <a:cubicBezTo>
                    <a:pt x="0" y="164"/>
                    <a:pt x="32" y="133"/>
                    <a:pt x="95" y="124"/>
                  </a:cubicBezTo>
                  <a:cubicBezTo>
                    <a:pt x="181" y="112"/>
                    <a:pt x="181" y="112"/>
                    <a:pt x="181" y="112"/>
                  </a:cubicBezTo>
                  <a:cubicBezTo>
                    <a:pt x="181" y="63"/>
                    <a:pt x="162" y="39"/>
                    <a:pt x="122" y="39"/>
                  </a:cubicBezTo>
                  <a:cubicBezTo>
                    <a:pt x="87" y="39"/>
                    <a:pt x="56" y="51"/>
                    <a:pt x="28" y="74"/>
                  </a:cubicBezTo>
                  <a:cubicBezTo>
                    <a:pt x="28" y="27"/>
                    <a:pt x="28" y="27"/>
                    <a:pt x="28" y="27"/>
                  </a:cubicBezTo>
                  <a:cubicBezTo>
                    <a:pt x="56" y="9"/>
                    <a:pt x="89" y="0"/>
                    <a:pt x="126" y="0"/>
                  </a:cubicBezTo>
                  <a:cubicBezTo>
                    <a:pt x="194" y="0"/>
                    <a:pt x="228" y="36"/>
                    <a:pt x="228" y="107"/>
                  </a:cubicBezTo>
                  <a:lnTo>
                    <a:pt x="228" y="295"/>
                  </a:lnTo>
                  <a:close/>
                  <a:moveTo>
                    <a:pt x="181" y="149"/>
                  </a:moveTo>
                  <a:cubicBezTo>
                    <a:pt x="112" y="159"/>
                    <a:pt x="112" y="159"/>
                    <a:pt x="112" y="159"/>
                  </a:cubicBezTo>
                  <a:cubicBezTo>
                    <a:pt x="91" y="162"/>
                    <a:pt x="74" y="167"/>
                    <a:pt x="64" y="174"/>
                  </a:cubicBezTo>
                  <a:cubicBezTo>
                    <a:pt x="53" y="182"/>
                    <a:pt x="47" y="196"/>
                    <a:pt x="47" y="215"/>
                  </a:cubicBezTo>
                  <a:cubicBezTo>
                    <a:pt x="47" y="229"/>
                    <a:pt x="52" y="240"/>
                    <a:pt x="62" y="249"/>
                  </a:cubicBezTo>
                  <a:cubicBezTo>
                    <a:pt x="72" y="258"/>
                    <a:pt x="86" y="263"/>
                    <a:pt x="102" y="263"/>
                  </a:cubicBezTo>
                  <a:cubicBezTo>
                    <a:pt x="125" y="263"/>
                    <a:pt x="144" y="255"/>
                    <a:pt x="159" y="239"/>
                  </a:cubicBezTo>
                  <a:cubicBezTo>
                    <a:pt x="174" y="223"/>
                    <a:pt x="181" y="202"/>
                    <a:pt x="181" y="178"/>
                  </a:cubicBezTo>
                  <a:lnTo>
                    <a:pt x="181" y="1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1"/>
            <p:cNvSpPr>
              <a:spLocks noEditPoints="1"/>
            </p:cNvSpPr>
            <p:nvPr userDrawn="1"/>
          </p:nvSpPr>
          <p:spPr bwMode="auto">
            <a:xfrm>
              <a:off x="4367" y="1108"/>
              <a:ext cx="626" cy="1024"/>
            </a:xfrm>
            <a:custGeom>
              <a:avLst/>
              <a:gdLst>
                <a:gd name="T0" fmla="*/ 48 w 265"/>
                <a:gd name="T1" fmla="*/ 385 h 433"/>
                <a:gd name="T2" fmla="*/ 47 w 265"/>
                <a:gd name="T3" fmla="*/ 385 h 433"/>
                <a:gd name="T4" fmla="*/ 47 w 265"/>
                <a:gd name="T5" fmla="*/ 427 h 433"/>
                <a:gd name="T6" fmla="*/ 0 w 265"/>
                <a:gd name="T7" fmla="*/ 427 h 433"/>
                <a:gd name="T8" fmla="*/ 0 w 265"/>
                <a:gd name="T9" fmla="*/ 0 h 433"/>
                <a:gd name="T10" fmla="*/ 47 w 265"/>
                <a:gd name="T11" fmla="*/ 0 h 433"/>
                <a:gd name="T12" fmla="*/ 47 w 265"/>
                <a:gd name="T13" fmla="*/ 189 h 433"/>
                <a:gd name="T14" fmla="*/ 48 w 265"/>
                <a:gd name="T15" fmla="*/ 189 h 433"/>
                <a:gd name="T16" fmla="*/ 147 w 265"/>
                <a:gd name="T17" fmla="*/ 132 h 433"/>
                <a:gd name="T18" fmla="*/ 234 w 265"/>
                <a:gd name="T19" fmla="*/ 171 h 433"/>
                <a:gd name="T20" fmla="*/ 265 w 265"/>
                <a:gd name="T21" fmla="*/ 274 h 433"/>
                <a:gd name="T22" fmla="*/ 230 w 265"/>
                <a:gd name="T23" fmla="*/ 390 h 433"/>
                <a:gd name="T24" fmla="*/ 134 w 265"/>
                <a:gd name="T25" fmla="*/ 433 h 433"/>
                <a:gd name="T26" fmla="*/ 48 w 265"/>
                <a:gd name="T27" fmla="*/ 385 h 433"/>
                <a:gd name="T28" fmla="*/ 47 w 265"/>
                <a:gd name="T29" fmla="*/ 269 h 433"/>
                <a:gd name="T30" fmla="*/ 47 w 265"/>
                <a:gd name="T31" fmla="*/ 309 h 433"/>
                <a:gd name="T32" fmla="*/ 70 w 265"/>
                <a:gd name="T33" fmla="*/ 370 h 433"/>
                <a:gd name="T34" fmla="*/ 129 w 265"/>
                <a:gd name="T35" fmla="*/ 395 h 433"/>
                <a:gd name="T36" fmla="*/ 194 w 265"/>
                <a:gd name="T37" fmla="*/ 363 h 433"/>
                <a:gd name="T38" fmla="*/ 218 w 265"/>
                <a:gd name="T39" fmla="*/ 273 h 433"/>
                <a:gd name="T40" fmla="*/ 196 w 265"/>
                <a:gd name="T41" fmla="*/ 198 h 433"/>
                <a:gd name="T42" fmla="*/ 136 w 265"/>
                <a:gd name="T43" fmla="*/ 171 h 433"/>
                <a:gd name="T44" fmla="*/ 71 w 265"/>
                <a:gd name="T45" fmla="*/ 199 h 433"/>
                <a:gd name="T46" fmla="*/ 47 w 265"/>
                <a:gd name="T47" fmla="*/ 269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5" h="433">
                  <a:moveTo>
                    <a:pt x="48" y="385"/>
                  </a:moveTo>
                  <a:cubicBezTo>
                    <a:pt x="47" y="385"/>
                    <a:pt x="47" y="385"/>
                    <a:pt x="47" y="385"/>
                  </a:cubicBezTo>
                  <a:cubicBezTo>
                    <a:pt x="47" y="427"/>
                    <a:pt x="47" y="427"/>
                    <a:pt x="47" y="427"/>
                  </a:cubicBezTo>
                  <a:cubicBezTo>
                    <a:pt x="0" y="427"/>
                    <a:pt x="0" y="427"/>
                    <a:pt x="0" y="427"/>
                  </a:cubicBezTo>
                  <a:cubicBezTo>
                    <a:pt x="0" y="0"/>
                    <a:pt x="0" y="0"/>
                    <a:pt x="0" y="0"/>
                  </a:cubicBezTo>
                  <a:cubicBezTo>
                    <a:pt x="47" y="0"/>
                    <a:pt x="47" y="0"/>
                    <a:pt x="47" y="0"/>
                  </a:cubicBezTo>
                  <a:cubicBezTo>
                    <a:pt x="47" y="189"/>
                    <a:pt x="47" y="189"/>
                    <a:pt x="47" y="189"/>
                  </a:cubicBezTo>
                  <a:cubicBezTo>
                    <a:pt x="48" y="189"/>
                    <a:pt x="48" y="189"/>
                    <a:pt x="48" y="189"/>
                  </a:cubicBezTo>
                  <a:cubicBezTo>
                    <a:pt x="70" y="151"/>
                    <a:pt x="104" y="132"/>
                    <a:pt x="147" y="132"/>
                  </a:cubicBezTo>
                  <a:cubicBezTo>
                    <a:pt x="184" y="132"/>
                    <a:pt x="213" y="145"/>
                    <a:pt x="234" y="171"/>
                  </a:cubicBezTo>
                  <a:cubicBezTo>
                    <a:pt x="255" y="196"/>
                    <a:pt x="265" y="231"/>
                    <a:pt x="265" y="274"/>
                  </a:cubicBezTo>
                  <a:cubicBezTo>
                    <a:pt x="265" y="322"/>
                    <a:pt x="254" y="361"/>
                    <a:pt x="230" y="390"/>
                  </a:cubicBezTo>
                  <a:cubicBezTo>
                    <a:pt x="207" y="419"/>
                    <a:pt x="175" y="433"/>
                    <a:pt x="134" y="433"/>
                  </a:cubicBezTo>
                  <a:cubicBezTo>
                    <a:pt x="96" y="433"/>
                    <a:pt x="67" y="417"/>
                    <a:pt x="48" y="385"/>
                  </a:cubicBezTo>
                  <a:close/>
                  <a:moveTo>
                    <a:pt x="47" y="269"/>
                  </a:moveTo>
                  <a:cubicBezTo>
                    <a:pt x="47" y="309"/>
                    <a:pt x="47" y="309"/>
                    <a:pt x="47" y="309"/>
                  </a:cubicBezTo>
                  <a:cubicBezTo>
                    <a:pt x="47" y="333"/>
                    <a:pt x="54" y="353"/>
                    <a:pt x="70" y="370"/>
                  </a:cubicBezTo>
                  <a:cubicBezTo>
                    <a:pt x="85" y="386"/>
                    <a:pt x="105" y="395"/>
                    <a:pt x="129" y="395"/>
                  </a:cubicBezTo>
                  <a:cubicBezTo>
                    <a:pt x="157" y="395"/>
                    <a:pt x="179" y="384"/>
                    <a:pt x="194" y="363"/>
                  </a:cubicBezTo>
                  <a:cubicBezTo>
                    <a:pt x="210" y="341"/>
                    <a:pt x="218" y="311"/>
                    <a:pt x="218" y="273"/>
                  </a:cubicBezTo>
                  <a:cubicBezTo>
                    <a:pt x="218" y="241"/>
                    <a:pt x="211" y="216"/>
                    <a:pt x="196" y="198"/>
                  </a:cubicBezTo>
                  <a:cubicBezTo>
                    <a:pt x="181" y="180"/>
                    <a:pt x="161" y="171"/>
                    <a:pt x="136" y="171"/>
                  </a:cubicBezTo>
                  <a:cubicBezTo>
                    <a:pt x="109" y="171"/>
                    <a:pt x="87" y="180"/>
                    <a:pt x="71" y="199"/>
                  </a:cubicBezTo>
                  <a:cubicBezTo>
                    <a:pt x="55" y="217"/>
                    <a:pt x="47" y="241"/>
                    <a:pt x="47" y="2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12"/>
            <p:cNvSpPr>
              <a:spLocks noChangeArrowheads="1"/>
            </p:cNvSpPr>
            <p:nvPr userDrawn="1"/>
          </p:nvSpPr>
          <p:spPr bwMode="auto">
            <a:xfrm>
              <a:off x="764" y="1352"/>
              <a:ext cx="376" cy="37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13"/>
            <p:cNvSpPr>
              <a:spLocks noChangeArrowheads="1"/>
            </p:cNvSpPr>
            <p:nvPr userDrawn="1"/>
          </p:nvSpPr>
          <p:spPr bwMode="auto">
            <a:xfrm>
              <a:off x="1140" y="1352"/>
              <a:ext cx="375" cy="37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14"/>
            <p:cNvSpPr>
              <a:spLocks noChangeArrowheads="1"/>
            </p:cNvSpPr>
            <p:nvPr userDrawn="1"/>
          </p:nvSpPr>
          <p:spPr bwMode="auto">
            <a:xfrm>
              <a:off x="1140" y="1728"/>
              <a:ext cx="375" cy="375"/>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15"/>
            <p:cNvSpPr>
              <a:spLocks noChangeArrowheads="1"/>
            </p:cNvSpPr>
            <p:nvPr userDrawn="1"/>
          </p:nvSpPr>
          <p:spPr bwMode="auto">
            <a:xfrm>
              <a:off x="764" y="1728"/>
              <a:ext cx="376" cy="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24876585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nd Content Blue">
    <p:spTree>
      <p:nvGrpSpPr>
        <p:cNvPr id="1" name=""/>
        <p:cNvGrpSpPr/>
        <p:nvPr/>
      </p:nvGrpSpPr>
      <p:grpSpPr>
        <a:xfrm>
          <a:off x="0" y="0"/>
          <a:ext cx="0" cy="0"/>
          <a:chOff x="0" y="0"/>
          <a:chExt cx="0" cy="0"/>
        </a:xfrm>
      </p:grpSpPr>
      <p:sp>
        <p:nvSpPr>
          <p:cNvPr id="4" name="Content Placeholder 3"/>
          <p:cNvSpPr>
            <a:spLocks noGrp="1"/>
          </p:cNvSpPr>
          <p:nvPr>
            <p:ph sz="quarter" idx="14" hasCustomPrompt="1"/>
          </p:nvPr>
        </p:nvSpPr>
        <p:spPr/>
        <p:txBody>
          <a:bodyPr/>
          <a:lstStyle>
            <a:lvl1pPr>
              <a:defRPr>
                <a:solidFill>
                  <a:schemeClr val="accent6"/>
                </a:solidFill>
              </a:defRPr>
            </a:lvl1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hasCustomPrompt="1"/>
          </p:nvPr>
        </p:nvSpPr>
        <p:spPr/>
        <p:txBody>
          <a:bodyPr/>
          <a:lstStyle>
            <a:lvl1pPr>
              <a:defRPr>
                <a:solidFill>
                  <a:schemeClr val="accent6"/>
                </a:solidFill>
              </a:defRPr>
            </a:lvl1pPr>
          </a:lstStyle>
          <a:p>
            <a:r>
              <a:rPr lang="en-US" dirty="0" smtClean="0"/>
              <a:t>Click to edit title</a:t>
            </a:r>
            <a:endParaRPr lang="en-US" dirty="0"/>
          </a:p>
        </p:txBody>
      </p:sp>
      <p:sp>
        <p:nvSpPr>
          <p:cNvPr id="8" name="Text Placeholder 2"/>
          <p:cNvSpPr>
            <a:spLocks noGrp="1"/>
          </p:cNvSpPr>
          <p:nvPr>
            <p:ph type="body" sz="quarter" idx="13" hasCustomPrompt="1"/>
          </p:nvPr>
        </p:nvSpPr>
        <p:spPr>
          <a:xfrm>
            <a:off x="201613" y="4619726"/>
            <a:ext cx="8740775" cy="304699"/>
          </a:xfrm>
        </p:spPr>
        <p:txBody>
          <a:bodyPr anchor="b" anchorCtr="0">
            <a:spAutoFit/>
          </a:bodyPr>
          <a:lstStyle>
            <a:lvl1pPr>
              <a:spcBef>
                <a:spcPts val="0"/>
              </a:spcBef>
              <a:defRPr sz="600" b="0">
                <a:solidFill>
                  <a:schemeClr val="tx1"/>
                </a:solidFill>
                <a:latin typeface="+mn-lt"/>
              </a:defRPr>
            </a:lvl1pPr>
            <a:lvl2pPr>
              <a:defRPr sz="600" b="0">
                <a:solidFill>
                  <a:schemeClr val="tx1"/>
                </a:solidFill>
              </a:defRPr>
            </a:lvl2pPr>
            <a:lvl3pPr>
              <a:defRPr sz="600" b="0">
                <a:solidFill>
                  <a:schemeClr val="tx1"/>
                </a:solidFill>
              </a:defRPr>
            </a:lvl3pPr>
            <a:lvl4pPr>
              <a:defRPr sz="600" b="0">
                <a:solidFill>
                  <a:schemeClr val="tx1"/>
                </a:solidFill>
              </a:defRPr>
            </a:lvl4pPr>
            <a:lvl5pPr>
              <a:defRPr sz="600" b="0">
                <a:solidFill>
                  <a:schemeClr val="tx1"/>
                </a:solidFill>
              </a:defRPr>
            </a:lvl5pPr>
          </a:lstStyle>
          <a:p>
            <a:pPr lvl="0"/>
            <a:r>
              <a:rPr lang="en-US" dirty="0" smtClean="0"/>
              <a:t>Footnote</a:t>
            </a:r>
          </a:p>
        </p:txBody>
      </p:sp>
    </p:spTree>
    <p:extLst>
      <p:ext uri="{BB962C8B-B14F-4D97-AF65-F5344CB8AC3E}">
        <p14:creationId xmlns:p14="http://schemas.microsoft.com/office/powerpoint/2010/main" val="344018845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ntent Blue">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solidFill>
                  <a:schemeClr val="accent6"/>
                </a:solidFill>
              </a:defRPr>
            </a:lvl1pPr>
          </a:lstStyle>
          <a:p>
            <a:r>
              <a:rPr lang="en-US" dirty="0" smtClean="0"/>
              <a:t>Click to edit title</a:t>
            </a:r>
            <a:endParaRPr lang="en-US" dirty="0"/>
          </a:p>
        </p:txBody>
      </p:sp>
      <p:sp>
        <p:nvSpPr>
          <p:cNvPr id="10" name="Content Placeholder 3"/>
          <p:cNvSpPr>
            <a:spLocks noGrp="1"/>
          </p:cNvSpPr>
          <p:nvPr>
            <p:ph sz="quarter" idx="14" hasCustomPrompt="1"/>
          </p:nvPr>
        </p:nvSpPr>
        <p:spPr>
          <a:xfrm>
            <a:off x="201929" y="890715"/>
            <a:ext cx="4370070" cy="4034484"/>
          </a:xfrm>
        </p:spPr>
        <p:txBody>
          <a:bodyPr/>
          <a:lstStyle>
            <a:lvl1pPr>
              <a:defRPr>
                <a:solidFill>
                  <a:schemeClr val="accent6"/>
                </a:solidFill>
              </a:defRPr>
            </a:lvl1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quarter" idx="15" hasCustomPrompt="1"/>
          </p:nvPr>
        </p:nvSpPr>
        <p:spPr>
          <a:xfrm>
            <a:off x="4572001" y="890715"/>
            <a:ext cx="4370070" cy="4034484"/>
          </a:xfrm>
        </p:spPr>
        <p:txBody>
          <a:bodyPr/>
          <a:lstStyle>
            <a:lvl1pPr>
              <a:defRPr>
                <a:solidFill>
                  <a:schemeClr val="accent6"/>
                </a:solidFill>
              </a:defRPr>
            </a:lvl1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ext Placeholder 2"/>
          <p:cNvSpPr>
            <a:spLocks noGrp="1"/>
          </p:cNvSpPr>
          <p:nvPr>
            <p:ph type="body" sz="quarter" idx="13" hasCustomPrompt="1"/>
          </p:nvPr>
        </p:nvSpPr>
        <p:spPr>
          <a:xfrm>
            <a:off x="201613" y="4619726"/>
            <a:ext cx="8740775" cy="304699"/>
          </a:xfrm>
        </p:spPr>
        <p:txBody>
          <a:bodyPr anchor="b" anchorCtr="0">
            <a:spAutoFit/>
          </a:bodyPr>
          <a:lstStyle>
            <a:lvl1pPr>
              <a:spcBef>
                <a:spcPts val="0"/>
              </a:spcBef>
              <a:defRPr sz="600" b="0">
                <a:solidFill>
                  <a:schemeClr val="tx1"/>
                </a:solidFill>
                <a:latin typeface="+mn-lt"/>
              </a:defRPr>
            </a:lvl1pPr>
            <a:lvl2pPr>
              <a:defRPr sz="600" b="0">
                <a:solidFill>
                  <a:schemeClr val="tx1"/>
                </a:solidFill>
              </a:defRPr>
            </a:lvl2pPr>
            <a:lvl3pPr>
              <a:defRPr sz="600" b="0">
                <a:solidFill>
                  <a:schemeClr val="tx1"/>
                </a:solidFill>
              </a:defRPr>
            </a:lvl3pPr>
            <a:lvl4pPr>
              <a:defRPr sz="600" b="0">
                <a:solidFill>
                  <a:schemeClr val="tx1"/>
                </a:solidFill>
              </a:defRPr>
            </a:lvl4pPr>
            <a:lvl5pPr>
              <a:defRPr sz="600" b="0">
                <a:solidFill>
                  <a:schemeClr val="tx1"/>
                </a:solidFill>
              </a:defRPr>
            </a:lvl5pPr>
          </a:lstStyle>
          <a:p>
            <a:pPr lvl="0"/>
            <a:r>
              <a:rPr lang="en-US" dirty="0" smtClean="0"/>
              <a:t>Footnote</a:t>
            </a:r>
          </a:p>
        </p:txBody>
      </p:sp>
    </p:spTree>
    <p:extLst>
      <p:ext uri="{BB962C8B-B14F-4D97-AF65-F5344CB8AC3E}">
        <p14:creationId xmlns:p14="http://schemas.microsoft.com/office/powerpoint/2010/main" val="622696006"/>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Narrow Left Column Blue">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solidFill>
                  <a:schemeClr val="accent6"/>
                </a:solidFill>
              </a:defRPr>
            </a:lvl1pPr>
          </a:lstStyle>
          <a:p>
            <a:r>
              <a:rPr lang="en-US" dirty="0" smtClean="0"/>
              <a:t>Click to edit title</a:t>
            </a:r>
            <a:endParaRPr lang="en-US" dirty="0"/>
          </a:p>
        </p:txBody>
      </p:sp>
      <p:sp>
        <p:nvSpPr>
          <p:cNvPr id="10" name="Content Placeholder 3"/>
          <p:cNvSpPr>
            <a:spLocks noGrp="1"/>
          </p:cNvSpPr>
          <p:nvPr>
            <p:ph sz="quarter" idx="14" hasCustomPrompt="1"/>
          </p:nvPr>
        </p:nvSpPr>
        <p:spPr>
          <a:xfrm>
            <a:off x="201929" y="890715"/>
            <a:ext cx="2689274" cy="4034484"/>
          </a:xfrm>
        </p:spPr>
        <p:txBody>
          <a:bodyPr/>
          <a:lstStyle>
            <a:lvl1pPr>
              <a:defRPr>
                <a:solidFill>
                  <a:schemeClr val="accent6"/>
                </a:solidFill>
              </a:defRPr>
            </a:lvl1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quarter" idx="15" hasCustomPrompt="1"/>
          </p:nvPr>
        </p:nvSpPr>
        <p:spPr>
          <a:xfrm>
            <a:off x="2891203" y="890715"/>
            <a:ext cx="6050868" cy="4034484"/>
          </a:xfrm>
        </p:spPr>
        <p:txBody>
          <a:bodyPr/>
          <a:lstStyle>
            <a:lvl1pPr>
              <a:defRPr>
                <a:solidFill>
                  <a:schemeClr val="accent6"/>
                </a:solidFill>
              </a:defRPr>
            </a:lvl1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ext Placeholder 2"/>
          <p:cNvSpPr>
            <a:spLocks noGrp="1"/>
          </p:cNvSpPr>
          <p:nvPr>
            <p:ph type="body" sz="quarter" idx="13" hasCustomPrompt="1"/>
          </p:nvPr>
        </p:nvSpPr>
        <p:spPr>
          <a:xfrm>
            <a:off x="201613" y="4619726"/>
            <a:ext cx="8740775" cy="304699"/>
          </a:xfrm>
        </p:spPr>
        <p:txBody>
          <a:bodyPr anchor="b" anchorCtr="0">
            <a:spAutoFit/>
          </a:bodyPr>
          <a:lstStyle>
            <a:lvl1pPr>
              <a:spcBef>
                <a:spcPts val="0"/>
              </a:spcBef>
              <a:defRPr sz="600" b="0">
                <a:solidFill>
                  <a:schemeClr val="tx1"/>
                </a:solidFill>
                <a:latin typeface="+mn-lt"/>
              </a:defRPr>
            </a:lvl1pPr>
            <a:lvl2pPr>
              <a:defRPr sz="600" b="0">
                <a:solidFill>
                  <a:schemeClr val="tx1"/>
                </a:solidFill>
              </a:defRPr>
            </a:lvl2pPr>
            <a:lvl3pPr>
              <a:defRPr sz="600" b="0">
                <a:solidFill>
                  <a:schemeClr val="tx1"/>
                </a:solidFill>
              </a:defRPr>
            </a:lvl3pPr>
            <a:lvl4pPr>
              <a:defRPr sz="600" b="0">
                <a:solidFill>
                  <a:schemeClr val="tx1"/>
                </a:solidFill>
              </a:defRPr>
            </a:lvl4pPr>
            <a:lvl5pPr>
              <a:defRPr sz="600" b="0">
                <a:solidFill>
                  <a:schemeClr val="tx1"/>
                </a:solidFill>
              </a:defRPr>
            </a:lvl5pPr>
          </a:lstStyle>
          <a:p>
            <a:pPr lvl="0"/>
            <a:r>
              <a:rPr lang="en-US" dirty="0" smtClean="0"/>
              <a:t>Footnote</a:t>
            </a:r>
          </a:p>
        </p:txBody>
      </p:sp>
    </p:spTree>
    <p:extLst>
      <p:ext uri="{BB962C8B-B14F-4D97-AF65-F5344CB8AC3E}">
        <p14:creationId xmlns:p14="http://schemas.microsoft.com/office/powerpoint/2010/main" val="3627544374"/>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Only Blue">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solidFill>
                  <a:schemeClr val="accent6"/>
                </a:solidFill>
              </a:defRPr>
            </a:lvl1pPr>
          </a:lstStyle>
          <a:p>
            <a:r>
              <a:rPr lang="en-US" dirty="0" smtClean="0"/>
              <a:t>Click to edit title</a:t>
            </a:r>
            <a:endParaRPr lang="en-US" dirty="0"/>
          </a:p>
        </p:txBody>
      </p:sp>
      <p:sp>
        <p:nvSpPr>
          <p:cNvPr id="4" name="Text Placeholder 2"/>
          <p:cNvSpPr>
            <a:spLocks noGrp="1"/>
          </p:cNvSpPr>
          <p:nvPr>
            <p:ph type="body" sz="quarter" idx="13" hasCustomPrompt="1"/>
          </p:nvPr>
        </p:nvSpPr>
        <p:spPr>
          <a:xfrm>
            <a:off x="201613" y="4619726"/>
            <a:ext cx="8740775" cy="304699"/>
          </a:xfrm>
        </p:spPr>
        <p:txBody>
          <a:bodyPr anchor="b" anchorCtr="0">
            <a:spAutoFit/>
          </a:bodyPr>
          <a:lstStyle>
            <a:lvl1pPr>
              <a:spcBef>
                <a:spcPts val="0"/>
              </a:spcBef>
              <a:defRPr sz="600" b="0">
                <a:solidFill>
                  <a:schemeClr val="tx1"/>
                </a:solidFill>
                <a:latin typeface="+mn-lt"/>
              </a:defRPr>
            </a:lvl1pPr>
            <a:lvl2pPr>
              <a:defRPr sz="600" b="0">
                <a:solidFill>
                  <a:schemeClr val="tx1"/>
                </a:solidFill>
              </a:defRPr>
            </a:lvl2pPr>
            <a:lvl3pPr>
              <a:defRPr sz="600" b="0">
                <a:solidFill>
                  <a:schemeClr val="tx1"/>
                </a:solidFill>
              </a:defRPr>
            </a:lvl3pPr>
            <a:lvl4pPr>
              <a:defRPr sz="600" b="0">
                <a:solidFill>
                  <a:schemeClr val="tx1"/>
                </a:solidFill>
              </a:defRPr>
            </a:lvl4pPr>
            <a:lvl5pPr>
              <a:defRPr sz="600" b="0">
                <a:solidFill>
                  <a:schemeClr val="tx1"/>
                </a:solidFill>
              </a:defRPr>
            </a:lvl5pPr>
          </a:lstStyle>
          <a:p>
            <a:pPr lvl="0"/>
            <a:r>
              <a:rPr lang="en-US" dirty="0" smtClean="0"/>
              <a:t>Footnote</a:t>
            </a:r>
          </a:p>
        </p:txBody>
      </p:sp>
    </p:spTree>
    <p:extLst>
      <p:ext uri="{BB962C8B-B14F-4D97-AF65-F5344CB8AC3E}">
        <p14:creationId xmlns:p14="http://schemas.microsoft.com/office/powerpoint/2010/main" val="3720260030"/>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lor Block Blue">
    <p:spTree>
      <p:nvGrpSpPr>
        <p:cNvPr id="1" name=""/>
        <p:cNvGrpSpPr/>
        <p:nvPr/>
      </p:nvGrpSpPr>
      <p:grpSpPr>
        <a:xfrm>
          <a:off x="0" y="0"/>
          <a:ext cx="0" cy="0"/>
          <a:chOff x="0" y="0"/>
          <a:chExt cx="0" cy="0"/>
        </a:xfrm>
      </p:grpSpPr>
      <p:sp>
        <p:nvSpPr>
          <p:cNvPr id="2" name="Rectangle 1"/>
          <p:cNvSpPr/>
          <p:nvPr userDrawn="1"/>
        </p:nvSpPr>
        <p:spPr>
          <a:xfrm>
            <a:off x="0" y="0"/>
            <a:ext cx="4572000" cy="5143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109728" rIns="137160" bIns="109728" rtlCol="0" anchor="t" anchorCtr="0"/>
          <a:lstStyle/>
          <a:p>
            <a:pPr algn="ctr">
              <a:lnSpc>
                <a:spcPct val="90000"/>
              </a:lnSpc>
              <a:spcBef>
                <a:spcPts val="600"/>
              </a:spcBef>
            </a:pPr>
            <a:endParaRPr lang="en-US" sz="2000" dirty="0" err="1" smtClean="0"/>
          </a:p>
        </p:txBody>
      </p:sp>
      <p:sp>
        <p:nvSpPr>
          <p:cNvPr id="6" name="Title 5"/>
          <p:cNvSpPr>
            <a:spLocks noGrp="1"/>
          </p:cNvSpPr>
          <p:nvPr>
            <p:ph type="title" hasCustomPrompt="1"/>
          </p:nvPr>
        </p:nvSpPr>
        <p:spPr>
          <a:xfrm>
            <a:off x="201929" y="890715"/>
            <a:ext cx="4370069" cy="4034484"/>
          </a:xfrm>
        </p:spPr>
        <p:txBody>
          <a:bodyPr/>
          <a:lstStyle>
            <a:lvl1pPr>
              <a:defRPr>
                <a:solidFill>
                  <a:srgbClr val="FFFFFF"/>
                </a:solidFill>
              </a:defRPr>
            </a:lvl1pPr>
          </a:lstStyle>
          <a:p>
            <a:r>
              <a:rPr lang="en-US" dirty="0" smtClean="0"/>
              <a:t>Click to edit title</a:t>
            </a:r>
            <a:endParaRPr lang="en-US" dirty="0"/>
          </a:p>
        </p:txBody>
      </p:sp>
      <p:sp>
        <p:nvSpPr>
          <p:cNvPr id="8" name="Content Placeholder 3"/>
          <p:cNvSpPr>
            <a:spLocks noGrp="1"/>
          </p:cNvSpPr>
          <p:nvPr>
            <p:ph sz="quarter" idx="15" hasCustomPrompt="1"/>
          </p:nvPr>
        </p:nvSpPr>
        <p:spPr>
          <a:xfrm>
            <a:off x="4572001" y="890715"/>
            <a:ext cx="4370070" cy="4034484"/>
          </a:xfrm>
        </p:spPr>
        <p:txBody>
          <a:bodyPr/>
          <a:lstStyle>
            <a:lvl1pPr>
              <a:defRPr>
                <a:solidFill>
                  <a:schemeClr val="accent6"/>
                </a:solidFill>
              </a:defRPr>
            </a:lvl1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2"/>
          <p:cNvSpPr>
            <a:spLocks noGrp="1"/>
          </p:cNvSpPr>
          <p:nvPr>
            <p:ph type="body" sz="quarter" idx="13" hasCustomPrompt="1"/>
          </p:nvPr>
        </p:nvSpPr>
        <p:spPr>
          <a:xfrm>
            <a:off x="4571998" y="4619726"/>
            <a:ext cx="4370390" cy="304699"/>
          </a:xfrm>
        </p:spPr>
        <p:txBody>
          <a:bodyPr wrap="square" anchor="b" anchorCtr="0">
            <a:spAutoFit/>
          </a:bodyPr>
          <a:lstStyle>
            <a:lvl1pPr>
              <a:spcBef>
                <a:spcPts val="0"/>
              </a:spcBef>
              <a:defRPr sz="600" b="0">
                <a:solidFill>
                  <a:schemeClr val="tx1"/>
                </a:solidFill>
                <a:latin typeface="+mn-lt"/>
              </a:defRPr>
            </a:lvl1pPr>
            <a:lvl2pPr>
              <a:defRPr sz="600" b="0">
                <a:solidFill>
                  <a:schemeClr val="tx1"/>
                </a:solidFill>
              </a:defRPr>
            </a:lvl2pPr>
            <a:lvl3pPr>
              <a:defRPr sz="600" b="0">
                <a:solidFill>
                  <a:schemeClr val="tx1"/>
                </a:solidFill>
              </a:defRPr>
            </a:lvl3pPr>
            <a:lvl4pPr>
              <a:defRPr sz="600" b="0">
                <a:solidFill>
                  <a:schemeClr val="tx1"/>
                </a:solidFill>
              </a:defRPr>
            </a:lvl4pPr>
            <a:lvl5pPr>
              <a:defRPr sz="600" b="0">
                <a:solidFill>
                  <a:schemeClr val="tx1"/>
                </a:solidFill>
              </a:defRPr>
            </a:lvl5pPr>
          </a:lstStyle>
          <a:p>
            <a:pPr lvl="0"/>
            <a:r>
              <a:rPr lang="en-US" dirty="0" smtClean="0"/>
              <a:t>Footnote</a:t>
            </a:r>
          </a:p>
        </p:txBody>
      </p:sp>
    </p:spTree>
    <p:extLst>
      <p:ext uri="{BB962C8B-B14F-4D97-AF65-F5344CB8AC3E}">
        <p14:creationId xmlns:p14="http://schemas.microsoft.com/office/powerpoint/2010/main" val="264777041"/>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Quote Blue">
    <p:spTree>
      <p:nvGrpSpPr>
        <p:cNvPr id="1" name=""/>
        <p:cNvGrpSpPr/>
        <p:nvPr/>
      </p:nvGrpSpPr>
      <p:grpSpPr>
        <a:xfrm>
          <a:off x="0" y="0"/>
          <a:ext cx="0" cy="0"/>
          <a:chOff x="0" y="0"/>
          <a:chExt cx="0" cy="0"/>
        </a:xfrm>
      </p:grpSpPr>
      <p:sp>
        <p:nvSpPr>
          <p:cNvPr id="94" name="Text Placeholder 6"/>
          <p:cNvSpPr>
            <a:spLocks noGrp="1"/>
          </p:cNvSpPr>
          <p:nvPr>
            <p:ph type="body" sz="quarter" idx="12" hasCustomPrompt="1"/>
          </p:nvPr>
        </p:nvSpPr>
        <p:spPr>
          <a:xfrm>
            <a:off x="201929" y="890715"/>
            <a:ext cx="8740142" cy="2017242"/>
          </a:xfrm>
        </p:spPr>
        <p:txBody>
          <a:bodyPr anchor="b" anchorCtr="0"/>
          <a:lstStyle>
            <a:lvl1pPr>
              <a:defRPr sz="3600">
                <a:solidFill>
                  <a:schemeClr val="accent6"/>
                </a:solidFill>
              </a:defRPr>
            </a:lvl1pPr>
            <a:lvl2pPr>
              <a:defRPr sz="1800"/>
            </a:lvl2pPr>
            <a:lvl3pPr>
              <a:defRPr sz="1800"/>
            </a:lvl3pPr>
            <a:lvl4pPr>
              <a:defRPr sz="1800"/>
            </a:lvl4pPr>
            <a:lvl5pPr>
              <a:defRPr sz="1800"/>
            </a:lvl5pPr>
          </a:lstStyle>
          <a:p>
            <a:pPr lvl="0"/>
            <a:r>
              <a:rPr lang="en-US" dirty="0" smtClean="0"/>
              <a:t>Click to edit text</a:t>
            </a:r>
          </a:p>
        </p:txBody>
      </p:sp>
      <p:sp>
        <p:nvSpPr>
          <p:cNvPr id="95" name="Text Placeholder 2"/>
          <p:cNvSpPr>
            <a:spLocks noGrp="1"/>
          </p:cNvSpPr>
          <p:nvPr>
            <p:ph type="body" sz="quarter" idx="13" hasCustomPrompt="1"/>
          </p:nvPr>
        </p:nvSpPr>
        <p:spPr>
          <a:xfrm>
            <a:off x="201613" y="2924510"/>
            <a:ext cx="8740775" cy="609398"/>
          </a:xfrm>
        </p:spPr>
        <p:txBody>
          <a:bodyPr anchor="t" anchorCtr="0">
            <a:spAutoFit/>
          </a:bodyPr>
          <a:lstStyle>
            <a:lvl1pPr>
              <a:spcBef>
                <a:spcPts val="0"/>
              </a:spcBef>
              <a:defRPr sz="2800" b="0">
                <a:solidFill>
                  <a:schemeClr val="tx1"/>
                </a:solidFill>
                <a:latin typeface="+mn-lt"/>
              </a:defRPr>
            </a:lvl1pPr>
            <a:lvl2pPr>
              <a:defRPr sz="600" b="0">
                <a:solidFill>
                  <a:schemeClr val="tx1"/>
                </a:solidFill>
              </a:defRPr>
            </a:lvl2pPr>
            <a:lvl3pPr>
              <a:defRPr sz="600" b="0">
                <a:solidFill>
                  <a:schemeClr val="tx1"/>
                </a:solidFill>
              </a:defRPr>
            </a:lvl3pPr>
            <a:lvl4pPr>
              <a:defRPr sz="600" b="0">
                <a:solidFill>
                  <a:schemeClr val="tx1"/>
                </a:solidFill>
              </a:defRPr>
            </a:lvl4pPr>
            <a:lvl5pPr>
              <a:defRPr sz="600" b="0">
                <a:solidFill>
                  <a:schemeClr val="tx1"/>
                </a:solidFill>
              </a:defRPr>
            </a:lvl5pPr>
          </a:lstStyle>
          <a:p>
            <a:pPr lvl="0"/>
            <a:r>
              <a:rPr lang="en-US" dirty="0" smtClean="0"/>
              <a:t>Click to edit text</a:t>
            </a:r>
          </a:p>
        </p:txBody>
      </p:sp>
    </p:spTree>
    <p:extLst>
      <p:ext uri="{BB962C8B-B14F-4D97-AF65-F5344CB8AC3E}">
        <p14:creationId xmlns:p14="http://schemas.microsoft.com/office/powerpoint/2010/main" val="2028887894"/>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Statement Blu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01929" y="2183951"/>
            <a:ext cx="6217920" cy="775597"/>
          </a:xfrm>
        </p:spPr>
        <p:txBody>
          <a:bodyPr anchor="ctr" anchorCtr="0">
            <a:spAutoFit/>
          </a:bodyPr>
          <a:lstStyle>
            <a:lvl1pPr algn="l">
              <a:defRPr sz="4000">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25286135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smtClean="0"/>
              <a:t>Click to edit title</a:t>
            </a:r>
            <a:endParaRPr lang="en-US" dirty="0"/>
          </a:p>
        </p:txBody>
      </p:sp>
      <p:sp>
        <p:nvSpPr>
          <p:cNvPr id="4" name="Text Placeholder 2"/>
          <p:cNvSpPr>
            <a:spLocks noGrp="1"/>
          </p:cNvSpPr>
          <p:nvPr>
            <p:ph type="body" sz="quarter" idx="13" hasCustomPrompt="1"/>
          </p:nvPr>
        </p:nvSpPr>
        <p:spPr>
          <a:xfrm>
            <a:off x="201613" y="4619726"/>
            <a:ext cx="8740775" cy="304699"/>
          </a:xfrm>
        </p:spPr>
        <p:txBody>
          <a:bodyPr anchor="b" anchorCtr="0">
            <a:spAutoFit/>
          </a:bodyPr>
          <a:lstStyle>
            <a:lvl1pPr>
              <a:spcBef>
                <a:spcPts val="0"/>
              </a:spcBef>
              <a:defRPr sz="600" b="0">
                <a:solidFill>
                  <a:schemeClr val="tx1"/>
                </a:solidFill>
                <a:latin typeface="+mn-lt"/>
              </a:defRPr>
            </a:lvl1pPr>
            <a:lvl2pPr>
              <a:defRPr sz="600" b="0">
                <a:solidFill>
                  <a:schemeClr val="tx1"/>
                </a:solidFill>
              </a:defRPr>
            </a:lvl2pPr>
            <a:lvl3pPr>
              <a:defRPr sz="600" b="0">
                <a:solidFill>
                  <a:schemeClr val="tx1"/>
                </a:solidFill>
              </a:defRPr>
            </a:lvl3pPr>
            <a:lvl4pPr>
              <a:defRPr sz="600" b="0">
                <a:solidFill>
                  <a:schemeClr val="tx1"/>
                </a:solidFill>
              </a:defRPr>
            </a:lvl4pPr>
            <a:lvl5pPr>
              <a:defRPr sz="600" b="0">
                <a:solidFill>
                  <a:schemeClr val="tx1"/>
                </a:solidFill>
              </a:defRPr>
            </a:lvl5pPr>
          </a:lstStyle>
          <a:p>
            <a:pPr lvl="0"/>
            <a:r>
              <a:rPr lang="en-US" dirty="0" smtClean="0"/>
              <a:t>Footnote</a:t>
            </a:r>
          </a:p>
        </p:txBody>
      </p:sp>
    </p:spTree>
    <p:extLst>
      <p:ext uri="{BB962C8B-B14F-4D97-AF65-F5344CB8AC3E}">
        <p14:creationId xmlns:p14="http://schemas.microsoft.com/office/powerpoint/2010/main" val="2076414105"/>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title" preserve="1">
  <p:cSld name="Title Slide Teal">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0256" y="552387"/>
            <a:ext cx="8063485" cy="2021483"/>
          </a:xfrm>
        </p:spPr>
        <p:txBody>
          <a:bodyPr anchor="b" anchorCtr="0">
            <a:noAutofit/>
          </a:bodyPr>
          <a:lstStyle>
            <a:lvl1pPr algn="l">
              <a:defRPr sz="5400">
                <a:solidFill>
                  <a:srgbClr val="000000"/>
                </a:solidFill>
              </a:defRPr>
            </a:lvl1pPr>
          </a:lstStyle>
          <a:p>
            <a:r>
              <a:rPr lang="en-US" dirty="0" smtClean="0"/>
              <a:t>Click to edit title</a:t>
            </a:r>
            <a:endParaRPr lang="en-US" dirty="0"/>
          </a:p>
        </p:txBody>
      </p:sp>
      <p:sp>
        <p:nvSpPr>
          <p:cNvPr id="3" name="Subtitle 2"/>
          <p:cNvSpPr>
            <a:spLocks noGrp="1"/>
          </p:cNvSpPr>
          <p:nvPr>
            <p:ph type="subTitle" idx="1" hasCustomPrompt="1"/>
          </p:nvPr>
        </p:nvSpPr>
        <p:spPr>
          <a:xfrm>
            <a:off x="546222" y="2573871"/>
            <a:ext cx="5706574" cy="1678914"/>
          </a:xfrm>
        </p:spPr>
        <p:txBody>
          <a:bodyPr/>
          <a:lstStyle>
            <a:lvl1pPr marL="0" indent="0" algn="l">
              <a:spcBef>
                <a:spcPts val="600"/>
              </a:spcBef>
              <a:buNone/>
              <a:defRPr sz="2800">
                <a:solidFill>
                  <a:srgbClr val="000000"/>
                </a:solidFill>
                <a:latin typeface="+mj-lt"/>
              </a:defRPr>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smtClean="0"/>
              <a:t>Click to edit subtitle</a:t>
            </a:r>
            <a:endParaRPr lang="en-US" dirty="0"/>
          </a:p>
        </p:txBody>
      </p:sp>
      <p:grpSp>
        <p:nvGrpSpPr>
          <p:cNvPr id="17" name="Group 5"/>
          <p:cNvGrpSpPr>
            <a:grpSpLocks noChangeAspect="1"/>
          </p:cNvGrpSpPr>
          <p:nvPr userDrawn="1"/>
        </p:nvGrpSpPr>
        <p:grpSpPr bwMode="auto">
          <a:xfrm>
            <a:off x="7555689" y="4436845"/>
            <a:ext cx="1256697" cy="304294"/>
            <a:chOff x="764" y="1108"/>
            <a:chExt cx="4229" cy="1024"/>
          </a:xfrm>
          <a:solidFill>
            <a:srgbClr val="000000"/>
          </a:solidFill>
        </p:grpSpPr>
        <p:sp>
          <p:nvSpPr>
            <p:cNvPr id="18" name="Freeform 6"/>
            <p:cNvSpPr>
              <a:spLocks/>
            </p:cNvSpPr>
            <p:nvPr userDrawn="1"/>
          </p:nvSpPr>
          <p:spPr bwMode="auto">
            <a:xfrm>
              <a:off x="1579" y="1420"/>
              <a:ext cx="510" cy="712"/>
            </a:xfrm>
            <a:custGeom>
              <a:avLst/>
              <a:gdLst>
                <a:gd name="T0" fmla="*/ 216 w 216"/>
                <a:gd name="T1" fmla="*/ 281 h 301"/>
                <a:gd name="T2" fmla="*/ 137 w 216"/>
                <a:gd name="T3" fmla="*/ 301 h 301"/>
                <a:gd name="T4" fmla="*/ 38 w 216"/>
                <a:gd name="T5" fmla="*/ 261 h 301"/>
                <a:gd name="T6" fmla="*/ 0 w 216"/>
                <a:gd name="T7" fmla="*/ 157 h 301"/>
                <a:gd name="T8" fmla="*/ 41 w 216"/>
                <a:gd name="T9" fmla="*/ 43 h 301"/>
                <a:gd name="T10" fmla="*/ 149 w 216"/>
                <a:gd name="T11" fmla="*/ 0 h 301"/>
                <a:gd name="T12" fmla="*/ 216 w 216"/>
                <a:gd name="T13" fmla="*/ 14 h 301"/>
                <a:gd name="T14" fmla="*/ 216 w 216"/>
                <a:gd name="T15" fmla="*/ 61 h 301"/>
                <a:gd name="T16" fmla="*/ 148 w 216"/>
                <a:gd name="T17" fmla="*/ 39 h 301"/>
                <a:gd name="T18" fmla="*/ 75 w 216"/>
                <a:gd name="T19" fmla="*/ 70 h 301"/>
                <a:gd name="T20" fmla="*/ 47 w 216"/>
                <a:gd name="T21" fmla="*/ 154 h 301"/>
                <a:gd name="T22" fmla="*/ 74 w 216"/>
                <a:gd name="T23" fmla="*/ 233 h 301"/>
                <a:gd name="T24" fmla="*/ 145 w 216"/>
                <a:gd name="T25" fmla="*/ 263 h 301"/>
                <a:gd name="T26" fmla="*/ 216 w 216"/>
                <a:gd name="T27" fmla="*/ 238 h 301"/>
                <a:gd name="T28" fmla="*/ 216 w 216"/>
                <a:gd name="T29" fmla="*/ 281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6" h="301">
                  <a:moveTo>
                    <a:pt x="216" y="281"/>
                  </a:moveTo>
                  <a:cubicBezTo>
                    <a:pt x="194" y="295"/>
                    <a:pt x="167" y="301"/>
                    <a:pt x="137" y="301"/>
                  </a:cubicBezTo>
                  <a:cubicBezTo>
                    <a:pt x="96" y="301"/>
                    <a:pt x="63" y="288"/>
                    <a:pt x="38" y="261"/>
                  </a:cubicBezTo>
                  <a:cubicBezTo>
                    <a:pt x="12" y="235"/>
                    <a:pt x="0" y="200"/>
                    <a:pt x="0" y="157"/>
                  </a:cubicBezTo>
                  <a:cubicBezTo>
                    <a:pt x="0" y="110"/>
                    <a:pt x="13" y="72"/>
                    <a:pt x="41" y="43"/>
                  </a:cubicBezTo>
                  <a:cubicBezTo>
                    <a:pt x="68" y="14"/>
                    <a:pt x="104" y="0"/>
                    <a:pt x="149" y="0"/>
                  </a:cubicBezTo>
                  <a:cubicBezTo>
                    <a:pt x="175" y="0"/>
                    <a:pt x="197" y="5"/>
                    <a:pt x="216" y="14"/>
                  </a:cubicBezTo>
                  <a:cubicBezTo>
                    <a:pt x="216" y="61"/>
                    <a:pt x="216" y="61"/>
                    <a:pt x="216" y="61"/>
                  </a:cubicBezTo>
                  <a:cubicBezTo>
                    <a:pt x="195" y="46"/>
                    <a:pt x="172" y="39"/>
                    <a:pt x="148" y="39"/>
                  </a:cubicBezTo>
                  <a:cubicBezTo>
                    <a:pt x="118" y="39"/>
                    <a:pt x="94" y="49"/>
                    <a:pt x="75" y="70"/>
                  </a:cubicBezTo>
                  <a:cubicBezTo>
                    <a:pt x="56" y="91"/>
                    <a:pt x="47" y="119"/>
                    <a:pt x="47" y="154"/>
                  </a:cubicBezTo>
                  <a:cubicBezTo>
                    <a:pt x="47" y="187"/>
                    <a:pt x="56" y="214"/>
                    <a:pt x="74" y="233"/>
                  </a:cubicBezTo>
                  <a:cubicBezTo>
                    <a:pt x="91" y="253"/>
                    <a:pt x="115" y="263"/>
                    <a:pt x="145" y="263"/>
                  </a:cubicBezTo>
                  <a:cubicBezTo>
                    <a:pt x="170" y="263"/>
                    <a:pt x="194" y="254"/>
                    <a:pt x="216" y="238"/>
                  </a:cubicBezTo>
                  <a:lnTo>
                    <a:pt x="216" y="2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7"/>
            <p:cNvSpPr>
              <a:spLocks noEditPoints="1"/>
            </p:cNvSpPr>
            <p:nvPr userDrawn="1"/>
          </p:nvSpPr>
          <p:spPr bwMode="auto">
            <a:xfrm>
              <a:off x="2207" y="1420"/>
              <a:ext cx="669" cy="712"/>
            </a:xfrm>
            <a:custGeom>
              <a:avLst/>
              <a:gdLst>
                <a:gd name="T0" fmla="*/ 140 w 283"/>
                <a:gd name="T1" fmla="*/ 301 h 301"/>
                <a:gd name="T2" fmla="*/ 38 w 283"/>
                <a:gd name="T3" fmla="*/ 261 h 301"/>
                <a:gd name="T4" fmla="*/ 0 w 283"/>
                <a:gd name="T5" fmla="*/ 154 h 301"/>
                <a:gd name="T6" fmla="*/ 40 w 283"/>
                <a:gd name="T7" fmla="*/ 41 h 301"/>
                <a:gd name="T8" fmla="*/ 147 w 283"/>
                <a:gd name="T9" fmla="*/ 0 h 301"/>
                <a:gd name="T10" fmla="*/ 247 w 283"/>
                <a:gd name="T11" fmla="*/ 40 h 301"/>
                <a:gd name="T12" fmla="*/ 283 w 283"/>
                <a:gd name="T13" fmla="*/ 150 h 301"/>
                <a:gd name="T14" fmla="*/ 244 w 283"/>
                <a:gd name="T15" fmla="*/ 260 h 301"/>
                <a:gd name="T16" fmla="*/ 140 w 283"/>
                <a:gd name="T17" fmla="*/ 301 h 301"/>
                <a:gd name="T18" fmla="*/ 143 w 283"/>
                <a:gd name="T19" fmla="*/ 39 h 301"/>
                <a:gd name="T20" fmla="*/ 73 w 283"/>
                <a:gd name="T21" fmla="*/ 69 h 301"/>
                <a:gd name="T22" fmla="*/ 47 w 283"/>
                <a:gd name="T23" fmla="*/ 152 h 301"/>
                <a:gd name="T24" fmla="*/ 73 w 283"/>
                <a:gd name="T25" fmla="*/ 233 h 301"/>
                <a:gd name="T26" fmla="*/ 143 w 283"/>
                <a:gd name="T27" fmla="*/ 263 h 301"/>
                <a:gd name="T28" fmla="*/ 212 w 283"/>
                <a:gd name="T29" fmla="*/ 234 h 301"/>
                <a:gd name="T30" fmla="*/ 236 w 283"/>
                <a:gd name="T31" fmla="*/ 151 h 301"/>
                <a:gd name="T32" fmla="*/ 212 w 283"/>
                <a:gd name="T33" fmla="*/ 68 h 301"/>
                <a:gd name="T34" fmla="*/ 143 w 283"/>
                <a:gd name="T35" fmla="*/ 39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3" h="301">
                  <a:moveTo>
                    <a:pt x="140" y="301"/>
                  </a:moveTo>
                  <a:cubicBezTo>
                    <a:pt x="97" y="301"/>
                    <a:pt x="63" y="288"/>
                    <a:pt x="38" y="261"/>
                  </a:cubicBezTo>
                  <a:cubicBezTo>
                    <a:pt x="13" y="234"/>
                    <a:pt x="0" y="199"/>
                    <a:pt x="0" y="154"/>
                  </a:cubicBezTo>
                  <a:cubicBezTo>
                    <a:pt x="0" y="106"/>
                    <a:pt x="13" y="68"/>
                    <a:pt x="40" y="41"/>
                  </a:cubicBezTo>
                  <a:cubicBezTo>
                    <a:pt x="66" y="14"/>
                    <a:pt x="102" y="0"/>
                    <a:pt x="147" y="0"/>
                  </a:cubicBezTo>
                  <a:cubicBezTo>
                    <a:pt x="190" y="0"/>
                    <a:pt x="223" y="13"/>
                    <a:pt x="247" y="40"/>
                  </a:cubicBezTo>
                  <a:cubicBezTo>
                    <a:pt x="271" y="66"/>
                    <a:pt x="283" y="103"/>
                    <a:pt x="283" y="150"/>
                  </a:cubicBezTo>
                  <a:cubicBezTo>
                    <a:pt x="283" y="196"/>
                    <a:pt x="270" y="232"/>
                    <a:pt x="244" y="260"/>
                  </a:cubicBezTo>
                  <a:cubicBezTo>
                    <a:pt x="218" y="288"/>
                    <a:pt x="184" y="301"/>
                    <a:pt x="140" y="301"/>
                  </a:cubicBezTo>
                  <a:close/>
                  <a:moveTo>
                    <a:pt x="143" y="39"/>
                  </a:moveTo>
                  <a:cubicBezTo>
                    <a:pt x="114" y="39"/>
                    <a:pt x="90" y="49"/>
                    <a:pt x="73" y="69"/>
                  </a:cubicBezTo>
                  <a:cubicBezTo>
                    <a:pt x="56" y="89"/>
                    <a:pt x="47" y="117"/>
                    <a:pt x="47" y="152"/>
                  </a:cubicBezTo>
                  <a:cubicBezTo>
                    <a:pt x="47" y="187"/>
                    <a:pt x="56" y="213"/>
                    <a:pt x="73" y="233"/>
                  </a:cubicBezTo>
                  <a:cubicBezTo>
                    <a:pt x="91" y="253"/>
                    <a:pt x="114" y="263"/>
                    <a:pt x="143" y="263"/>
                  </a:cubicBezTo>
                  <a:cubicBezTo>
                    <a:pt x="173" y="263"/>
                    <a:pt x="196" y="253"/>
                    <a:pt x="212" y="234"/>
                  </a:cubicBezTo>
                  <a:cubicBezTo>
                    <a:pt x="228" y="214"/>
                    <a:pt x="236" y="187"/>
                    <a:pt x="236" y="151"/>
                  </a:cubicBezTo>
                  <a:cubicBezTo>
                    <a:pt x="236" y="115"/>
                    <a:pt x="228" y="88"/>
                    <a:pt x="212" y="68"/>
                  </a:cubicBezTo>
                  <a:cubicBezTo>
                    <a:pt x="196" y="49"/>
                    <a:pt x="173" y="39"/>
                    <a:pt x="143"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8"/>
            <p:cNvSpPr>
              <a:spLocks/>
            </p:cNvSpPr>
            <p:nvPr userDrawn="1"/>
          </p:nvSpPr>
          <p:spPr bwMode="auto">
            <a:xfrm>
              <a:off x="3015" y="1983"/>
              <a:ext cx="149" cy="149"/>
            </a:xfrm>
            <a:custGeom>
              <a:avLst/>
              <a:gdLst>
                <a:gd name="T0" fmla="*/ 31 w 63"/>
                <a:gd name="T1" fmla="*/ 63 h 63"/>
                <a:gd name="T2" fmla="*/ 9 w 63"/>
                <a:gd name="T3" fmla="*/ 54 h 63"/>
                <a:gd name="T4" fmla="*/ 0 w 63"/>
                <a:gd name="T5" fmla="*/ 31 h 63"/>
                <a:gd name="T6" fmla="*/ 9 w 63"/>
                <a:gd name="T7" fmla="*/ 9 h 63"/>
                <a:gd name="T8" fmla="*/ 31 w 63"/>
                <a:gd name="T9" fmla="*/ 0 h 63"/>
                <a:gd name="T10" fmla="*/ 54 w 63"/>
                <a:gd name="T11" fmla="*/ 9 h 63"/>
                <a:gd name="T12" fmla="*/ 63 w 63"/>
                <a:gd name="T13" fmla="*/ 31 h 63"/>
                <a:gd name="T14" fmla="*/ 54 w 63"/>
                <a:gd name="T15" fmla="*/ 54 h 63"/>
                <a:gd name="T16" fmla="*/ 31 w 63"/>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63">
                  <a:moveTo>
                    <a:pt x="31" y="63"/>
                  </a:moveTo>
                  <a:cubicBezTo>
                    <a:pt x="22" y="63"/>
                    <a:pt x="15" y="60"/>
                    <a:pt x="9" y="54"/>
                  </a:cubicBezTo>
                  <a:cubicBezTo>
                    <a:pt x="3" y="47"/>
                    <a:pt x="0" y="40"/>
                    <a:pt x="0" y="31"/>
                  </a:cubicBezTo>
                  <a:cubicBezTo>
                    <a:pt x="0" y="23"/>
                    <a:pt x="3" y="15"/>
                    <a:pt x="9" y="9"/>
                  </a:cubicBezTo>
                  <a:cubicBezTo>
                    <a:pt x="15" y="3"/>
                    <a:pt x="22" y="0"/>
                    <a:pt x="31" y="0"/>
                  </a:cubicBezTo>
                  <a:cubicBezTo>
                    <a:pt x="40" y="0"/>
                    <a:pt x="47" y="3"/>
                    <a:pt x="54" y="9"/>
                  </a:cubicBezTo>
                  <a:cubicBezTo>
                    <a:pt x="60" y="15"/>
                    <a:pt x="63" y="23"/>
                    <a:pt x="63" y="31"/>
                  </a:cubicBezTo>
                  <a:cubicBezTo>
                    <a:pt x="63" y="40"/>
                    <a:pt x="60" y="47"/>
                    <a:pt x="54" y="54"/>
                  </a:cubicBezTo>
                  <a:cubicBezTo>
                    <a:pt x="47" y="60"/>
                    <a:pt x="40" y="63"/>
                    <a:pt x="3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9"/>
            <p:cNvSpPr>
              <a:spLocks noChangeArrowheads="1"/>
            </p:cNvSpPr>
            <p:nvPr userDrawn="1"/>
          </p:nvSpPr>
          <p:spPr bwMode="auto">
            <a:xfrm>
              <a:off x="3346" y="1108"/>
              <a:ext cx="109" cy="100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0"/>
            <p:cNvSpPr>
              <a:spLocks noEditPoints="1"/>
            </p:cNvSpPr>
            <p:nvPr userDrawn="1"/>
          </p:nvSpPr>
          <p:spPr bwMode="auto">
            <a:xfrm>
              <a:off x="3625" y="1420"/>
              <a:ext cx="538" cy="712"/>
            </a:xfrm>
            <a:custGeom>
              <a:avLst/>
              <a:gdLst>
                <a:gd name="T0" fmla="*/ 228 w 228"/>
                <a:gd name="T1" fmla="*/ 295 h 301"/>
                <a:gd name="T2" fmla="*/ 181 w 228"/>
                <a:gd name="T3" fmla="*/ 295 h 301"/>
                <a:gd name="T4" fmla="*/ 181 w 228"/>
                <a:gd name="T5" fmla="*/ 250 h 301"/>
                <a:gd name="T6" fmla="*/ 180 w 228"/>
                <a:gd name="T7" fmla="*/ 250 h 301"/>
                <a:gd name="T8" fmla="*/ 92 w 228"/>
                <a:gd name="T9" fmla="*/ 301 h 301"/>
                <a:gd name="T10" fmla="*/ 24 w 228"/>
                <a:gd name="T11" fmla="*/ 279 h 301"/>
                <a:gd name="T12" fmla="*/ 0 w 228"/>
                <a:gd name="T13" fmla="*/ 218 h 301"/>
                <a:gd name="T14" fmla="*/ 95 w 228"/>
                <a:gd name="T15" fmla="*/ 124 h 301"/>
                <a:gd name="T16" fmla="*/ 181 w 228"/>
                <a:gd name="T17" fmla="*/ 112 h 301"/>
                <a:gd name="T18" fmla="*/ 122 w 228"/>
                <a:gd name="T19" fmla="*/ 39 h 301"/>
                <a:gd name="T20" fmla="*/ 28 w 228"/>
                <a:gd name="T21" fmla="*/ 74 h 301"/>
                <a:gd name="T22" fmla="*/ 28 w 228"/>
                <a:gd name="T23" fmla="*/ 27 h 301"/>
                <a:gd name="T24" fmla="*/ 126 w 228"/>
                <a:gd name="T25" fmla="*/ 0 h 301"/>
                <a:gd name="T26" fmla="*/ 228 w 228"/>
                <a:gd name="T27" fmla="*/ 107 h 301"/>
                <a:gd name="T28" fmla="*/ 228 w 228"/>
                <a:gd name="T29" fmla="*/ 295 h 301"/>
                <a:gd name="T30" fmla="*/ 181 w 228"/>
                <a:gd name="T31" fmla="*/ 149 h 301"/>
                <a:gd name="T32" fmla="*/ 112 w 228"/>
                <a:gd name="T33" fmla="*/ 159 h 301"/>
                <a:gd name="T34" fmla="*/ 64 w 228"/>
                <a:gd name="T35" fmla="*/ 174 h 301"/>
                <a:gd name="T36" fmla="*/ 47 w 228"/>
                <a:gd name="T37" fmla="*/ 215 h 301"/>
                <a:gd name="T38" fmla="*/ 62 w 228"/>
                <a:gd name="T39" fmla="*/ 249 h 301"/>
                <a:gd name="T40" fmla="*/ 102 w 228"/>
                <a:gd name="T41" fmla="*/ 263 h 301"/>
                <a:gd name="T42" fmla="*/ 159 w 228"/>
                <a:gd name="T43" fmla="*/ 239 h 301"/>
                <a:gd name="T44" fmla="*/ 181 w 228"/>
                <a:gd name="T45" fmla="*/ 178 h 301"/>
                <a:gd name="T46" fmla="*/ 181 w 228"/>
                <a:gd name="T47" fmla="*/ 149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8" h="301">
                  <a:moveTo>
                    <a:pt x="228" y="295"/>
                  </a:moveTo>
                  <a:cubicBezTo>
                    <a:pt x="181" y="295"/>
                    <a:pt x="181" y="295"/>
                    <a:pt x="181" y="295"/>
                  </a:cubicBezTo>
                  <a:cubicBezTo>
                    <a:pt x="181" y="250"/>
                    <a:pt x="181" y="250"/>
                    <a:pt x="181" y="250"/>
                  </a:cubicBezTo>
                  <a:cubicBezTo>
                    <a:pt x="180" y="250"/>
                    <a:pt x="180" y="250"/>
                    <a:pt x="180" y="250"/>
                  </a:cubicBezTo>
                  <a:cubicBezTo>
                    <a:pt x="160" y="284"/>
                    <a:pt x="131" y="301"/>
                    <a:pt x="92" y="301"/>
                  </a:cubicBezTo>
                  <a:cubicBezTo>
                    <a:pt x="63" y="301"/>
                    <a:pt x="41" y="294"/>
                    <a:pt x="24" y="279"/>
                  </a:cubicBezTo>
                  <a:cubicBezTo>
                    <a:pt x="8" y="263"/>
                    <a:pt x="0" y="243"/>
                    <a:pt x="0" y="218"/>
                  </a:cubicBezTo>
                  <a:cubicBezTo>
                    <a:pt x="0" y="164"/>
                    <a:pt x="32" y="133"/>
                    <a:pt x="95" y="124"/>
                  </a:cubicBezTo>
                  <a:cubicBezTo>
                    <a:pt x="181" y="112"/>
                    <a:pt x="181" y="112"/>
                    <a:pt x="181" y="112"/>
                  </a:cubicBezTo>
                  <a:cubicBezTo>
                    <a:pt x="181" y="63"/>
                    <a:pt x="162" y="39"/>
                    <a:pt x="122" y="39"/>
                  </a:cubicBezTo>
                  <a:cubicBezTo>
                    <a:pt x="87" y="39"/>
                    <a:pt x="56" y="51"/>
                    <a:pt x="28" y="74"/>
                  </a:cubicBezTo>
                  <a:cubicBezTo>
                    <a:pt x="28" y="27"/>
                    <a:pt x="28" y="27"/>
                    <a:pt x="28" y="27"/>
                  </a:cubicBezTo>
                  <a:cubicBezTo>
                    <a:pt x="56" y="9"/>
                    <a:pt x="89" y="0"/>
                    <a:pt x="126" y="0"/>
                  </a:cubicBezTo>
                  <a:cubicBezTo>
                    <a:pt x="194" y="0"/>
                    <a:pt x="228" y="36"/>
                    <a:pt x="228" y="107"/>
                  </a:cubicBezTo>
                  <a:lnTo>
                    <a:pt x="228" y="295"/>
                  </a:lnTo>
                  <a:close/>
                  <a:moveTo>
                    <a:pt x="181" y="149"/>
                  </a:moveTo>
                  <a:cubicBezTo>
                    <a:pt x="112" y="159"/>
                    <a:pt x="112" y="159"/>
                    <a:pt x="112" y="159"/>
                  </a:cubicBezTo>
                  <a:cubicBezTo>
                    <a:pt x="91" y="162"/>
                    <a:pt x="74" y="167"/>
                    <a:pt x="64" y="174"/>
                  </a:cubicBezTo>
                  <a:cubicBezTo>
                    <a:pt x="53" y="182"/>
                    <a:pt x="47" y="196"/>
                    <a:pt x="47" y="215"/>
                  </a:cubicBezTo>
                  <a:cubicBezTo>
                    <a:pt x="47" y="229"/>
                    <a:pt x="52" y="240"/>
                    <a:pt x="62" y="249"/>
                  </a:cubicBezTo>
                  <a:cubicBezTo>
                    <a:pt x="72" y="258"/>
                    <a:pt x="86" y="263"/>
                    <a:pt x="102" y="263"/>
                  </a:cubicBezTo>
                  <a:cubicBezTo>
                    <a:pt x="125" y="263"/>
                    <a:pt x="144" y="255"/>
                    <a:pt x="159" y="239"/>
                  </a:cubicBezTo>
                  <a:cubicBezTo>
                    <a:pt x="174" y="223"/>
                    <a:pt x="181" y="202"/>
                    <a:pt x="181" y="178"/>
                  </a:cubicBezTo>
                  <a:lnTo>
                    <a:pt x="181" y="1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1"/>
            <p:cNvSpPr>
              <a:spLocks noEditPoints="1"/>
            </p:cNvSpPr>
            <p:nvPr userDrawn="1"/>
          </p:nvSpPr>
          <p:spPr bwMode="auto">
            <a:xfrm>
              <a:off x="4367" y="1108"/>
              <a:ext cx="626" cy="1024"/>
            </a:xfrm>
            <a:custGeom>
              <a:avLst/>
              <a:gdLst>
                <a:gd name="T0" fmla="*/ 48 w 265"/>
                <a:gd name="T1" fmla="*/ 385 h 433"/>
                <a:gd name="T2" fmla="*/ 47 w 265"/>
                <a:gd name="T3" fmla="*/ 385 h 433"/>
                <a:gd name="T4" fmla="*/ 47 w 265"/>
                <a:gd name="T5" fmla="*/ 427 h 433"/>
                <a:gd name="T6" fmla="*/ 0 w 265"/>
                <a:gd name="T7" fmla="*/ 427 h 433"/>
                <a:gd name="T8" fmla="*/ 0 w 265"/>
                <a:gd name="T9" fmla="*/ 0 h 433"/>
                <a:gd name="T10" fmla="*/ 47 w 265"/>
                <a:gd name="T11" fmla="*/ 0 h 433"/>
                <a:gd name="T12" fmla="*/ 47 w 265"/>
                <a:gd name="T13" fmla="*/ 189 h 433"/>
                <a:gd name="T14" fmla="*/ 48 w 265"/>
                <a:gd name="T15" fmla="*/ 189 h 433"/>
                <a:gd name="T16" fmla="*/ 147 w 265"/>
                <a:gd name="T17" fmla="*/ 132 h 433"/>
                <a:gd name="T18" fmla="*/ 234 w 265"/>
                <a:gd name="T19" fmla="*/ 171 h 433"/>
                <a:gd name="T20" fmla="*/ 265 w 265"/>
                <a:gd name="T21" fmla="*/ 274 h 433"/>
                <a:gd name="T22" fmla="*/ 230 w 265"/>
                <a:gd name="T23" fmla="*/ 390 h 433"/>
                <a:gd name="T24" fmla="*/ 134 w 265"/>
                <a:gd name="T25" fmla="*/ 433 h 433"/>
                <a:gd name="T26" fmla="*/ 48 w 265"/>
                <a:gd name="T27" fmla="*/ 385 h 433"/>
                <a:gd name="T28" fmla="*/ 47 w 265"/>
                <a:gd name="T29" fmla="*/ 269 h 433"/>
                <a:gd name="T30" fmla="*/ 47 w 265"/>
                <a:gd name="T31" fmla="*/ 309 h 433"/>
                <a:gd name="T32" fmla="*/ 70 w 265"/>
                <a:gd name="T33" fmla="*/ 370 h 433"/>
                <a:gd name="T34" fmla="*/ 129 w 265"/>
                <a:gd name="T35" fmla="*/ 395 h 433"/>
                <a:gd name="T36" fmla="*/ 194 w 265"/>
                <a:gd name="T37" fmla="*/ 363 h 433"/>
                <a:gd name="T38" fmla="*/ 218 w 265"/>
                <a:gd name="T39" fmla="*/ 273 h 433"/>
                <a:gd name="T40" fmla="*/ 196 w 265"/>
                <a:gd name="T41" fmla="*/ 198 h 433"/>
                <a:gd name="T42" fmla="*/ 136 w 265"/>
                <a:gd name="T43" fmla="*/ 171 h 433"/>
                <a:gd name="T44" fmla="*/ 71 w 265"/>
                <a:gd name="T45" fmla="*/ 199 h 433"/>
                <a:gd name="T46" fmla="*/ 47 w 265"/>
                <a:gd name="T47" fmla="*/ 269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5" h="433">
                  <a:moveTo>
                    <a:pt x="48" y="385"/>
                  </a:moveTo>
                  <a:cubicBezTo>
                    <a:pt x="47" y="385"/>
                    <a:pt x="47" y="385"/>
                    <a:pt x="47" y="385"/>
                  </a:cubicBezTo>
                  <a:cubicBezTo>
                    <a:pt x="47" y="427"/>
                    <a:pt x="47" y="427"/>
                    <a:pt x="47" y="427"/>
                  </a:cubicBezTo>
                  <a:cubicBezTo>
                    <a:pt x="0" y="427"/>
                    <a:pt x="0" y="427"/>
                    <a:pt x="0" y="427"/>
                  </a:cubicBezTo>
                  <a:cubicBezTo>
                    <a:pt x="0" y="0"/>
                    <a:pt x="0" y="0"/>
                    <a:pt x="0" y="0"/>
                  </a:cubicBezTo>
                  <a:cubicBezTo>
                    <a:pt x="47" y="0"/>
                    <a:pt x="47" y="0"/>
                    <a:pt x="47" y="0"/>
                  </a:cubicBezTo>
                  <a:cubicBezTo>
                    <a:pt x="47" y="189"/>
                    <a:pt x="47" y="189"/>
                    <a:pt x="47" y="189"/>
                  </a:cubicBezTo>
                  <a:cubicBezTo>
                    <a:pt x="48" y="189"/>
                    <a:pt x="48" y="189"/>
                    <a:pt x="48" y="189"/>
                  </a:cubicBezTo>
                  <a:cubicBezTo>
                    <a:pt x="70" y="151"/>
                    <a:pt x="104" y="132"/>
                    <a:pt x="147" y="132"/>
                  </a:cubicBezTo>
                  <a:cubicBezTo>
                    <a:pt x="184" y="132"/>
                    <a:pt x="213" y="145"/>
                    <a:pt x="234" y="171"/>
                  </a:cubicBezTo>
                  <a:cubicBezTo>
                    <a:pt x="255" y="196"/>
                    <a:pt x="265" y="231"/>
                    <a:pt x="265" y="274"/>
                  </a:cubicBezTo>
                  <a:cubicBezTo>
                    <a:pt x="265" y="322"/>
                    <a:pt x="254" y="361"/>
                    <a:pt x="230" y="390"/>
                  </a:cubicBezTo>
                  <a:cubicBezTo>
                    <a:pt x="207" y="419"/>
                    <a:pt x="175" y="433"/>
                    <a:pt x="134" y="433"/>
                  </a:cubicBezTo>
                  <a:cubicBezTo>
                    <a:pt x="96" y="433"/>
                    <a:pt x="67" y="417"/>
                    <a:pt x="48" y="385"/>
                  </a:cubicBezTo>
                  <a:close/>
                  <a:moveTo>
                    <a:pt x="47" y="269"/>
                  </a:moveTo>
                  <a:cubicBezTo>
                    <a:pt x="47" y="309"/>
                    <a:pt x="47" y="309"/>
                    <a:pt x="47" y="309"/>
                  </a:cubicBezTo>
                  <a:cubicBezTo>
                    <a:pt x="47" y="333"/>
                    <a:pt x="54" y="353"/>
                    <a:pt x="70" y="370"/>
                  </a:cubicBezTo>
                  <a:cubicBezTo>
                    <a:pt x="85" y="386"/>
                    <a:pt x="105" y="395"/>
                    <a:pt x="129" y="395"/>
                  </a:cubicBezTo>
                  <a:cubicBezTo>
                    <a:pt x="157" y="395"/>
                    <a:pt x="179" y="384"/>
                    <a:pt x="194" y="363"/>
                  </a:cubicBezTo>
                  <a:cubicBezTo>
                    <a:pt x="210" y="341"/>
                    <a:pt x="218" y="311"/>
                    <a:pt x="218" y="273"/>
                  </a:cubicBezTo>
                  <a:cubicBezTo>
                    <a:pt x="218" y="241"/>
                    <a:pt x="211" y="216"/>
                    <a:pt x="196" y="198"/>
                  </a:cubicBezTo>
                  <a:cubicBezTo>
                    <a:pt x="181" y="180"/>
                    <a:pt x="161" y="171"/>
                    <a:pt x="136" y="171"/>
                  </a:cubicBezTo>
                  <a:cubicBezTo>
                    <a:pt x="109" y="171"/>
                    <a:pt x="87" y="180"/>
                    <a:pt x="71" y="199"/>
                  </a:cubicBezTo>
                  <a:cubicBezTo>
                    <a:pt x="55" y="217"/>
                    <a:pt x="47" y="241"/>
                    <a:pt x="47" y="2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12"/>
            <p:cNvSpPr>
              <a:spLocks noChangeArrowheads="1"/>
            </p:cNvSpPr>
            <p:nvPr userDrawn="1"/>
          </p:nvSpPr>
          <p:spPr bwMode="auto">
            <a:xfrm>
              <a:off x="764" y="1352"/>
              <a:ext cx="376" cy="37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13"/>
            <p:cNvSpPr>
              <a:spLocks noChangeArrowheads="1"/>
            </p:cNvSpPr>
            <p:nvPr userDrawn="1"/>
          </p:nvSpPr>
          <p:spPr bwMode="auto">
            <a:xfrm>
              <a:off x="1140" y="1352"/>
              <a:ext cx="375" cy="37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14"/>
            <p:cNvSpPr>
              <a:spLocks noChangeArrowheads="1"/>
            </p:cNvSpPr>
            <p:nvPr userDrawn="1"/>
          </p:nvSpPr>
          <p:spPr bwMode="auto">
            <a:xfrm>
              <a:off x="1140" y="1728"/>
              <a:ext cx="375" cy="375"/>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15"/>
            <p:cNvSpPr>
              <a:spLocks noChangeArrowheads="1"/>
            </p:cNvSpPr>
            <p:nvPr userDrawn="1"/>
          </p:nvSpPr>
          <p:spPr bwMode="auto">
            <a:xfrm>
              <a:off x="764" y="1728"/>
              <a:ext cx="376" cy="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1935950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nd Content Teal">
    <p:spTree>
      <p:nvGrpSpPr>
        <p:cNvPr id="1" name=""/>
        <p:cNvGrpSpPr/>
        <p:nvPr/>
      </p:nvGrpSpPr>
      <p:grpSpPr>
        <a:xfrm>
          <a:off x="0" y="0"/>
          <a:ext cx="0" cy="0"/>
          <a:chOff x="0" y="0"/>
          <a:chExt cx="0" cy="0"/>
        </a:xfrm>
      </p:grpSpPr>
      <p:sp>
        <p:nvSpPr>
          <p:cNvPr id="4" name="Content Placeholder 3"/>
          <p:cNvSpPr>
            <a:spLocks noGrp="1"/>
          </p:cNvSpPr>
          <p:nvPr>
            <p:ph sz="quarter" idx="14" hasCustomPrompt="1"/>
          </p:nvPr>
        </p:nvSpPr>
        <p:spPr/>
        <p:txBody>
          <a:bodyPr/>
          <a:lstStyle>
            <a:lvl1pPr>
              <a:defRPr>
                <a:solidFill>
                  <a:srgbClr val="ED1C24"/>
                </a:solidFill>
              </a:defRPr>
            </a:lvl1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hasCustomPrompt="1"/>
          </p:nvPr>
        </p:nvSpPr>
        <p:spPr/>
        <p:txBody>
          <a:bodyPr/>
          <a:lstStyle>
            <a:lvl1pPr>
              <a:defRPr>
                <a:solidFill>
                  <a:srgbClr val="ED1C24"/>
                </a:solidFill>
              </a:defRPr>
            </a:lvl1pPr>
          </a:lstStyle>
          <a:p>
            <a:r>
              <a:rPr lang="en-US" dirty="0" smtClean="0"/>
              <a:t>Click to edit title</a:t>
            </a:r>
            <a:endParaRPr lang="en-US" dirty="0"/>
          </a:p>
        </p:txBody>
      </p:sp>
      <p:sp>
        <p:nvSpPr>
          <p:cNvPr id="8" name="Text Placeholder 2"/>
          <p:cNvSpPr>
            <a:spLocks noGrp="1"/>
          </p:cNvSpPr>
          <p:nvPr>
            <p:ph type="body" sz="quarter" idx="13" hasCustomPrompt="1"/>
          </p:nvPr>
        </p:nvSpPr>
        <p:spPr>
          <a:xfrm>
            <a:off x="201613" y="4619726"/>
            <a:ext cx="8740775" cy="304699"/>
          </a:xfrm>
        </p:spPr>
        <p:txBody>
          <a:bodyPr anchor="b" anchorCtr="0">
            <a:spAutoFit/>
          </a:bodyPr>
          <a:lstStyle>
            <a:lvl1pPr>
              <a:spcBef>
                <a:spcPts val="0"/>
              </a:spcBef>
              <a:defRPr sz="600" b="0">
                <a:solidFill>
                  <a:schemeClr val="tx1"/>
                </a:solidFill>
                <a:latin typeface="+mn-lt"/>
              </a:defRPr>
            </a:lvl1pPr>
            <a:lvl2pPr>
              <a:defRPr sz="600" b="0">
                <a:solidFill>
                  <a:schemeClr val="tx1"/>
                </a:solidFill>
              </a:defRPr>
            </a:lvl2pPr>
            <a:lvl3pPr>
              <a:defRPr sz="600" b="0">
                <a:solidFill>
                  <a:schemeClr val="tx1"/>
                </a:solidFill>
              </a:defRPr>
            </a:lvl3pPr>
            <a:lvl4pPr>
              <a:defRPr sz="600" b="0">
                <a:solidFill>
                  <a:schemeClr val="tx1"/>
                </a:solidFill>
              </a:defRPr>
            </a:lvl4pPr>
            <a:lvl5pPr>
              <a:defRPr sz="600" b="0">
                <a:solidFill>
                  <a:schemeClr val="tx1"/>
                </a:solidFill>
              </a:defRPr>
            </a:lvl5pPr>
          </a:lstStyle>
          <a:p>
            <a:pPr lvl="0"/>
            <a:r>
              <a:rPr lang="en-US" dirty="0" smtClean="0"/>
              <a:t>Footnote</a:t>
            </a:r>
          </a:p>
        </p:txBody>
      </p:sp>
    </p:spTree>
    <p:extLst>
      <p:ext uri="{BB962C8B-B14F-4D97-AF65-F5344CB8AC3E}">
        <p14:creationId xmlns:p14="http://schemas.microsoft.com/office/powerpoint/2010/main" val="3440188450"/>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Content Teal">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solidFill>
                  <a:srgbClr val="ED1C24"/>
                </a:solidFill>
              </a:defRPr>
            </a:lvl1pPr>
          </a:lstStyle>
          <a:p>
            <a:r>
              <a:rPr lang="en-US" dirty="0" smtClean="0"/>
              <a:t>Click to edit title</a:t>
            </a:r>
            <a:endParaRPr lang="en-US" dirty="0"/>
          </a:p>
        </p:txBody>
      </p:sp>
      <p:sp>
        <p:nvSpPr>
          <p:cNvPr id="10" name="Content Placeholder 3"/>
          <p:cNvSpPr>
            <a:spLocks noGrp="1"/>
          </p:cNvSpPr>
          <p:nvPr>
            <p:ph sz="quarter" idx="14" hasCustomPrompt="1"/>
          </p:nvPr>
        </p:nvSpPr>
        <p:spPr>
          <a:xfrm>
            <a:off x="201929" y="890715"/>
            <a:ext cx="4370070" cy="4034484"/>
          </a:xfrm>
        </p:spPr>
        <p:txBody>
          <a:bodyPr/>
          <a:lstStyle>
            <a:lvl1pPr>
              <a:defRPr>
                <a:solidFill>
                  <a:srgbClr val="ED1C24"/>
                </a:solidFill>
              </a:defRPr>
            </a:lvl1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quarter" idx="15" hasCustomPrompt="1"/>
          </p:nvPr>
        </p:nvSpPr>
        <p:spPr>
          <a:xfrm>
            <a:off x="4572001" y="890715"/>
            <a:ext cx="4370070" cy="4034484"/>
          </a:xfrm>
        </p:spPr>
        <p:txBody>
          <a:bodyPr/>
          <a:lstStyle>
            <a:lvl1pPr>
              <a:defRPr>
                <a:solidFill>
                  <a:srgbClr val="ED1C24"/>
                </a:solidFill>
              </a:defRPr>
            </a:lvl1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ext Placeholder 2"/>
          <p:cNvSpPr>
            <a:spLocks noGrp="1"/>
          </p:cNvSpPr>
          <p:nvPr>
            <p:ph type="body" sz="quarter" idx="13" hasCustomPrompt="1"/>
          </p:nvPr>
        </p:nvSpPr>
        <p:spPr>
          <a:xfrm>
            <a:off x="201613" y="4619726"/>
            <a:ext cx="8740775" cy="304699"/>
          </a:xfrm>
        </p:spPr>
        <p:txBody>
          <a:bodyPr anchor="b" anchorCtr="0">
            <a:spAutoFit/>
          </a:bodyPr>
          <a:lstStyle>
            <a:lvl1pPr>
              <a:spcBef>
                <a:spcPts val="0"/>
              </a:spcBef>
              <a:defRPr sz="600" b="0">
                <a:solidFill>
                  <a:schemeClr val="tx1"/>
                </a:solidFill>
                <a:latin typeface="+mn-lt"/>
              </a:defRPr>
            </a:lvl1pPr>
            <a:lvl2pPr>
              <a:defRPr sz="600" b="0">
                <a:solidFill>
                  <a:schemeClr val="tx1"/>
                </a:solidFill>
              </a:defRPr>
            </a:lvl2pPr>
            <a:lvl3pPr>
              <a:defRPr sz="600" b="0">
                <a:solidFill>
                  <a:schemeClr val="tx1"/>
                </a:solidFill>
              </a:defRPr>
            </a:lvl3pPr>
            <a:lvl4pPr>
              <a:defRPr sz="600" b="0">
                <a:solidFill>
                  <a:schemeClr val="tx1"/>
                </a:solidFill>
              </a:defRPr>
            </a:lvl4pPr>
            <a:lvl5pPr>
              <a:defRPr sz="600" b="0">
                <a:solidFill>
                  <a:schemeClr val="tx1"/>
                </a:solidFill>
              </a:defRPr>
            </a:lvl5pPr>
          </a:lstStyle>
          <a:p>
            <a:pPr lvl="0"/>
            <a:r>
              <a:rPr lang="en-US" dirty="0" smtClean="0"/>
              <a:t>Footnote</a:t>
            </a:r>
          </a:p>
        </p:txBody>
      </p:sp>
    </p:spTree>
    <p:extLst>
      <p:ext uri="{BB962C8B-B14F-4D97-AF65-F5344CB8AC3E}">
        <p14:creationId xmlns:p14="http://schemas.microsoft.com/office/powerpoint/2010/main" val="622696006"/>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Narrow Left Column Teal">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solidFill>
                  <a:srgbClr val="ED1C24"/>
                </a:solidFill>
              </a:defRPr>
            </a:lvl1pPr>
          </a:lstStyle>
          <a:p>
            <a:r>
              <a:rPr lang="en-US" dirty="0" smtClean="0"/>
              <a:t>Click to edit title</a:t>
            </a:r>
            <a:endParaRPr lang="en-US" dirty="0"/>
          </a:p>
        </p:txBody>
      </p:sp>
      <p:sp>
        <p:nvSpPr>
          <p:cNvPr id="10" name="Content Placeholder 3"/>
          <p:cNvSpPr>
            <a:spLocks noGrp="1"/>
          </p:cNvSpPr>
          <p:nvPr>
            <p:ph sz="quarter" idx="14" hasCustomPrompt="1"/>
          </p:nvPr>
        </p:nvSpPr>
        <p:spPr>
          <a:xfrm>
            <a:off x="201929" y="890715"/>
            <a:ext cx="2689274" cy="4034484"/>
          </a:xfrm>
        </p:spPr>
        <p:txBody>
          <a:bodyPr/>
          <a:lstStyle>
            <a:lvl1pPr>
              <a:defRPr>
                <a:solidFill>
                  <a:srgbClr val="ED1C24"/>
                </a:solidFill>
              </a:defRPr>
            </a:lvl1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quarter" idx="15" hasCustomPrompt="1"/>
          </p:nvPr>
        </p:nvSpPr>
        <p:spPr>
          <a:xfrm>
            <a:off x="2891203" y="890715"/>
            <a:ext cx="6050868" cy="4034484"/>
          </a:xfrm>
        </p:spPr>
        <p:txBody>
          <a:bodyPr/>
          <a:lstStyle>
            <a:lvl1pPr>
              <a:defRPr>
                <a:solidFill>
                  <a:srgbClr val="ED1C24"/>
                </a:solidFill>
              </a:defRPr>
            </a:lvl1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ext Placeholder 2"/>
          <p:cNvSpPr>
            <a:spLocks noGrp="1"/>
          </p:cNvSpPr>
          <p:nvPr>
            <p:ph type="body" sz="quarter" idx="13" hasCustomPrompt="1"/>
          </p:nvPr>
        </p:nvSpPr>
        <p:spPr>
          <a:xfrm>
            <a:off x="201613" y="4619726"/>
            <a:ext cx="8740775" cy="304699"/>
          </a:xfrm>
        </p:spPr>
        <p:txBody>
          <a:bodyPr anchor="b" anchorCtr="0">
            <a:spAutoFit/>
          </a:bodyPr>
          <a:lstStyle>
            <a:lvl1pPr>
              <a:spcBef>
                <a:spcPts val="0"/>
              </a:spcBef>
              <a:defRPr sz="600" b="0">
                <a:solidFill>
                  <a:schemeClr val="tx1"/>
                </a:solidFill>
                <a:latin typeface="+mn-lt"/>
              </a:defRPr>
            </a:lvl1pPr>
            <a:lvl2pPr>
              <a:defRPr sz="600" b="0">
                <a:solidFill>
                  <a:schemeClr val="tx1"/>
                </a:solidFill>
              </a:defRPr>
            </a:lvl2pPr>
            <a:lvl3pPr>
              <a:defRPr sz="600" b="0">
                <a:solidFill>
                  <a:schemeClr val="tx1"/>
                </a:solidFill>
              </a:defRPr>
            </a:lvl3pPr>
            <a:lvl4pPr>
              <a:defRPr sz="600" b="0">
                <a:solidFill>
                  <a:schemeClr val="tx1"/>
                </a:solidFill>
              </a:defRPr>
            </a:lvl4pPr>
            <a:lvl5pPr>
              <a:defRPr sz="600" b="0">
                <a:solidFill>
                  <a:schemeClr val="tx1"/>
                </a:solidFill>
              </a:defRPr>
            </a:lvl5pPr>
          </a:lstStyle>
          <a:p>
            <a:pPr lvl="0"/>
            <a:r>
              <a:rPr lang="en-US" dirty="0" smtClean="0"/>
              <a:t>Footnote</a:t>
            </a:r>
          </a:p>
        </p:txBody>
      </p:sp>
    </p:spTree>
    <p:extLst>
      <p:ext uri="{BB962C8B-B14F-4D97-AF65-F5344CB8AC3E}">
        <p14:creationId xmlns:p14="http://schemas.microsoft.com/office/powerpoint/2010/main" val="3627544374"/>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Only Teal">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solidFill>
                  <a:srgbClr val="ED1C24"/>
                </a:solidFill>
              </a:defRPr>
            </a:lvl1pPr>
          </a:lstStyle>
          <a:p>
            <a:r>
              <a:rPr lang="en-US" dirty="0" smtClean="0"/>
              <a:t>Click to edit title</a:t>
            </a:r>
            <a:endParaRPr lang="en-US" dirty="0"/>
          </a:p>
        </p:txBody>
      </p:sp>
      <p:sp>
        <p:nvSpPr>
          <p:cNvPr id="4" name="Text Placeholder 2"/>
          <p:cNvSpPr>
            <a:spLocks noGrp="1"/>
          </p:cNvSpPr>
          <p:nvPr>
            <p:ph type="body" sz="quarter" idx="13" hasCustomPrompt="1"/>
          </p:nvPr>
        </p:nvSpPr>
        <p:spPr>
          <a:xfrm>
            <a:off x="201613" y="4619726"/>
            <a:ext cx="8740775" cy="304699"/>
          </a:xfrm>
        </p:spPr>
        <p:txBody>
          <a:bodyPr anchor="b" anchorCtr="0">
            <a:spAutoFit/>
          </a:bodyPr>
          <a:lstStyle>
            <a:lvl1pPr>
              <a:spcBef>
                <a:spcPts val="0"/>
              </a:spcBef>
              <a:defRPr sz="600" b="0">
                <a:solidFill>
                  <a:schemeClr val="tx1"/>
                </a:solidFill>
                <a:latin typeface="+mn-lt"/>
              </a:defRPr>
            </a:lvl1pPr>
            <a:lvl2pPr>
              <a:defRPr sz="600" b="0">
                <a:solidFill>
                  <a:schemeClr val="tx1"/>
                </a:solidFill>
              </a:defRPr>
            </a:lvl2pPr>
            <a:lvl3pPr>
              <a:defRPr sz="600" b="0">
                <a:solidFill>
                  <a:schemeClr val="tx1"/>
                </a:solidFill>
              </a:defRPr>
            </a:lvl3pPr>
            <a:lvl4pPr>
              <a:defRPr sz="600" b="0">
                <a:solidFill>
                  <a:schemeClr val="tx1"/>
                </a:solidFill>
              </a:defRPr>
            </a:lvl4pPr>
            <a:lvl5pPr>
              <a:defRPr sz="600" b="0">
                <a:solidFill>
                  <a:schemeClr val="tx1"/>
                </a:solidFill>
              </a:defRPr>
            </a:lvl5pPr>
          </a:lstStyle>
          <a:p>
            <a:pPr lvl="0"/>
            <a:r>
              <a:rPr lang="en-US" dirty="0" smtClean="0"/>
              <a:t>Footnote</a:t>
            </a:r>
          </a:p>
        </p:txBody>
      </p:sp>
    </p:spTree>
    <p:extLst>
      <p:ext uri="{BB962C8B-B14F-4D97-AF65-F5344CB8AC3E}">
        <p14:creationId xmlns:p14="http://schemas.microsoft.com/office/powerpoint/2010/main" val="3720260030"/>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olor Block Teal">
    <p:spTree>
      <p:nvGrpSpPr>
        <p:cNvPr id="1" name=""/>
        <p:cNvGrpSpPr/>
        <p:nvPr/>
      </p:nvGrpSpPr>
      <p:grpSpPr>
        <a:xfrm>
          <a:off x="0" y="0"/>
          <a:ext cx="0" cy="0"/>
          <a:chOff x="0" y="0"/>
          <a:chExt cx="0" cy="0"/>
        </a:xfrm>
      </p:grpSpPr>
      <p:sp>
        <p:nvSpPr>
          <p:cNvPr id="2" name="Rectangle 1"/>
          <p:cNvSpPr/>
          <p:nvPr userDrawn="1"/>
        </p:nvSpPr>
        <p:spPr>
          <a:xfrm>
            <a:off x="0" y="0"/>
            <a:ext cx="4572000"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109728" rIns="137160" bIns="109728" rtlCol="0" anchor="t" anchorCtr="0"/>
          <a:lstStyle/>
          <a:p>
            <a:pPr algn="ctr">
              <a:lnSpc>
                <a:spcPct val="90000"/>
              </a:lnSpc>
              <a:spcBef>
                <a:spcPts val="600"/>
              </a:spcBef>
            </a:pPr>
            <a:endParaRPr lang="en-US" sz="2000" dirty="0" err="1" smtClean="0"/>
          </a:p>
        </p:txBody>
      </p:sp>
      <p:sp>
        <p:nvSpPr>
          <p:cNvPr id="6" name="Title 5"/>
          <p:cNvSpPr>
            <a:spLocks noGrp="1"/>
          </p:cNvSpPr>
          <p:nvPr>
            <p:ph type="title" hasCustomPrompt="1"/>
          </p:nvPr>
        </p:nvSpPr>
        <p:spPr>
          <a:xfrm>
            <a:off x="201929" y="890715"/>
            <a:ext cx="4370069" cy="4034484"/>
          </a:xfrm>
        </p:spPr>
        <p:txBody>
          <a:bodyPr/>
          <a:lstStyle>
            <a:lvl1pPr>
              <a:defRPr>
                <a:solidFill>
                  <a:srgbClr val="000000"/>
                </a:solidFill>
              </a:defRPr>
            </a:lvl1pPr>
          </a:lstStyle>
          <a:p>
            <a:r>
              <a:rPr lang="en-US" dirty="0" smtClean="0"/>
              <a:t>Click to edit title</a:t>
            </a:r>
            <a:endParaRPr lang="en-US" dirty="0"/>
          </a:p>
        </p:txBody>
      </p:sp>
      <p:sp>
        <p:nvSpPr>
          <p:cNvPr id="8" name="Content Placeholder 3"/>
          <p:cNvSpPr>
            <a:spLocks noGrp="1"/>
          </p:cNvSpPr>
          <p:nvPr>
            <p:ph sz="quarter" idx="15" hasCustomPrompt="1"/>
          </p:nvPr>
        </p:nvSpPr>
        <p:spPr>
          <a:xfrm>
            <a:off x="4572001" y="890715"/>
            <a:ext cx="4370070" cy="4034484"/>
          </a:xfrm>
        </p:spPr>
        <p:txBody>
          <a:bodyPr/>
          <a:lstStyle>
            <a:lvl1pPr>
              <a:defRPr>
                <a:solidFill>
                  <a:srgbClr val="ED1C24"/>
                </a:solidFill>
              </a:defRPr>
            </a:lvl1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2"/>
          <p:cNvSpPr>
            <a:spLocks noGrp="1"/>
          </p:cNvSpPr>
          <p:nvPr>
            <p:ph type="body" sz="quarter" idx="13" hasCustomPrompt="1"/>
          </p:nvPr>
        </p:nvSpPr>
        <p:spPr>
          <a:xfrm>
            <a:off x="4571998" y="4619726"/>
            <a:ext cx="4370390" cy="304699"/>
          </a:xfrm>
        </p:spPr>
        <p:txBody>
          <a:bodyPr wrap="square" anchor="b" anchorCtr="0">
            <a:spAutoFit/>
          </a:bodyPr>
          <a:lstStyle>
            <a:lvl1pPr>
              <a:spcBef>
                <a:spcPts val="0"/>
              </a:spcBef>
              <a:defRPr sz="600" b="0">
                <a:solidFill>
                  <a:schemeClr val="tx1"/>
                </a:solidFill>
                <a:latin typeface="+mn-lt"/>
              </a:defRPr>
            </a:lvl1pPr>
            <a:lvl2pPr>
              <a:defRPr sz="600" b="0">
                <a:solidFill>
                  <a:schemeClr val="tx1"/>
                </a:solidFill>
              </a:defRPr>
            </a:lvl2pPr>
            <a:lvl3pPr>
              <a:defRPr sz="600" b="0">
                <a:solidFill>
                  <a:schemeClr val="tx1"/>
                </a:solidFill>
              </a:defRPr>
            </a:lvl3pPr>
            <a:lvl4pPr>
              <a:defRPr sz="600" b="0">
                <a:solidFill>
                  <a:schemeClr val="tx1"/>
                </a:solidFill>
              </a:defRPr>
            </a:lvl4pPr>
            <a:lvl5pPr>
              <a:defRPr sz="600" b="0">
                <a:solidFill>
                  <a:schemeClr val="tx1"/>
                </a:solidFill>
              </a:defRPr>
            </a:lvl5pPr>
          </a:lstStyle>
          <a:p>
            <a:pPr lvl="0"/>
            <a:r>
              <a:rPr lang="en-US" dirty="0" smtClean="0"/>
              <a:t>Footnote</a:t>
            </a:r>
          </a:p>
        </p:txBody>
      </p:sp>
    </p:spTree>
    <p:extLst>
      <p:ext uri="{BB962C8B-B14F-4D97-AF65-F5344CB8AC3E}">
        <p14:creationId xmlns:p14="http://schemas.microsoft.com/office/powerpoint/2010/main" val="264777041"/>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Quote Teal">
    <p:spTree>
      <p:nvGrpSpPr>
        <p:cNvPr id="1" name=""/>
        <p:cNvGrpSpPr/>
        <p:nvPr/>
      </p:nvGrpSpPr>
      <p:grpSpPr>
        <a:xfrm>
          <a:off x="0" y="0"/>
          <a:ext cx="0" cy="0"/>
          <a:chOff x="0" y="0"/>
          <a:chExt cx="0" cy="0"/>
        </a:xfrm>
      </p:grpSpPr>
      <p:sp>
        <p:nvSpPr>
          <p:cNvPr id="94" name="Text Placeholder 6"/>
          <p:cNvSpPr>
            <a:spLocks noGrp="1"/>
          </p:cNvSpPr>
          <p:nvPr>
            <p:ph type="body" sz="quarter" idx="12" hasCustomPrompt="1"/>
          </p:nvPr>
        </p:nvSpPr>
        <p:spPr>
          <a:xfrm>
            <a:off x="201929" y="890715"/>
            <a:ext cx="8740142" cy="2017242"/>
          </a:xfrm>
        </p:spPr>
        <p:txBody>
          <a:bodyPr anchor="b" anchorCtr="0"/>
          <a:lstStyle>
            <a:lvl1pPr>
              <a:defRPr sz="3600">
                <a:solidFill>
                  <a:srgbClr val="ED1C24"/>
                </a:solidFill>
              </a:defRPr>
            </a:lvl1pPr>
            <a:lvl2pPr>
              <a:defRPr sz="1800"/>
            </a:lvl2pPr>
            <a:lvl3pPr>
              <a:defRPr sz="1800"/>
            </a:lvl3pPr>
            <a:lvl4pPr>
              <a:defRPr sz="1800"/>
            </a:lvl4pPr>
            <a:lvl5pPr>
              <a:defRPr sz="1800"/>
            </a:lvl5pPr>
          </a:lstStyle>
          <a:p>
            <a:pPr lvl="0"/>
            <a:r>
              <a:rPr lang="en-US" dirty="0" smtClean="0"/>
              <a:t>Click to edit text</a:t>
            </a:r>
          </a:p>
        </p:txBody>
      </p:sp>
      <p:sp>
        <p:nvSpPr>
          <p:cNvPr id="95" name="Text Placeholder 2"/>
          <p:cNvSpPr>
            <a:spLocks noGrp="1"/>
          </p:cNvSpPr>
          <p:nvPr>
            <p:ph type="body" sz="quarter" idx="13" hasCustomPrompt="1"/>
          </p:nvPr>
        </p:nvSpPr>
        <p:spPr>
          <a:xfrm>
            <a:off x="201613" y="2924510"/>
            <a:ext cx="8740775" cy="609398"/>
          </a:xfrm>
        </p:spPr>
        <p:txBody>
          <a:bodyPr anchor="t" anchorCtr="0">
            <a:spAutoFit/>
          </a:bodyPr>
          <a:lstStyle>
            <a:lvl1pPr>
              <a:spcBef>
                <a:spcPts val="0"/>
              </a:spcBef>
              <a:defRPr sz="2800" b="0">
                <a:solidFill>
                  <a:schemeClr val="tx1"/>
                </a:solidFill>
                <a:latin typeface="+mn-lt"/>
              </a:defRPr>
            </a:lvl1pPr>
            <a:lvl2pPr>
              <a:defRPr sz="600" b="0">
                <a:solidFill>
                  <a:schemeClr val="tx1"/>
                </a:solidFill>
              </a:defRPr>
            </a:lvl2pPr>
            <a:lvl3pPr>
              <a:defRPr sz="600" b="0">
                <a:solidFill>
                  <a:schemeClr val="tx1"/>
                </a:solidFill>
              </a:defRPr>
            </a:lvl3pPr>
            <a:lvl4pPr>
              <a:defRPr sz="600" b="0">
                <a:solidFill>
                  <a:schemeClr val="tx1"/>
                </a:solidFill>
              </a:defRPr>
            </a:lvl4pPr>
            <a:lvl5pPr>
              <a:defRPr sz="600" b="0">
                <a:solidFill>
                  <a:schemeClr val="tx1"/>
                </a:solidFill>
              </a:defRPr>
            </a:lvl5pPr>
          </a:lstStyle>
          <a:p>
            <a:pPr lvl="0"/>
            <a:r>
              <a:rPr lang="en-US" dirty="0" smtClean="0"/>
              <a:t>Click to edit text</a:t>
            </a:r>
          </a:p>
        </p:txBody>
      </p:sp>
    </p:spTree>
    <p:extLst>
      <p:ext uri="{BB962C8B-B14F-4D97-AF65-F5344CB8AC3E}">
        <p14:creationId xmlns:p14="http://schemas.microsoft.com/office/powerpoint/2010/main" val="428183343"/>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Statement Teal">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01929" y="2183951"/>
            <a:ext cx="6217920" cy="775597"/>
          </a:xfrm>
        </p:spPr>
        <p:txBody>
          <a:bodyPr anchor="ctr" anchorCtr="0">
            <a:spAutoFit/>
          </a:bodyPr>
          <a:lstStyle>
            <a:lvl1pPr algn="l">
              <a:defRPr sz="4000">
                <a:solidFill>
                  <a:srgbClr val="000000"/>
                </a:solidFill>
              </a:defRPr>
            </a:lvl1pPr>
          </a:lstStyle>
          <a:p>
            <a:r>
              <a:rPr lang="en-US" dirty="0" smtClean="0"/>
              <a:t>Click to edit title</a:t>
            </a:r>
            <a:endParaRPr lang="en-US" dirty="0"/>
          </a:p>
        </p:txBody>
      </p:sp>
    </p:spTree>
    <p:extLst>
      <p:ext uri="{BB962C8B-B14F-4D97-AF65-F5344CB8AC3E}">
        <p14:creationId xmlns:p14="http://schemas.microsoft.com/office/powerpoint/2010/main" val="143959890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rgbClr val="414042"/>
        </a:solidFill>
        <a:effectLst/>
      </p:bgPr>
    </p:bg>
    <p:spTree>
      <p:nvGrpSpPr>
        <p:cNvPr id="1" name=""/>
        <p:cNvGrpSpPr/>
        <p:nvPr/>
      </p:nvGrpSpPr>
      <p:grpSpPr>
        <a:xfrm>
          <a:off x="0" y="0"/>
          <a:ext cx="0" cy="0"/>
          <a:chOff x="0" y="0"/>
          <a:chExt cx="0" cy="0"/>
        </a:xfrm>
      </p:grpSpPr>
      <p:sp>
        <p:nvSpPr>
          <p:cNvPr id="4" name="Text Box 3"/>
          <p:cNvSpPr txBox="1">
            <a:spLocks noChangeArrowheads="1"/>
          </p:cNvSpPr>
          <p:nvPr userDrawn="1"/>
        </p:nvSpPr>
        <p:spPr bwMode="blackWhite">
          <a:xfrm>
            <a:off x="204788" y="4487837"/>
            <a:ext cx="8230791" cy="463973"/>
          </a:xfrm>
          <a:prstGeom prst="rect">
            <a:avLst/>
          </a:prstGeom>
          <a:noFill/>
          <a:ln w="12700">
            <a:noFill/>
            <a:miter lim="800000"/>
            <a:headEnd type="none" w="sm" len="sm"/>
            <a:tailEnd type="none" w="sm" len="sm"/>
          </a:ln>
          <a:effectLst/>
        </p:spPr>
        <p:txBody>
          <a:bodyPr vert="horz" wrap="square" lIns="137160" tIns="109728" rIns="137160" bIns="109728" numCol="1" anchor="t" anchorCtr="0" compatLnSpc="1">
            <a:prstTxWarp prst="textNoShape">
              <a:avLst/>
            </a:prstTxWarp>
            <a:spAutoFit/>
          </a:bodyPr>
          <a:lstStyle/>
          <a:p>
            <a:pPr defTabSz="699218" eaLnBrk="0" hangingPunct="0"/>
            <a:r>
              <a:rPr lang="en-US" sz="500" dirty="0">
                <a:solidFill>
                  <a:schemeClr val="tx1">
                    <a:alpha val="95000"/>
                  </a:schemeClr>
                </a:solidFill>
                <a:cs typeface="Segoe UI" pitchFamily="34" charset="0"/>
              </a:rPr>
              <a:t>© </a:t>
            </a:r>
            <a:r>
              <a:rPr lang="en-US" sz="500" dirty="0" smtClean="0">
                <a:solidFill>
                  <a:schemeClr val="tx1">
                    <a:alpha val="95000"/>
                  </a:schemeClr>
                </a:solidFill>
                <a:cs typeface="Segoe UI" pitchFamily="34" charset="0"/>
              </a:rPr>
              <a:t>2015 </a:t>
            </a:r>
            <a:r>
              <a:rPr lang="en-US" sz="500" dirty="0">
                <a:solidFill>
                  <a:schemeClr val="tx1">
                    <a:alpha val="95000"/>
                  </a:schemeClr>
                </a:solidFill>
                <a:cs typeface="Segoe UI" pitchFamily="34" charset="0"/>
              </a:rPr>
              <a:t>Microsoft Corporation. All rights reserved. Microsoft, Windows, Windows Vista and other product names are or may be registered trademarks and/or trademarks in the U.S. and/or other countries.</a:t>
            </a:r>
          </a:p>
          <a:p>
            <a:pPr defTabSz="699218" eaLnBrk="0" hangingPunct="0"/>
            <a:r>
              <a:rPr lang="en-US" sz="500" dirty="0">
                <a:solidFill>
                  <a:schemeClr val="tx1">
                    <a:alpha val="95000"/>
                  </a:schemeClr>
                </a:soli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grpSp>
        <p:nvGrpSpPr>
          <p:cNvPr id="44" name="Group 43"/>
          <p:cNvGrpSpPr/>
          <p:nvPr userDrawn="1"/>
        </p:nvGrpSpPr>
        <p:grpSpPr>
          <a:xfrm>
            <a:off x="344421" y="2355849"/>
            <a:ext cx="2504038" cy="533396"/>
            <a:chOff x="416178" y="1279460"/>
            <a:chExt cx="2021684" cy="430648"/>
          </a:xfrm>
        </p:grpSpPr>
        <p:sp>
          <p:nvSpPr>
            <p:cNvPr id="45" name="Freeform 6"/>
            <p:cNvSpPr>
              <a:spLocks/>
            </p:cNvSpPr>
            <p:nvPr/>
          </p:nvSpPr>
          <p:spPr bwMode="auto">
            <a:xfrm>
              <a:off x="977115" y="1365463"/>
              <a:ext cx="279826" cy="258647"/>
            </a:xfrm>
            <a:custGeom>
              <a:avLst/>
              <a:gdLst>
                <a:gd name="T0" fmla="*/ 0 w 873"/>
                <a:gd name="T1" fmla="*/ 0 h 805"/>
                <a:gd name="T2" fmla="*/ 201 w 873"/>
                <a:gd name="T3" fmla="*/ 0 h 805"/>
                <a:gd name="T4" fmla="*/ 438 w 873"/>
                <a:gd name="T5" fmla="*/ 597 h 805"/>
                <a:gd name="T6" fmla="*/ 682 w 873"/>
                <a:gd name="T7" fmla="*/ 0 h 805"/>
                <a:gd name="T8" fmla="*/ 873 w 873"/>
                <a:gd name="T9" fmla="*/ 0 h 805"/>
                <a:gd name="T10" fmla="*/ 873 w 873"/>
                <a:gd name="T11" fmla="*/ 805 h 805"/>
                <a:gd name="T12" fmla="*/ 736 w 873"/>
                <a:gd name="T13" fmla="*/ 805 h 805"/>
                <a:gd name="T14" fmla="*/ 736 w 873"/>
                <a:gd name="T15" fmla="*/ 185 h 805"/>
                <a:gd name="T16" fmla="*/ 730 w 873"/>
                <a:gd name="T17" fmla="*/ 185 h 805"/>
                <a:gd name="T18" fmla="*/ 484 w 873"/>
                <a:gd name="T19" fmla="*/ 805 h 805"/>
                <a:gd name="T20" fmla="*/ 386 w 873"/>
                <a:gd name="T21" fmla="*/ 805 h 805"/>
                <a:gd name="T22" fmla="*/ 136 w 873"/>
                <a:gd name="T23" fmla="*/ 185 h 805"/>
                <a:gd name="T24" fmla="*/ 132 w 873"/>
                <a:gd name="T25" fmla="*/ 185 h 805"/>
                <a:gd name="T26" fmla="*/ 132 w 873"/>
                <a:gd name="T27" fmla="*/ 805 h 805"/>
                <a:gd name="T28" fmla="*/ 0 w 873"/>
                <a:gd name="T29" fmla="*/ 805 h 805"/>
                <a:gd name="T30" fmla="*/ 0 w 873"/>
                <a:gd name="T31" fmla="*/ 0 h 8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3" h="805">
                  <a:moveTo>
                    <a:pt x="0" y="0"/>
                  </a:moveTo>
                  <a:lnTo>
                    <a:pt x="201" y="0"/>
                  </a:lnTo>
                  <a:lnTo>
                    <a:pt x="438" y="597"/>
                  </a:lnTo>
                  <a:lnTo>
                    <a:pt x="682" y="0"/>
                  </a:lnTo>
                  <a:lnTo>
                    <a:pt x="873" y="0"/>
                  </a:lnTo>
                  <a:lnTo>
                    <a:pt x="873" y="805"/>
                  </a:lnTo>
                  <a:lnTo>
                    <a:pt x="736" y="805"/>
                  </a:lnTo>
                  <a:lnTo>
                    <a:pt x="736" y="185"/>
                  </a:lnTo>
                  <a:lnTo>
                    <a:pt x="730" y="185"/>
                  </a:lnTo>
                  <a:lnTo>
                    <a:pt x="484" y="805"/>
                  </a:lnTo>
                  <a:lnTo>
                    <a:pt x="386" y="805"/>
                  </a:lnTo>
                  <a:lnTo>
                    <a:pt x="136" y="185"/>
                  </a:lnTo>
                  <a:lnTo>
                    <a:pt x="132" y="185"/>
                  </a:lnTo>
                  <a:lnTo>
                    <a:pt x="132" y="805"/>
                  </a:lnTo>
                  <a:lnTo>
                    <a:pt x="0" y="805"/>
                  </a:lnTo>
                  <a:lnTo>
                    <a:pt x="0"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7"/>
            <p:cNvSpPr>
              <a:spLocks noEditPoints="1"/>
            </p:cNvSpPr>
            <p:nvPr/>
          </p:nvSpPr>
          <p:spPr bwMode="auto">
            <a:xfrm>
              <a:off x="1294808" y="1359686"/>
              <a:ext cx="52628" cy="264423"/>
            </a:xfrm>
            <a:custGeom>
              <a:avLst/>
              <a:gdLst>
                <a:gd name="T0" fmla="*/ 13 w 164"/>
                <a:gd name="T1" fmla="*/ 246 h 824"/>
                <a:gd name="T2" fmla="*/ 149 w 164"/>
                <a:gd name="T3" fmla="*/ 246 h 824"/>
                <a:gd name="T4" fmla="*/ 149 w 164"/>
                <a:gd name="T5" fmla="*/ 824 h 824"/>
                <a:gd name="T6" fmla="*/ 13 w 164"/>
                <a:gd name="T7" fmla="*/ 824 h 824"/>
                <a:gd name="T8" fmla="*/ 13 w 164"/>
                <a:gd name="T9" fmla="*/ 246 h 824"/>
                <a:gd name="T10" fmla="*/ 82 w 164"/>
                <a:gd name="T11" fmla="*/ 0 h 824"/>
                <a:gd name="T12" fmla="*/ 105 w 164"/>
                <a:gd name="T13" fmla="*/ 4 h 824"/>
                <a:gd name="T14" fmla="*/ 124 w 164"/>
                <a:gd name="T15" fmla="*/ 12 h 824"/>
                <a:gd name="T16" fmla="*/ 141 w 164"/>
                <a:gd name="T17" fmla="*/ 25 h 824"/>
                <a:gd name="T18" fmla="*/ 154 w 164"/>
                <a:gd name="T19" fmla="*/ 40 h 824"/>
                <a:gd name="T20" fmla="*/ 162 w 164"/>
                <a:gd name="T21" fmla="*/ 59 h 824"/>
                <a:gd name="T22" fmla="*/ 164 w 164"/>
                <a:gd name="T23" fmla="*/ 80 h 824"/>
                <a:gd name="T24" fmla="*/ 162 w 164"/>
                <a:gd name="T25" fmla="*/ 101 h 824"/>
                <a:gd name="T26" fmla="*/ 154 w 164"/>
                <a:gd name="T27" fmla="*/ 120 h 824"/>
                <a:gd name="T28" fmla="*/ 141 w 164"/>
                <a:gd name="T29" fmla="*/ 136 h 824"/>
                <a:gd name="T30" fmla="*/ 124 w 164"/>
                <a:gd name="T31" fmla="*/ 147 h 824"/>
                <a:gd name="T32" fmla="*/ 103 w 164"/>
                <a:gd name="T33" fmla="*/ 155 h 824"/>
                <a:gd name="T34" fmla="*/ 82 w 164"/>
                <a:gd name="T35" fmla="*/ 158 h 824"/>
                <a:gd name="T36" fmla="*/ 61 w 164"/>
                <a:gd name="T37" fmla="*/ 155 h 824"/>
                <a:gd name="T38" fmla="*/ 42 w 164"/>
                <a:gd name="T39" fmla="*/ 147 h 824"/>
                <a:gd name="T40" fmla="*/ 24 w 164"/>
                <a:gd name="T41" fmla="*/ 136 h 824"/>
                <a:gd name="T42" fmla="*/ 11 w 164"/>
                <a:gd name="T43" fmla="*/ 120 h 824"/>
                <a:gd name="T44" fmla="*/ 1 w 164"/>
                <a:gd name="T45" fmla="*/ 101 h 824"/>
                <a:gd name="T46" fmla="*/ 0 w 164"/>
                <a:gd name="T47" fmla="*/ 80 h 824"/>
                <a:gd name="T48" fmla="*/ 1 w 164"/>
                <a:gd name="T49" fmla="*/ 59 h 824"/>
                <a:gd name="T50" fmla="*/ 11 w 164"/>
                <a:gd name="T51" fmla="*/ 40 h 824"/>
                <a:gd name="T52" fmla="*/ 24 w 164"/>
                <a:gd name="T53" fmla="*/ 23 h 824"/>
                <a:gd name="T54" fmla="*/ 42 w 164"/>
                <a:gd name="T55" fmla="*/ 12 h 824"/>
                <a:gd name="T56" fmla="*/ 61 w 164"/>
                <a:gd name="T57" fmla="*/ 4 h 824"/>
                <a:gd name="T58" fmla="*/ 82 w 164"/>
                <a:gd name="T59" fmla="*/ 0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4" h="824">
                  <a:moveTo>
                    <a:pt x="13" y="246"/>
                  </a:moveTo>
                  <a:lnTo>
                    <a:pt x="149" y="246"/>
                  </a:lnTo>
                  <a:lnTo>
                    <a:pt x="149" y="824"/>
                  </a:lnTo>
                  <a:lnTo>
                    <a:pt x="13" y="824"/>
                  </a:lnTo>
                  <a:lnTo>
                    <a:pt x="13" y="246"/>
                  </a:lnTo>
                  <a:close/>
                  <a:moveTo>
                    <a:pt x="82" y="0"/>
                  </a:moveTo>
                  <a:lnTo>
                    <a:pt x="105" y="4"/>
                  </a:lnTo>
                  <a:lnTo>
                    <a:pt x="124" y="12"/>
                  </a:lnTo>
                  <a:lnTo>
                    <a:pt x="141" y="25"/>
                  </a:lnTo>
                  <a:lnTo>
                    <a:pt x="154" y="40"/>
                  </a:lnTo>
                  <a:lnTo>
                    <a:pt x="162" y="59"/>
                  </a:lnTo>
                  <a:lnTo>
                    <a:pt x="164" y="80"/>
                  </a:lnTo>
                  <a:lnTo>
                    <a:pt x="162" y="101"/>
                  </a:lnTo>
                  <a:lnTo>
                    <a:pt x="154" y="120"/>
                  </a:lnTo>
                  <a:lnTo>
                    <a:pt x="141" y="136"/>
                  </a:lnTo>
                  <a:lnTo>
                    <a:pt x="124" y="147"/>
                  </a:lnTo>
                  <a:lnTo>
                    <a:pt x="103" y="155"/>
                  </a:lnTo>
                  <a:lnTo>
                    <a:pt x="82" y="158"/>
                  </a:lnTo>
                  <a:lnTo>
                    <a:pt x="61" y="155"/>
                  </a:lnTo>
                  <a:lnTo>
                    <a:pt x="42" y="147"/>
                  </a:lnTo>
                  <a:lnTo>
                    <a:pt x="24" y="136"/>
                  </a:lnTo>
                  <a:lnTo>
                    <a:pt x="11" y="120"/>
                  </a:lnTo>
                  <a:lnTo>
                    <a:pt x="1" y="101"/>
                  </a:lnTo>
                  <a:lnTo>
                    <a:pt x="0" y="80"/>
                  </a:lnTo>
                  <a:lnTo>
                    <a:pt x="1" y="59"/>
                  </a:lnTo>
                  <a:lnTo>
                    <a:pt x="11" y="40"/>
                  </a:lnTo>
                  <a:lnTo>
                    <a:pt x="24" y="23"/>
                  </a:lnTo>
                  <a:lnTo>
                    <a:pt x="42" y="12"/>
                  </a:lnTo>
                  <a:lnTo>
                    <a:pt x="61" y="4"/>
                  </a:lnTo>
                  <a:lnTo>
                    <a:pt x="82"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8"/>
            <p:cNvSpPr>
              <a:spLocks/>
            </p:cNvSpPr>
            <p:nvPr/>
          </p:nvSpPr>
          <p:spPr bwMode="auto">
            <a:xfrm>
              <a:off x="1373109" y="1434136"/>
              <a:ext cx="145047" cy="193825"/>
            </a:xfrm>
            <a:custGeom>
              <a:avLst/>
              <a:gdLst>
                <a:gd name="T0" fmla="*/ 311 w 453"/>
                <a:gd name="T1" fmla="*/ 0 h 604"/>
                <a:gd name="T2" fmla="*/ 350 w 453"/>
                <a:gd name="T3" fmla="*/ 2 h 604"/>
                <a:gd name="T4" fmla="*/ 388 w 453"/>
                <a:gd name="T5" fmla="*/ 7 h 604"/>
                <a:gd name="T6" fmla="*/ 422 w 453"/>
                <a:gd name="T7" fmla="*/ 17 h 604"/>
                <a:gd name="T8" fmla="*/ 451 w 453"/>
                <a:gd name="T9" fmla="*/ 28 h 604"/>
                <a:gd name="T10" fmla="*/ 453 w 453"/>
                <a:gd name="T11" fmla="*/ 30 h 604"/>
                <a:gd name="T12" fmla="*/ 453 w 453"/>
                <a:gd name="T13" fmla="*/ 162 h 604"/>
                <a:gd name="T14" fmla="*/ 447 w 453"/>
                <a:gd name="T15" fmla="*/ 156 h 604"/>
                <a:gd name="T16" fmla="*/ 405 w 453"/>
                <a:gd name="T17" fmla="*/ 131 h 604"/>
                <a:gd name="T18" fmla="*/ 361 w 453"/>
                <a:gd name="T19" fmla="*/ 116 h 604"/>
                <a:gd name="T20" fmla="*/ 317 w 453"/>
                <a:gd name="T21" fmla="*/ 112 h 604"/>
                <a:gd name="T22" fmla="*/ 279 w 453"/>
                <a:gd name="T23" fmla="*/ 116 h 604"/>
                <a:gd name="T24" fmla="*/ 246 w 453"/>
                <a:gd name="T25" fmla="*/ 126 h 604"/>
                <a:gd name="T26" fmla="*/ 216 w 453"/>
                <a:gd name="T27" fmla="*/ 141 h 604"/>
                <a:gd name="T28" fmla="*/ 189 w 453"/>
                <a:gd name="T29" fmla="*/ 164 h 604"/>
                <a:gd name="T30" fmla="*/ 168 w 453"/>
                <a:gd name="T31" fmla="*/ 192 h 604"/>
                <a:gd name="T32" fmla="*/ 153 w 453"/>
                <a:gd name="T33" fmla="*/ 227 h 604"/>
                <a:gd name="T34" fmla="*/ 143 w 453"/>
                <a:gd name="T35" fmla="*/ 263 h 604"/>
                <a:gd name="T36" fmla="*/ 141 w 453"/>
                <a:gd name="T37" fmla="*/ 305 h 604"/>
                <a:gd name="T38" fmla="*/ 143 w 453"/>
                <a:gd name="T39" fmla="*/ 347 h 604"/>
                <a:gd name="T40" fmla="*/ 153 w 453"/>
                <a:gd name="T41" fmla="*/ 383 h 604"/>
                <a:gd name="T42" fmla="*/ 168 w 453"/>
                <a:gd name="T43" fmla="*/ 416 h 604"/>
                <a:gd name="T44" fmla="*/ 187 w 453"/>
                <a:gd name="T45" fmla="*/ 442 h 604"/>
                <a:gd name="T46" fmla="*/ 214 w 453"/>
                <a:gd name="T47" fmla="*/ 463 h 604"/>
                <a:gd name="T48" fmla="*/ 243 w 453"/>
                <a:gd name="T49" fmla="*/ 480 h 604"/>
                <a:gd name="T50" fmla="*/ 277 w 453"/>
                <a:gd name="T51" fmla="*/ 488 h 604"/>
                <a:gd name="T52" fmla="*/ 315 w 453"/>
                <a:gd name="T53" fmla="*/ 492 h 604"/>
                <a:gd name="T54" fmla="*/ 346 w 453"/>
                <a:gd name="T55" fmla="*/ 488 h 604"/>
                <a:gd name="T56" fmla="*/ 380 w 453"/>
                <a:gd name="T57" fmla="*/ 479 h 604"/>
                <a:gd name="T58" fmla="*/ 414 w 453"/>
                <a:gd name="T59" fmla="*/ 465 h 604"/>
                <a:gd name="T60" fmla="*/ 447 w 453"/>
                <a:gd name="T61" fmla="*/ 444 h 604"/>
                <a:gd name="T62" fmla="*/ 453 w 453"/>
                <a:gd name="T63" fmla="*/ 440 h 604"/>
                <a:gd name="T64" fmla="*/ 453 w 453"/>
                <a:gd name="T65" fmla="*/ 564 h 604"/>
                <a:gd name="T66" fmla="*/ 451 w 453"/>
                <a:gd name="T67" fmla="*/ 566 h 604"/>
                <a:gd name="T68" fmla="*/ 414 w 453"/>
                <a:gd name="T69" fmla="*/ 583 h 604"/>
                <a:gd name="T70" fmla="*/ 376 w 453"/>
                <a:gd name="T71" fmla="*/ 595 h 604"/>
                <a:gd name="T72" fmla="*/ 332 w 453"/>
                <a:gd name="T73" fmla="*/ 603 h 604"/>
                <a:gd name="T74" fmla="*/ 287 w 453"/>
                <a:gd name="T75" fmla="*/ 604 h 604"/>
                <a:gd name="T76" fmla="*/ 233 w 453"/>
                <a:gd name="T77" fmla="*/ 601 h 604"/>
                <a:gd name="T78" fmla="*/ 183 w 453"/>
                <a:gd name="T79" fmla="*/ 589 h 604"/>
                <a:gd name="T80" fmla="*/ 138 w 453"/>
                <a:gd name="T81" fmla="*/ 568 h 604"/>
                <a:gd name="T82" fmla="*/ 97 w 453"/>
                <a:gd name="T83" fmla="*/ 542 h 604"/>
                <a:gd name="T84" fmla="*/ 63 w 453"/>
                <a:gd name="T85" fmla="*/ 507 h 604"/>
                <a:gd name="T86" fmla="*/ 36 w 453"/>
                <a:gd name="T87" fmla="*/ 465 h 604"/>
                <a:gd name="T88" fmla="*/ 15 w 453"/>
                <a:gd name="T89" fmla="*/ 419 h 604"/>
                <a:gd name="T90" fmla="*/ 4 w 453"/>
                <a:gd name="T91" fmla="*/ 370 h 604"/>
                <a:gd name="T92" fmla="*/ 0 w 453"/>
                <a:gd name="T93" fmla="*/ 316 h 604"/>
                <a:gd name="T94" fmla="*/ 4 w 453"/>
                <a:gd name="T95" fmla="*/ 257 h 604"/>
                <a:gd name="T96" fmla="*/ 17 w 453"/>
                <a:gd name="T97" fmla="*/ 202 h 604"/>
                <a:gd name="T98" fmla="*/ 38 w 453"/>
                <a:gd name="T99" fmla="*/ 151 h 604"/>
                <a:gd name="T100" fmla="*/ 67 w 453"/>
                <a:gd name="T101" fmla="*/ 107 h 604"/>
                <a:gd name="T102" fmla="*/ 103 w 453"/>
                <a:gd name="T103" fmla="*/ 69 h 604"/>
                <a:gd name="T104" fmla="*/ 147 w 453"/>
                <a:gd name="T105" fmla="*/ 40 h 604"/>
                <a:gd name="T106" fmla="*/ 197 w 453"/>
                <a:gd name="T107" fmla="*/ 17 h 604"/>
                <a:gd name="T108" fmla="*/ 252 w 453"/>
                <a:gd name="T109" fmla="*/ 4 h 604"/>
                <a:gd name="T110" fmla="*/ 311 w 453"/>
                <a:gd name="T111" fmla="*/ 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53" h="604">
                  <a:moveTo>
                    <a:pt x="311" y="0"/>
                  </a:moveTo>
                  <a:lnTo>
                    <a:pt x="350" y="2"/>
                  </a:lnTo>
                  <a:lnTo>
                    <a:pt x="388" y="7"/>
                  </a:lnTo>
                  <a:lnTo>
                    <a:pt x="422" y="17"/>
                  </a:lnTo>
                  <a:lnTo>
                    <a:pt x="451" y="28"/>
                  </a:lnTo>
                  <a:lnTo>
                    <a:pt x="453" y="30"/>
                  </a:lnTo>
                  <a:lnTo>
                    <a:pt x="453" y="162"/>
                  </a:lnTo>
                  <a:lnTo>
                    <a:pt x="447" y="156"/>
                  </a:lnTo>
                  <a:lnTo>
                    <a:pt x="405" y="131"/>
                  </a:lnTo>
                  <a:lnTo>
                    <a:pt x="361" y="116"/>
                  </a:lnTo>
                  <a:lnTo>
                    <a:pt x="317" y="112"/>
                  </a:lnTo>
                  <a:lnTo>
                    <a:pt x="279" y="116"/>
                  </a:lnTo>
                  <a:lnTo>
                    <a:pt x="246" y="126"/>
                  </a:lnTo>
                  <a:lnTo>
                    <a:pt x="216" y="141"/>
                  </a:lnTo>
                  <a:lnTo>
                    <a:pt x="189" y="164"/>
                  </a:lnTo>
                  <a:lnTo>
                    <a:pt x="168" y="192"/>
                  </a:lnTo>
                  <a:lnTo>
                    <a:pt x="153" y="227"/>
                  </a:lnTo>
                  <a:lnTo>
                    <a:pt x="143" y="263"/>
                  </a:lnTo>
                  <a:lnTo>
                    <a:pt x="141" y="305"/>
                  </a:lnTo>
                  <a:lnTo>
                    <a:pt x="143" y="347"/>
                  </a:lnTo>
                  <a:lnTo>
                    <a:pt x="153" y="383"/>
                  </a:lnTo>
                  <a:lnTo>
                    <a:pt x="168" y="416"/>
                  </a:lnTo>
                  <a:lnTo>
                    <a:pt x="187" y="442"/>
                  </a:lnTo>
                  <a:lnTo>
                    <a:pt x="214" y="463"/>
                  </a:lnTo>
                  <a:lnTo>
                    <a:pt x="243" y="480"/>
                  </a:lnTo>
                  <a:lnTo>
                    <a:pt x="277" y="488"/>
                  </a:lnTo>
                  <a:lnTo>
                    <a:pt x="315" y="492"/>
                  </a:lnTo>
                  <a:lnTo>
                    <a:pt x="346" y="488"/>
                  </a:lnTo>
                  <a:lnTo>
                    <a:pt x="380" y="479"/>
                  </a:lnTo>
                  <a:lnTo>
                    <a:pt x="414" y="465"/>
                  </a:lnTo>
                  <a:lnTo>
                    <a:pt x="447" y="444"/>
                  </a:lnTo>
                  <a:lnTo>
                    <a:pt x="453" y="440"/>
                  </a:lnTo>
                  <a:lnTo>
                    <a:pt x="453" y="564"/>
                  </a:lnTo>
                  <a:lnTo>
                    <a:pt x="451" y="566"/>
                  </a:lnTo>
                  <a:lnTo>
                    <a:pt x="414" y="583"/>
                  </a:lnTo>
                  <a:lnTo>
                    <a:pt x="376" y="595"/>
                  </a:lnTo>
                  <a:lnTo>
                    <a:pt x="332" y="603"/>
                  </a:lnTo>
                  <a:lnTo>
                    <a:pt x="287" y="604"/>
                  </a:lnTo>
                  <a:lnTo>
                    <a:pt x="233" y="601"/>
                  </a:lnTo>
                  <a:lnTo>
                    <a:pt x="183" y="589"/>
                  </a:lnTo>
                  <a:lnTo>
                    <a:pt x="138" y="568"/>
                  </a:lnTo>
                  <a:lnTo>
                    <a:pt x="97" y="542"/>
                  </a:lnTo>
                  <a:lnTo>
                    <a:pt x="63" y="507"/>
                  </a:lnTo>
                  <a:lnTo>
                    <a:pt x="36" y="465"/>
                  </a:lnTo>
                  <a:lnTo>
                    <a:pt x="15" y="419"/>
                  </a:lnTo>
                  <a:lnTo>
                    <a:pt x="4" y="370"/>
                  </a:lnTo>
                  <a:lnTo>
                    <a:pt x="0" y="316"/>
                  </a:lnTo>
                  <a:lnTo>
                    <a:pt x="4" y="257"/>
                  </a:lnTo>
                  <a:lnTo>
                    <a:pt x="17" y="202"/>
                  </a:lnTo>
                  <a:lnTo>
                    <a:pt x="38" y="151"/>
                  </a:lnTo>
                  <a:lnTo>
                    <a:pt x="67" y="107"/>
                  </a:lnTo>
                  <a:lnTo>
                    <a:pt x="103" y="69"/>
                  </a:lnTo>
                  <a:lnTo>
                    <a:pt x="147" y="40"/>
                  </a:lnTo>
                  <a:lnTo>
                    <a:pt x="197" y="17"/>
                  </a:lnTo>
                  <a:lnTo>
                    <a:pt x="252" y="4"/>
                  </a:lnTo>
                  <a:lnTo>
                    <a:pt x="311"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9"/>
            <p:cNvSpPr>
              <a:spLocks/>
            </p:cNvSpPr>
            <p:nvPr/>
          </p:nvSpPr>
          <p:spPr bwMode="auto">
            <a:xfrm>
              <a:off x="1550888" y="1435419"/>
              <a:ext cx="107182" cy="188690"/>
            </a:xfrm>
            <a:custGeom>
              <a:avLst/>
              <a:gdLst>
                <a:gd name="T0" fmla="*/ 279 w 334"/>
                <a:gd name="T1" fmla="*/ 0 h 587"/>
                <a:gd name="T2" fmla="*/ 309 w 334"/>
                <a:gd name="T3" fmla="*/ 2 h 587"/>
                <a:gd name="T4" fmla="*/ 332 w 334"/>
                <a:gd name="T5" fmla="*/ 7 h 587"/>
                <a:gd name="T6" fmla="*/ 334 w 334"/>
                <a:gd name="T7" fmla="*/ 9 h 587"/>
                <a:gd name="T8" fmla="*/ 334 w 334"/>
                <a:gd name="T9" fmla="*/ 145 h 587"/>
                <a:gd name="T10" fmla="*/ 328 w 334"/>
                <a:gd name="T11" fmla="*/ 141 h 587"/>
                <a:gd name="T12" fmla="*/ 317 w 334"/>
                <a:gd name="T13" fmla="*/ 135 h 587"/>
                <a:gd name="T14" fmla="*/ 298 w 334"/>
                <a:gd name="T15" fmla="*/ 129 h 587"/>
                <a:gd name="T16" fmla="*/ 277 w 334"/>
                <a:gd name="T17" fmla="*/ 124 h 587"/>
                <a:gd name="T18" fmla="*/ 256 w 334"/>
                <a:gd name="T19" fmla="*/ 122 h 587"/>
                <a:gd name="T20" fmla="*/ 223 w 334"/>
                <a:gd name="T21" fmla="*/ 127 h 587"/>
                <a:gd name="T22" fmla="*/ 193 w 334"/>
                <a:gd name="T23" fmla="*/ 143 h 587"/>
                <a:gd name="T24" fmla="*/ 168 w 334"/>
                <a:gd name="T25" fmla="*/ 169 h 587"/>
                <a:gd name="T26" fmla="*/ 151 w 334"/>
                <a:gd name="T27" fmla="*/ 204 h 587"/>
                <a:gd name="T28" fmla="*/ 139 w 334"/>
                <a:gd name="T29" fmla="*/ 244 h 587"/>
                <a:gd name="T30" fmla="*/ 135 w 334"/>
                <a:gd name="T31" fmla="*/ 291 h 587"/>
                <a:gd name="T32" fmla="*/ 135 w 334"/>
                <a:gd name="T33" fmla="*/ 587 h 587"/>
                <a:gd name="T34" fmla="*/ 0 w 334"/>
                <a:gd name="T35" fmla="*/ 587 h 587"/>
                <a:gd name="T36" fmla="*/ 0 w 334"/>
                <a:gd name="T37" fmla="*/ 9 h 587"/>
                <a:gd name="T38" fmla="*/ 135 w 334"/>
                <a:gd name="T39" fmla="*/ 9 h 587"/>
                <a:gd name="T40" fmla="*/ 135 w 334"/>
                <a:gd name="T41" fmla="*/ 110 h 587"/>
                <a:gd name="T42" fmla="*/ 135 w 334"/>
                <a:gd name="T43" fmla="*/ 110 h 587"/>
                <a:gd name="T44" fmla="*/ 151 w 334"/>
                <a:gd name="T45" fmla="*/ 80 h 587"/>
                <a:gd name="T46" fmla="*/ 168 w 334"/>
                <a:gd name="T47" fmla="*/ 53 h 587"/>
                <a:gd name="T48" fmla="*/ 189 w 334"/>
                <a:gd name="T49" fmla="*/ 32 h 587"/>
                <a:gd name="T50" fmla="*/ 216 w 334"/>
                <a:gd name="T51" fmla="*/ 15 h 587"/>
                <a:gd name="T52" fmla="*/ 246 w 334"/>
                <a:gd name="T53" fmla="*/ 3 h 587"/>
                <a:gd name="T54" fmla="*/ 279 w 334"/>
                <a:gd name="T55" fmla="*/ 0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34" h="587">
                  <a:moveTo>
                    <a:pt x="279" y="0"/>
                  </a:moveTo>
                  <a:lnTo>
                    <a:pt x="309" y="2"/>
                  </a:lnTo>
                  <a:lnTo>
                    <a:pt x="332" y="7"/>
                  </a:lnTo>
                  <a:lnTo>
                    <a:pt x="334" y="9"/>
                  </a:lnTo>
                  <a:lnTo>
                    <a:pt x="334" y="145"/>
                  </a:lnTo>
                  <a:lnTo>
                    <a:pt x="328" y="141"/>
                  </a:lnTo>
                  <a:lnTo>
                    <a:pt x="317" y="135"/>
                  </a:lnTo>
                  <a:lnTo>
                    <a:pt x="298" y="129"/>
                  </a:lnTo>
                  <a:lnTo>
                    <a:pt x="277" y="124"/>
                  </a:lnTo>
                  <a:lnTo>
                    <a:pt x="256" y="122"/>
                  </a:lnTo>
                  <a:lnTo>
                    <a:pt x="223" y="127"/>
                  </a:lnTo>
                  <a:lnTo>
                    <a:pt x="193" y="143"/>
                  </a:lnTo>
                  <a:lnTo>
                    <a:pt x="168" y="169"/>
                  </a:lnTo>
                  <a:lnTo>
                    <a:pt x="151" y="204"/>
                  </a:lnTo>
                  <a:lnTo>
                    <a:pt x="139" y="244"/>
                  </a:lnTo>
                  <a:lnTo>
                    <a:pt x="135" y="291"/>
                  </a:lnTo>
                  <a:lnTo>
                    <a:pt x="135" y="587"/>
                  </a:lnTo>
                  <a:lnTo>
                    <a:pt x="0" y="587"/>
                  </a:lnTo>
                  <a:lnTo>
                    <a:pt x="0" y="9"/>
                  </a:lnTo>
                  <a:lnTo>
                    <a:pt x="135" y="9"/>
                  </a:lnTo>
                  <a:lnTo>
                    <a:pt x="135" y="110"/>
                  </a:lnTo>
                  <a:lnTo>
                    <a:pt x="135" y="110"/>
                  </a:lnTo>
                  <a:lnTo>
                    <a:pt x="151" y="80"/>
                  </a:lnTo>
                  <a:lnTo>
                    <a:pt x="168" y="53"/>
                  </a:lnTo>
                  <a:lnTo>
                    <a:pt x="189" y="32"/>
                  </a:lnTo>
                  <a:lnTo>
                    <a:pt x="216" y="15"/>
                  </a:lnTo>
                  <a:lnTo>
                    <a:pt x="246" y="3"/>
                  </a:lnTo>
                  <a:lnTo>
                    <a:pt x="279"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10"/>
            <p:cNvSpPr>
              <a:spLocks noEditPoints="1"/>
            </p:cNvSpPr>
            <p:nvPr/>
          </p:nvSpPr>
          <p:spPr bwMode="auto">
            <a:xfrm>
              <a:off x="1661278" y="1434136"/>
              <a:ext cx="190615" cy="193825"/>
            </a:xfrm>
            <a:custGeom>
              <a:avLst/>
              <a:gdLst>
                <a:gd name="T0" fmla="*/ 263 w 593"/>
                <a:gd name="T1" fmla="*/ 114 h 604"/>
                <a:gd name="T2" fmla="*/ 206 w 593"/>
                <a:gd name="T3" fmla="*/ 141 h 604"/>
                <a:gd name="T4" fmla="*/ 164 w 593"/>
                <a:gd name="T5" fmla="*/ 189 h 604"/>
                <a:gd name="T6" fmla="*/ 143 w 593"/>
                <a:gd name="T7" fmla="*/ 261 h 604"/>
                <a:gd name="T8" fmla="*/ 143 w 593"/>
                <a:gd name="T9" fmla="*/ 347 h 604"/>
                <a:gd name="T10" fmla="*/ 164 w 593"/>
                <a:gd name="T11" fmla="*/ 416 h 604"/>
                <a:gd name="T12" fmla="*/ 206 w 593"/>
                <a:gd name="T13" fmla="*/ 465 h 604"/>
                <a:gd name="T14" fmla="*/ 263 w 593"/>
                <a:gd name="T15" fmla="*/ 488 h 604"/>
                <a:gd name="T16" fmla="*/ 336 w 593"/>
                <a:gd name="T17" fmla="*/ 488 h 604"/>
                <a:gd name="T18" fmla="*/ 393 w 593"/>
                <a:gd name="T19" fmla="*/ 465 h 604"/>
                <a:gd name="T20" fmla="*/ 431 w 593"/>
                <a:gd name="T21" fmla="*/ 418 h 604"/>
                <a:gd name="T22" fmla="*/ 450 w 593"/>
                <a:gd name="T23" fmla="*/ 345 h 604"/>
                <a:gd name="T24" fmla="*/ 450 w 593"/>
                <a:gd name="T25" fmla="*/ 257 h 604"/>
                <a:gd name="T26" fmla="*/ 429 w 593"/>
                <a:gd name="T27" fmla="*/ 187 h 604"/>
                <a:gd name="T28" fmla="*/ 389 w 593"/>
                <a:gd name="T29" fmla="*/ 139 h 604"/>
                <a:gd name="T30" fmla="*/ 332 w 593"/>
                <a:gd name="T31" fmla="*/ 114 h 604"/>
                <a:gd name="T32" fmla="*/ 305 w 593"/>
                <a:gd name="T33" fmla="*/ 0 h 604"/>
                <a:gd name="T34" fmla="*/ 404 w 593"/>
                <a:gd name="T35" fmla="*/ 13 h 604"/>
                <a:gd name="T36" fmla="*/ 485 w 593"/>
                <a:gd name="T37" fmla="*/ 51 h 604"/>
                <a:gd name="T38" fmla="*/ 544 w 593"/>
                <a:gd name="T39" fmla="*/ 112 h 604"/>
                <a:gd name="T40" fmla="*/ 580 w 593"/>
                <a:gd name="T41" fmla="*/ 196 h 604"/>
                <a:gd name="T42" fmla="*/ 593 w 593"/>
                <a:gd name="T43" fmla="*/ 297 h 604"/>
                <a:gd name="T44" fmla="*/ 580 w 593"/>
                <a:gd name="T45" fmla="*/ 398 h 604"/>
                <a:gd name="T46" fmla="*/ 542 w 593"/>
                <a:gd name="T47" fmla="*/ 484 h 604"/>
                <a:gd name="T48" fmla="*/ 477 w 593"/>
                <a:gd name="T49" fmla="*/ 551 h 604"/>
                <a:gd name="T50" fmla="*/ 393 w 593"/>
                <a:gd name="T51" fmla="*/ 591 h 604"/>
                <a:gd name="T52" fmla="*/ 292 w 593"/>
                <a:gd name="T53" fmla="*/ 604 h 604"/>
                <a:gd name="T54" fmla="*/ 194 w 593"/>
                <a:gd name="T55" fmla="*/ 591 h 604"/>
                <a:gd name="T56" fmla="*/ 112 w 593"/>
                <a:gd name="T57" fmla="*/ 553 h 604"/>
                <a:gd name="T58" fmla="*/ 51 w 593"/>
                <a:gd name="T59" fmla="*/ 490 h 604"/>
                <a:gd name="T60" fmla="*/ 13 w 593"/>
                <a:gd name="T61" fmla="*/ 408 h 604"/>
                <a:gd name="T62" fmla="*/ 0 w 593"/>
                <a:gd name="T63" fmla="*/ 309 h 604"/>
                <a:gd name="T64" fmla="*/ 13 w 593"/>
                <a:gd name="T65" fmla="*/ 204 h 604"/>
                <a:gd name="T66" fmla="*/ 51 w 593"/>
                <a:gd name="T67" fmla="*/ 118 h 604"/>
                <a:gd name="T68" fmla="*/ 116 w 593"/>
                <a:gd name="T69" fmla="*/ 53 h 604"/>
                <a:gd name="T70" fmla="*/ 200 w 593"/>
                <a:gd name="T71" fmla="*/ 13 h 604"/>
                <a:gd name="T72" fmla="*/ 305 w 593"/>
                <a:gd name="T73" fmla="*/ 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93" h="604">
                  <a:moveTo>
                    <a:pt x="297" y="112"/>
                  </a:moveTo>
                  <a:lnTo>
                    <a:pt x="263" y="114"/>
                  </a:lnTo>
                  <a:lnTo>
                    <a:pt x="233" y="124"/>
                  </a:lnTo>
                  <a:lnTo>
                    <a:pt x="206" y="141"/>
                  </a:lnTo>
                  <a:lnTo>
                    <a:pt x="183" y="162"/>
                  </a:lnTo>
                  <a:lnTo>
                    <a:pt x="164" y="189"/>
                  </a:lnTo>
                  <a:lnTo>
                    <a:pt x="150" y="223"/>
                  </a:lnTo>
                  <a:lnTo>
                    <a:pt x="143" y="261"/>
                  </a:lnTo>
                  <a:lnTo>
                    <a:pt x="141" y="305"/>
                  </a:lnTo>
                  <a:lnTo>
                    <a:pt x="143" y="347"/>
                  </a:lnTo>
                  <a:lnTo>
                    <a:pt x="150" y="383"/>
                  </a:lnTo>
                  <a:lnTo>
                    <a:pt x="164" y="416"/>
                  </a:lnTo>
                  <a:lnTo>
                    <a:pt x="183" y="442"/>
                  </a:lnTo>
                  <a:lnTo>
                    <a:pt x="206" y="465"/>
                  </a:lnTo>
                  <a:lnTo>
                    <a:pt x="233" y="480"/>
                  </a:lnTo>
                  <a:lnTo>
                    <a:pt x="263" y="488"/>
                  </a:lnTo>
                  <a:lnTo>
                    <a:pt x="299" y="492"/>
                  </a:lnTo>
                  <a:lnTo>
                    <a:pt x="336" y="488"/>
                  </a:lnTo>
                  <a:lnTo>
                    <a:pt x="366" y="480"/>
                  </a:lnTo>
                  <a:lnTo>
                    <a:pt x="393" y="465"/>
                  </a:lnTo>
                  <a:lnTo>
                    <a:pt x="414" y="444"/>
                  </a:lnTo>
                  <a:lnTo>
                    <a:pt x="431" y="418"/>
                  </a:lnTo>
                  <a:lnTo>
                    <a:pt x="443" y="383"/>
                  </a:lnTo>
                  <a:lnTo>
                    <a:pt x="450" y="345"/>
                  </a:lnTo>
                  <a:lnTo>
                    <a:pt x="452" y="301"/>
                  </a:lnTo>
                  <a:lnTo>
                    <a:pt x="450" y="257"/>
                  </a:lnTo>
                  <a:lnTo>
                    <a:pt x="443" y="219"/>
                  </a:lnTo>
                  <a:lnTo>
                    <a:pt x="429" y="187"/>
                  </a:lnTo>
                  <a:lnTo>
                    <a:pt x="412" y="160"/>
                  </a:lnTo>
                  <a:lnTo>
                    <a:pt x="389" y="139"/>
                  </a:lnTo>
                  <a:lnTo>
                    <a:pt x="362" y="124"/>
                  </a:lnTo>
                  <a:lnTo>
                    <a:pt x="332" y="114"/>
                  </a:lnTo>
                  <a:lnTo>
                    <a:pt x="297" y="112"/>
                  </a:lnTo>
                  <a:close/>
                  <a:moveTo>
                    <a:pt x="305" y="0"/>
                  </a:moveTo>
                  <a:lnTo>
                    <a:pt x="357" y="4"/>
                  </a:lnTo>
                  <a:lnTo>
                    <a:pt x="404" y="13"/>
                  </a:lnTo>
                  <a:lnTo>
                    <a:pt x="446" y="28"/>
                  </a:lnTo>
                  <a:lnTo>
                    <a:pt x="485" y="51"/>
                  </a:lnTo>
                  <a:lnTo>
                    <a:pt x="517" y="78"/>
                  </a:lnTo>
                  <a:lnTo>
                    <a:pt x="544" y="112"/>
                  </a:lnTo>
                  <a:lnTo>
                    <a:pt x="565" y="152"/>
                  </a:lnTo>
                  <a:lnTo>
                    <a:pt x="580" y="196"/>
                  </a:lnTo>
                  <a:lnTo>
                    <a:pt x="590" y="244"/>
                  </a:lnTo>
                  <a:lnTo>
                    <a:pt x="593" y="297"/>
                  </a:lnTo>
                  <a:lnTo>
                    <a:pt x="590" y="351"/>
                  </a:lnTo>
                  <a:lnTo>
                    <a:pt x="580" y="398"/>
                  </a:lnTo>
                  <a:lnTo>
                    <a:pt x="565" y="444"/>
                  </a:lnTo>
                  <a:lnTo>
                    <a:pt x="542" y="484"/>
                  </a:lnTo>
                  <a:lnTo>
                    <a:pt x="511" y="521"/>
                  </a:lnTo>
                  <a:lnTo>
                    <a:pt x="477" y="551"/>
                  </a:lnTo>
                  <a:lnTo>
                    <a:pt x="437" y="574"/>
                  </a:lnTo>
                  <a:lnTo>
                    <a:pt x="393" y="591"/>
                  </a:lnTo>
                  <a:lnTo>
                    <a:pt x="345" y="601"/>
                  </a:lnTo>
                  <a:lnTo>
                    <a:pt x="292" y="604"/>
                  </a:lnTo>
                  <a:lnTo>
                    <a:pt x="240" y="601"/>
                  </a:lnTo>
                  <a:lnTo>
                    <a:pt x="194" y="591"/>
                  </a:lnTo>
                  <a:lnTo>
                    <a:pt x="150" y="576"/>
                  </a:lnTo>
                  <a:lnTo>
                    <a:pt x="112" y="553"/>
                  </a:lnTo>
                  <a:lnTo>
                    <a:pt x="80" y="524"/>
                  </a:lnTo>
                  <a:lnTo>
                    <a:pt x="51" y="490"/>
                  </a:lnTo>
                  <a:lnTo>
                    <a:pt x="28" y="452"/>
                  </a:lnTo>
                  <a:lnTo>
                    <a:pt x="13" y="408"/>
                  </a:lnTo>
                  <a:lnTo>
                    <a:pt x="3" y="360"/>
                  </a:lnTo>
                  <a:lnTo>
                    <a:pt x="0" y="309"/>
                  </a:lnTo>
                  <a:lnTo>
                    <a:pt x="3" y="254"/>
                  </a:lnTo>
                  <a:lnTo>
                    <a:pt x="13" y="204"/>
                  </a:lnTo>
                  <a:lnTo>
                    <a:pt x="28" y="158"/>
                  </a:lnTo>
                  <a:lnTo>
                    <a:pt x="51" y="118"/>
                  </a:lnTo>
                  <a:lnTo>
                    <a:pt x="82" y="82"/>
                  </a:lnTo>
                  <a:lnTo>
                    <a:pt x="116" y="53"/>
                  </a:lnTo>
                  <a:lnTo>
                    <a:pt x="156" y="30"/>
                  </a:lnTo>
                  <a:lnTo>
                    <a:pt x="200" y="13"/>
                  </a:lnTo>
                  <a:lnTo>
                    <a:pt x="252" y="4"/>
                  </a:lnTo>
                  <a:lnTo>
                    <a:pt x="305"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11"/>
            <p:cNvSpPr>
              <a:spLocks/>
            </p:cNvSpPr>
            <p:nvPr/>
          </p:nvSpPr>
          <p:spPr bwMode="auto">
            <a:xfrm>
              <a:off x="1873074" y="1434136"/>
              <a:ext cx="123226" cy="193825"/>
            </a:xfrm>
            <a:custGeom>
              <a:avLst/>
              <a:gdLst>
                <a:gd name="T0" fmla="*/ 252 w 384"/>
                <a:gd name="T1" fmla="*/ 2 h 604"/>
                <a:gd name="T2" fmla="*/ 323 w 384"/>
                <a:gd name="T3" fmla="*/ 15 h 604"/>
                <a:gd name="T4" fmla="*/ 354 w 384"/>
                <a:gd name="T5" fmla="*/ 25 h 604"/>
                <a:gd name="T6" fmla="*/ 348 w 384"/>
                <a:gd name="T7" fmla="*/ 147 h 604"/>
                <a:gd name="T8" fmla="*/ 287 w 384"/>
                <a:gd name="T9" fmla="*/ 118 h 604"/>
                <a:gd name="T10" fmla="*/ 216 w 384"/>
                <a:gd name="T11" fmla="*/ 107 h 604"/>
                <a:gd name="T12" fmla="*/ 174 w 384"/>
                <a:gd name="T13" fmla="*/ 114 h 604"/>
                <a:gd name="T14" fmla="*/ 147 w 384"/>
                <a:gd name="T15" fmla="*/ 135 h 604"/>
                <a:gd name="T16" fmla="*/ 138 w 384"/>
                <a:gd name="T17" fmla="*/ 166 h 604"/>
                <a:gd name="T18" fmla="*/ 153 w 384"/>
                <a:gd name="T19" fmla="*/ 210 h 604"/>
                <a:gd name="T20" fmla="*/ 197 w 384"/>
                <a:gd name="T21" fmla="*/ 236 h 604"/>
                <a:gd name="T22" fmla="*/ 285 w 384"/>
                <a:gd name="T23" fmla="*/ 274 h 604"/>
                <a:gd name="T24" fmla="*/ 350 w 384"/>
                <a:gd name="T25" fmla="*/ 324 h 604"/>
                <a:gd name="T26" fmla="*/ 380 w 384"/>
                <a:gd name="T27" fmla="*/ 387 h 604"/>
                <a:gd name="T28" fmla="*/ 380 w 384"/>
                <a:gd name="T29" fmla="*/ 463 h 604"/>
                <a:gd name="T30" fmla="*/ 348 w 384"/>
                <a:gd name="T31" fmla="*/ 528 h 604"/>
                <a:gd name="T32" fmla="*/ 287 w 384"/>
                <a:gd name="T33" fmla="*/ 576 h 604"/>
                <a:gd name="T34" fmla="*/ 203 w 384"/>
                <a:gd name="T35" fmla="*/ 601 h 604"/>
                <a:gd name="T36" fmla="*/ 117 w 384"/>
                <a:gd name="T37" fmla="*/ 603 h 604"/>
                <a:gd name="T38" fmla="*/ 35 w 384"/>
                <a:gd name="T39" fmla="*/ 585 h 604"/>
                <a:gd name="T40" fmla="*/ 0 w 384"/>
                <a:gd name="T41" fmla="*/ 572 h 604"/>
                <a:gd name="T42" fmla="*/ 6 w 384"/>
                <a:gd name="T43" fmla="*/ 444 h 604"/>
                <a:gd name="T44" fmla="*/ 82 w 384"/>
                <a:gd name="T45" fmla="*/ 482 h 604"/>
                <a:gd name="T46" fmla="*/ 159 w 384"/>
                <a:gd name="T47" fmla="*/ 496 h 604"/>
                <a:gd name="T48" fmla="*/ 214 w 384"/>
                <a:gd name="T49" fmla="*/ 488 h 604"/>
                <a:gd name="T50" fmla="*/ 243 w 384"/>
                <a:gd name="T51" fmla="*/ 459 h 604"/>
                <a:gd name="T52" fmla="*/ 245 w 384"/>
                <a:gd name="T53" fmla="*/ 421 h 604"/>
                <a:gd name="T54" fmla="*/ 226 w 384"/>
                <a:gd name="T55" fmla="*/ 395 h 604"/>
                <a:gd name="T56" fmla="*/ 189 w 384"/>
                <a:gd name="T57" fmla="*/ 372 h 604"/>
                <a:gd name="T58" fmla="*/ 138 w 384"/>
                <a:gd name="T59" fmla="*/ 349 h 604"/>
                <a:gd name="T60" fmla="*/ 77 w 384"/>
                <a:gd name="T61" fmla="*/ 316 h 604"/>
                <a:gd name="T62" fmla="*/ 31 w 384"/>
                <a:gd name="T63" fmla="*/ 276 h 604"/>
                <a:gd name="T64" fmla="*/ 4 w 384"/>
                <a:gd name="T65" fmla="*/ 215 h 604"/>
                <a:gd name="T66" fmla="*/ 4 w 384"/>
                <a:gd name="T67" fmla="*/ 139 h 604"/>
                <a:gd name="T68" fmla="*/ 35 w 384"/>
                <a:gd name="T69" fmla="*/ 76 h 604"/>
                <a:gd name="T70" fmla="*/ 96 w 384"/>
                <a:gd name="T71" fmla="*/ 27 h 604"/>
                <a:gd name="T72" fmla="*/ 174 w 384"/>
                <a:gd name="T73" fmla="*/ 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84" h="604">
                  <a:moveTo>
                    <a:pt x="222" y="0"/>
                  </a:moveTo>
                  <a:lnTo>
                    <a:pt x="252" y="2"/>
                  </a:lnTo>
                  <a:lnTo>
                    <a:pt x="289" y="7"/>
                  </a:lnTo>
                  <a:lnTo>
                    <a:pt x="323" y="15"/>
                  </a:lnTo>
                  <a:lnTo>
                    <a:pt x="352" y="25"/>
                  </a:lnTo>
                  <a:lnTo>
                    <a:pt x="354" y="25"/>
                  </a:lnTo>
                  <a:lnTo>
                    <a:pt x="354" y="151"/>
                  </a:lnTo>
                  <a:lnTo>
                    <a:pt x="348" y="147"/>
                  </a:lnTo>
                  <a:lnTo>
                    <a:pt x="319" y="131"/>
                  </a:lnTo>
                  <a:lnTo>
                    <a:pt x="287" y="118"/>
                  </a:lnTo>
                  <a:lnTo>
                    <a:pt x="252" y="110"/>
                  </a:lnTo>
                  <a:lnTo>
                    <a:pt x="216" y="107"/>
                  </a:lnTo>
                  <a:lnTo>
                    <a:pt x="193" y="109"/>
                  </a:lnTo>
                  <a:lnTo>
                    <a:pt x="174" y="114"/>
                  </a:lnTo>
                  <a:lnTo>
                    <a:pt x="159" y="124"/>
                  </a:lnTo>
                  <a:lnTo>
                    <a:pt x="147" y="135"/>
                  </a:lnTo>
                  <a:lnTo>
                    <a:pt x="140" y="149"/>
                  </a:lnTo>
                  <a:lnTo>
                    <a:pt x="138" y="166"/>
                  </a:lnTo>
                  <a:lnTo>
                    <a:pt x="142" y="191"/>
                  </a:lnTo>
                  <a:lnTo>
                    <a:pt x="153" y="210"/>
                  </a:lnTo>
                  <a:lnTo>
                    <a:pt x="170" y="221"/>
                  </a:lnTo>
                  <a:lnTo>
                    <a:pt x="197" y="236"/>
                  </a:lnTo>
                  <a:lnTo>
                    <a:pt x="235" y="252"/>
                  </a:lnTo>
                  <a:lnTo>
                    <a:pt x="285" y="274"/>
                  </a:lnTo>
                  <a:lnTo>
                    <a:pt x="323" y="299"/>
                  </a:lnTo>
                  <a:lnTo>
                    <a:pt x="350" y="324"/>
                  </a:lnTo>
                  <a:lnTo>
                    <a:pt x="369" y="355"/>
                  </a:lnTo>
                  <a:lnTo>
                    <a:pt x="380" y="387"/>
                  </a:lnTo>
                  <a:lnTo>
                    <a:pt x="384" y="423"/>
                  </a:lnTo>
                  <a:lnTo>
                    <a:pt x="380" y="463"/>
                  </a:lnTo>
                  <a:lnTo>
                    <a:pt x="369" y="498"/>
                  </a:lnTo>
                  <a:lnTo>
                    <a:pt x="348" y="528"/>
                  </a:lnTo>
                  <a:lnTo>
                    <a:pt x="321" y="555"/>
                  </a:lnTo>
                  <a:lnTo>
                    <a:pt x="287" y="576"/>
                  </a:lnTo>
                  <a:lnTo>
                    <a:pt x="249" y="591"/>
                  </a:lnTo>
                  <a:lnTo>
                    <a:pt x="203" y="601"/>
                  </a:lnTo>
                  <a:lnTo>
                    <a:pt x="153" y="604"/>
                  </a:lnTo>
                  <a:lnTo>
                    <a:pt x="117" y="603"/>
                  </a:lnTo>
                  <a:lnTo>
                    <a:pt x="75" y="595"/>
                  </a:lnTo>
                  <a:lnTo>
                    <a:pt x="35" y="585"/>
                  </a:lnTo>
                  <a:lnTo>
                    <a:pt x="2" y="572"/>
                  </a:lnTo>
                  <a:lnTo>
                    <a:pt x="0" y="572"/>
                  </a:lnTo>
                  <a:lnTo>
                    <a:pt x="0" y="440"/>
                  </a:lnTo>
                  <a:lnTo>
                    <a:pt x="6" y="444"/>
                  </a:lnTo>
                  <a:lnTo>
                    <a:pt x="42" y="465"/>
                  </a:lnTo>
                  <a:lnTo>
                    <a:pt x="82" y="482"/>
                  </a:lnTo>
                  <a:lnTo>
                    <a:pt x="123" y="494"/>
                  </a:lnTo>
                  <a:lnTo>
                    <a:pt x="159" y="496"/>
                  </a:lnTo>
                  <a:lnTo>
                    <a:pt x="189" y="494"/>
                  </a:lnTo>
                  <a:lnTo>
                    <a:pt x="214" y="488"/>
                  </a:lnTo>
                  <a:lnTo>
                    <a:pt x="233" y="477"/>
                  </a:lnTo>
                  <a:lnTo>
                    <a:pt x="243" y="459"/>
                  </a:lnTo>
                  <a:lnTo>
                    <a:pt x="247" y="439"/>
                  </a:lnTo>
                  <a:lnTo>
                    <a:pt x="245" y="421"/>
                  </a:lnTo>
                  <a:lnTo>
                    <a:pt x="239" y="406"/>
                  </a:lnTo>
                  <a:lnTo>
                    <a:pt x="226" y="395"/>
                  </a:lnTo>
                  <a:lnTo>
                    <a:pt x="209" y="381"/>
                  </a:lnTo>
                  <a:lnTo>
                    <a:pt x="189" y="372"/>
                  </a:lnTo>
                  <a:lnTo>
                    <a:pt x="167" y="360"/>
                  </a:lnTo>
                  <a:lnTo>
                    <a:pt x="138" y="349"/>
                  </a:lnTo>
                  <a:lnTo>
                    <a:pt x="103" y="334"/>
                  </a:lnTo>
                  <a:lnTo>
                    <a:pt x="77" y="316"/>
                  </a:lnTo>
                  <a:lnTo>
                    <a:pt x="54" y="301"/>
                  </a:lnTo>
                  <a:lnTo>
                    <a:pt x="31" y="276"/>
                  </a:lnTo>
                  <a:lnTo>
                    <a:pt x="14" y="248"/>
                  </a:lnTo>
                  <a:lnTo>
                    <a:pt x="4" y="215"/>
                  </a:lnTo>
                  <a:lnTo>
                    <a:pt x="0" y="177"/>
                  </a:lnTo>
                  <a:lnTo>
                    <a:pt x="4" y="139"/>
                  </a:lnTo>
                  <a:lnTo>
                    <a:pt x="16" y="105"/>
                  </a:lnTo>
                  <a:lnTo>
                    <a:pt x="35" y="76"/>
                  </a:lnTo>
                  <a:lnTo>
                    <a:pt x="61" y="49"/>
                  </a:lnTo>
                  <a:lnTo>
                    <a:pt x="96" y="27"/>
                  </a:lnTo>
                  <a:lnTo>
                    <a:pt x="132" y="11"/>
                  </a:lnTo>
                  <a:lnTo>
                    <a:pt x="174" y="4"/>
                  </a:lnTo>
                  <a:lnTo>
                    <a:pt x="222"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12"/>
            <p:cNvSpPr>
              <a:spLocks noEditPoints="1"/>
            </p:cNvSpPr>
            <p:nvPr/>
          </p:nvSpPr>
          <p:spPr bwMode="auto">
            <a:xfrm>
              <a:off x="2014913" y="1434136"/>
              <a:ext cx="190615" cy="193825"/>
            </a:xfrm>
            <a:custGeom>
              <a:avLst/>
              <a:gdLst>
                <a:gd name="T0" fmla="*/ 264 w 594"/>
                <a:gd name="T1" fmla="*/ 114 h 604"/>
                <a:gd name="T2" fmla="*/ 207 w 594"/>
                <a:gd name="T3" fmla="*/ 141 h 604"/>
                <a:gd name="T4" fmla="*/ 165 w 594"/>
                <a:gd name="T5" fmla="*/ 189 h 604"/>
                <a:gd name="T6" fmla="*/ 144 w 594"/>
                <a:gd name="T7" fmla="*/ 261 h 604"/>
                <a:gd name="T8" fmla="*/ 144 w 594"/>
                <a:gd name="T9" fmla="*/ 347 h 604"/>
                <a:gd name="T10" fmla="*/ 165 w 594"/>
                <a:gd name="T11" fmla="*/ 416 h 604"/>
                <a:gd name="T12" fmla="*/ 207 w 594"/>
                <a:gd name="T13" fmla="*/ 465 h 604"/>
                <a:gd name="T14" fmla="*/ 264 w 594"/>
                <a:gd name="T15" fmla="*/ 488 h 604"/>
                <a:gd name="T16" fmla="*/ 337 w 594"/>
                <a:gd name="T17" fmla="*/ 488 h 604"/>
                <a:gd name="T18" fmla="*/ 392 w 594"/>
                <a:gd name="T19" fmla="*/ 465 h 604"/>
                <a:gd name="T20" fmla="*/ 432 w 594"/>
                <a:gd name="T21" fmla="*/ 418 h 604"/>
                <a:gd name="T22" fmla="*/ 451 w 594"/>
                <a:gd name="T23" fmla="*/ 345 h 604"/>
                <a:gd name="T24" fmla="*/ 451 w 594"/>
                <a:gd name="T25" fmla="*/ 257 h 604"/>
                <a:gd name="T26" fmla="*/ 430 w 594"/>
                <a:gd name="T27" fmla="*/ 187 h 604"/>
                <a:gd name="T28" fmla="*/ 390 w 594"/>
                <a:gd name="T29" fmla="*/ 139 h 604"/>
                <a:gd name="T30" fmla="*/ 333 w 594"/>
                <a:gd name="T31" fmla="*/ 114 h 604"/>
                <a:gd name="T32" fmla="*/ 306 w 594"/>
                <a:gd name="T33" fmla="*/ 0 h 604"/>
                <a:gd name="T34" fmla="*/ 405 w 594"/>
                <a:gd name="T35" fmla="*/ 13 h 604"/>
                <a:gd name="T36" fmla="*/ 485 w 594"/>
                <a:gd name="T37" fmla="*/ 51 h 604"/>
                <a:gd name="T38" fmla="*/ 545 w 594"/>
                <a:gd name="T39" fmla="*/ 112 h 604"/>
                <a:gd name="T40" fmla="*/ 581 w 594"/>
                <a:gd name="T41" fmla="*/ 196 h 604"/>
                <a:gd name="T42" fmla="*/ 594 w 594"/>
                <a:gd name="T43" fmla="*/ 297 h 604"/>
                <a:gd name="T44" fmla="*/ 581 w 594"/>
                <a:gd name="T45" fmla="*/ 398 h 604"/>
                <a:gd name="T46" fmla="*/ 543 w 594"/>
                <a:gd name="T47" fmla="*/ 484 h 604"/>
                <a:gd name="T48" fmla="*/ 478 w 594"/>
                <a:gd name="T49" fmla="*/ 551 h 604"/>
                <a:gd name="T50" fmla="*/ 394 w 594"/>
                <a:gd name="T51" fmla="*/ 591 h 604"/>
                <a:gd name="T52" fmla="*/ 293 w 594"/>
                <a:gd name="T53" fmla="*/ 604 h 604"/>
                <a:gd name="T54" fmla="*/ 195 w 594"/>
                <a:gd name="T55" fmla="*/ 591 h 604"/>
                <a:gd name="T56" fmla="*/ 113 w 594"/>
                <a:gd name="T57" fmla="*/ 553 h 604"/>
                <a:gd name="T58" fmla="*/ 52 w 594"/>
                <a:gd name="T59" fmla="*/ 490 h 604"/>
                <a:gd name="T60" fmla="*/ 14 w 594"/>
                <a:gd name="T61" fmla="*/ 408 h 604"/>
                <a:gd name="T62" fmla="*/ 0 w 594"/>
                <a:gd name="T63" fmla="*/ 309 h 604"/>
                <a:gd name="T64" fmla="*/ 14 w 594"/>
                <a:gd name="T65" fmla="*/ 204 h 604"/>
                <a:gd name="T66" fmla="*/ 52 w 594"/>
                <a:gd name="T67" fmla="*/ 118 h 604"/>
                <a:gd name="T68" fmla="*/ 117 w 594"/>
                <a:gd name="T69" fmla="*/ 53 h 604"/>
                <a:gd name="T70" fmla="*/ 201 w 594"/>
                <a:gd name="T71" fmla="*/ 13 h 604"/>
                <a:gd name="T72" fmla="*/ 306 w 594"/>
                <a:gd name="T73" fmla="*/ 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94" h="604">
                  <a:moveTo>
                    <a:pt x="298" y="112"/>
                  </a:moveTo>
                  <a:lnTo>
                    <a:pt x="264" y="114"/>
                  </a:lnTo>
                  <a:lnTo>
                    <a:pt x="233" y="124"/>
                  </a:lnTo>
                  <a:lnTo>
                    <a:pt x="207" y="141"/>
                  </a:lnTo>
                  <a:lnTo>
                    <a:pt x="184" y="162"/>
                  </a:lnTo>
                  <a:lnTo>
                    <a:pt x="165" y="189"/>
                  </a:lnTo>
                  <a:lnTo>
                    <a:pt x="151" y="223"/>
                  </a:lnTo>
                  <a:lnTo>
                    <a:pt x="144" y="261"/>
                  </a:lnTo>
                  <a:lnTo>
                    <a:pt x="142" y="305"/>
                  </a:lnTo>
                  <a:lnTo>
                    <a:pt x="144" y="347"/>
                  </a:lnTo>
                  <a:lnTo>
                    <a:pt x="151" y="383"/>
                  </a:lnTo>
                  <a:lnTo>
                    <a:pt x="165" y="416"/>
                  </a:lnTo>
                  <a:lnTo>
                    <a:pt x="184" y="442"/>
                  </a:lnTo>
                  <a:lnTo>
                    <a:pt x="207" y="465"/>
                  </a:lnTo>
                  <a:lnTo>
                    <a:pt x="233" y="480"/>
                  </a:lnTo>
                  <a:lnTo>
                    <a:pt x="264" y="488"/>
                  </a:lnTo>
                  <a:lnTo>
                    <a:pt x="300" y="492"/>
                  </a:lnTo>
                  <a:lnTo>
                    <a:pt x="337" y="488"/>
                  </a:lnTo>
                  <a:lnTo>
                    <a:pt x="367" y="480"/>
                  </a:lnTo>
                  <a:lnTo>
                    <a:pt x="392" y="465"/>
                  </a:lnTo>
                  <a:lnTo>
                    <a:pt x="415" y="444"/>
                  </a:lnTo>
                  <a:lnTo>
                    <a:pt x="432" y="418"/>
                  </a:lnTo>
                  <a:lnTo>
                    <a:pt x="443" y="383"/>
                  </a:lnTo>
                  <a:lnTo>
                    <a:pt x="451" y="345"/>
                  </a:lnTo>
                  <a:lnTo>
                    <a:pt x="453" y="301"/>
                  </a:lnTo>
                  <a:lnTo>
                    <a:pt x="451" y="257"/>
                  </a:lnTo>
                  <a:lnTo>
                    <a:pt x="443" y="219"/>
                  </a:lnTo>
                  <a:lnTo>
                    <a:pt x="430" y="187"/>
                  </a:lnTo>
                  <a:lnTo>
                    <a:pt x="411" y="160"/>
                  </a:lnTo>
                  <a:lnTo>
                    <a:pt x="390" y="139"/>
                  </a:lnTo>
                  <a:lnTo>
                    <a:pt x="363" y="124"/>
                  </a:lnTo>
                  <a:lnTo>
                    <a:pt x="333" y="114"/>
                  </a:lnTo>
                  <a:lnTo>
                    <a:pt x="298" y="112"/>
                  </a:lnTo>
                  <a:close/>
                  <a:moveTo>
                    <a:pt x="306" y="0"/>
                  </a:moveTo>
                  <a:lnTo>
                    <a:pt x="358" y="4"/>
                  </a:lnTo>
                  <a:lnTo>
                    <a:pt x="405" y="13"/>
                  </a:lnTo>
                  <a:lnTo>
                    <a:pt x="447" y="28"/>
                  </a:lnTo>
                  <a:lnTo>
                    <a:pt x="485" y="51"/>
                  </a:lnTo>
                  <a:lnTo>
                    <a:pt x="518" y="78"/>
                  </a:lnTo>
                  <a:lnTo>
                    <a:pt x="545" y="112"/>
                  </a:lnTo>
                  <a:lnTo>
                    <a:pt x="566" y="152"/>
                  </a:lnTo>
                  <a:lnTo>
                    <a:pt x="581" y="196"/>
                  </a:lnTo>
                  <a:lnTo>
                    <a:pt x="591" y="244"/>
                  </a:lnTo>
                  <a:lnTo>
                    <a:pt x="594" y="297"/>
                  </a:lnTo>
                  <a:lnTo>
                    <a:pt x="591" y="351"/>
                  </a:lnTo>
                  <a:lnTo>
                    <a:pt x="581" y="398"/>
                  </a:lnTo>
                  <a:lnTo>
                    <a:pt x="564" y="444"/>
                  </a:lnTo>
                  <a:lnTo>
                    <a:pt x="543" y="484"/>
                  </a:lnTo>
                  <a:lnTo>
                    <a:pt x="512" y="521"/>
                  </a:lnTo>
                  <a:lnTo>
                    <a:pt x="478" y="551"/>
                  </a:lnTo>
                  <a:lnTo>
                    <a:pt x="438" y="574"/>
                  </a:lnTo>
                  <a:lnTo>
                    <a:pt x="394" y="591"/>
                  </a:lnTo>
                  <a:lnTo>
                    <a:pt x="346" y="601"/>
                  </a:lnTo>
                  <a:lnTo>
                    <a:pt x="293" y="604"/>
                  </a:lnTo>
                  <a:lnTo>
                    <a:pt x="241" y="601"/>
                  </a:lnTo>
                  <a:lnTo>
                    <a:pt x="195" y="591"/>
                  </a:lnTo>
                  <a:lnTo>
                    <a:pt x="151" y="576"/>
                  </a:lnTo>
                  <a:lnTo>
                    <a:pt x="113" y="553"/>
                  </a:lnTo>
                  <a:lnTo>
                    <a:pt x="79" y="524"/>
                  </a:lnTo>
                  <a:lnTo>
                    <a:pt x="52" y="490"/>
                  </a:lnTo>
                  <a:lnTo>
                    <a:pt x="29" y="452"/>
                  </a:lnTo>
                  <a:lnTo>
                    <a:pt x="14" y="408"/>
                  </a:lnTo>
                  <a:lnTo>
                    <a:pt x="4" y="360"/>
                  </a:lnTo>
                  <a:lnTo>
                    <a:pt x="0" y="309"/>
                  </a:lnTo>
                  <a:lnTo>
                    <a:pt x="4" y="254"/>
                  </a:lnTo>
                  <a:lnTo>
                    <a:pt x="14" y="204"/>
                  </a:lnTo>
                  <a:lnTo>
                    <a:pt x="29" y="158"/>
                  </a:lnTo>
                  <a:lnTo>
                    <a:pt x="52" y="118"/>
                  </a:lnTo>
                  <a:lnTo>
                    <a:pt x="81" y="82"/>
                  </a:lnTo>
                  <a:lnTo>
                    <a:pt x="117" y="53"/>
                  </a:lnTo>
                  <a:lnTo>
                    <a:pt x="157" y="30"/>
                  </a:lnTo>
                  <a:lnTo>
                    <a:pt x="201" y="13"/>
                  </a:lnTo>
                  <a:lnTo>
                    <a:pt x="251" y="4"/>
                  </a:lnTo>
                  <a:lnTo>
                    <a:pt x="30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13"/>
            <p:cNvSpPr>
              <a:spLocks/>
            </p:cNvSpPr>
            <p:nvPr/>
          </p:nvSpPr>
          <p:spPr bwMode="auto">
            <a:xfrm>
              <a:off x="2210021" y="1346850"/>
              <a:ext cx="227841" cy="281111"/>
            </a:xfrm>
            <a:custGeom>
              <a:avLst/>
              <a:gdLst>
                <a:gd name="T0" fmla="*/ 347 w 710"/>
                <a:gd name="T1" fmla="*/ 2 h 877"/>
                <a:gd name="T2" fmla="*/ 384 w 710"/>
                <a:gd name="T3" fmla="*/ 12 h 877"/>
                <a:gd name="T4" fmla="*/ 378 w 710"/>
                <a:gd name="T5" fmla="*/ 124 h 877"/>
                <a:gd name="T6" fmla="*/ 319 w 710"/>
                <a:gd name="T7" fmla="*/ 111 h 877"/>
                <a:gd name="T8" fmla="*/ 273 w 710"/>
                <a:gd name="T9" fmla="*/ 122 h 877"/>
                <a:gd name="T10" fmla="*/ 242 w 710"/>
                <a:gd name="T11" fmla="*/ 157 h 877"/>
                <a:gd name="T12" fmla="*/ 233 w 710"/>
                <a:gd name="T13" fmla="*/ 214 h 877"/>
                <a:gd name="T14" fmla="*/ 437 w 710"/>
                <a:gd name="T15" fmla="*/ 286 h 877"/>
                <a:gd name="T16" fmla="*/ 439 w 710"/>
                <a:gd name="T17" fmla="*/ 155 h 877"/>
                <a:gd name="T18" fmla="*/ 573 w 710"/>
                <a:gd name="T19" fmla="*/ 115 h 877"/>
                <a:gd name="T20" fmla="*/ 710 w 710"/>
                <a:gd name="T21" fmla="*/ 286 h 877"/>
                <a:gd name="T22" fmla="*/ 573 w 710"/>
                <a:gd name="T23" fmla="*/ 397 h 877"/>
                <a:gd name="T24" fmla="*/ 575 w 710"/>
                <a:gd name="T25" fmla="*/ 702 h 877"/>
                <a:gd name="T26" fmla="*/ 592 w 710"/>
                <a:gd name="T27" fmla="*/ 744 h 877"/>
                <a:gd name="T28" fmla="*/ 626 w 710"/>
                <a:gd name="T29" fmla="*/ 763 h 877"/>
                <a:gd name="T30" fmla="*/ 659 w 710"/>
                <a:gd name="T31" fmla="*/ 765 h 877"/>
                <a:gd name="T32" fmla="*/ 678 w 710"/>
                <a:gd name="T33" fmla="*/ 761 h 877"/>
                <a:gd name="T34" fmla="*/ 697 w 710"/>
                <a:gd name="T35" fmla="*/ 753 h 877"/>
                <a:gd name="T36" fmla="*/ 710 w 710"/>
                <a:gd name="T37" fmla="*/ 744 h 877"/>
                <a:gd name="T38" fmla="*/ 708 w 710"/>
                <a:gd name="T39" fmla="*/ 858 h 877"/>
                <a:gd name="T40" fmla="*/ 666 w 710"/>
                <a:gd name="T41" fmla="*/ 872 h 877"/>
                <a:gd name="T42" fmla="*/ 609 w 710"/>
                <a:gd name="T43" fmla="*/ 877 h 877"/>
                <a:gd name="T44" fmla="*/ 525 w 710"/>
                <a:gd name="T45" fmla="*/ 862 h 877"/>
                <a:gd name="T46" fmla="*/ 468 w 710"/>
                <a:gd name="T47" fmla="*/ 816 h 877"/>
                <a:gd name="T48" fmla="*/ 441 w 710"/>
                <a:gd name="T49" fmla="*/ 742 h 877"/>
                <a:gd name="T50" fmla="*/ 437 w 710"/>
                <a:gd name="T51" fmla="*/ 397 h 877"/>
                <a:gd name="T52" fmla="*/ 233 w 710"/>
                <a:gd name="T53" fmla="*/ 864 h 877"/>
                <a:gd name="T54" fmla="*/ 95 w 710"/>
                <a:gd name="T55" fmla="*/ 397 h 877"/>
                <a:gd name="T56" fmla="*/ 0 w 710"/>
                <a:gd name="T57" fmla="*/ 286 h 877"/>
                <a:gd name="T58" fmla="*/ 95 w 710"/>
                <a:gd name="T59" fmla="*/ 206 h 877"/>
                <a:gd name="T60" fmla="*/ 107 w 710"/>
                <a:gd name="T61" fmla="*/ 132 h 877"/>
                <a:gd name="T62" fmla="*/ 141 w 710"/>
                <a:gd name="T63" fmla="*/ 71 h 877"/>
                <a:gd name="T64" fmla="*/ 196 w 710"/>
                <a:gd name="T65" fmla="*/ 25 h 877"/>
                <a:gd name="T66" fmla="*/ 265 w 710"/>
                <a:gd name="T67" fmla="*/ 2 h 8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10" h="877">
                  <a:moveTo>
                    <a:pt x="305" y="0"/>
                  </a:moveTo>
                  <a:lnTo>
                    <a:pt x="347" y="2"/>
                  </a:lnTo>
                  <a:lnTo>
                    <a:pt x="382" y="10"/>
                  </a:lnTo>
                  <a:lnTo>
                    <a:pt x="384" y="12"/>
                  </a:lnTo>
                  <a:lnTo>
                    <a:pt x="384" y="128"/>
                  </a:lnTo>
                  <a:lnTo>
                    <a:pt x="378" y="124"/>
                  </a:lnTo>
                  <a:lnTo>
                    <a:pt x="347" y="115"/>
                  </a:lnTo>
                  <a:lnTo>
                    <a:pt x="319" y="111"/>
                  </a:lnTo>
                  <a:lnTo>
                    <a:pt x="294" y="115"/>
                  </a:lnTo>
                  <a:lnTo>
                    <a:pt x="273" y="122"/>
                  </a:lnTo>
                  <a:lnTo>
                    <a:pt x="256" y="137"/>
                  </a:lnTo>
                  <a:lnTo>
                    <a:pt x="242" y="157"/>
                  </a:lnTo>
                  <a:lnTo>
                    <a:pt x="235" y="183"/>
                  </a:lnTo>
                  <a:lnTo>
                    <a:pt x="233" y="214"/>
                  </a:lnTo>
                  <a:lnTo>
                    <a:pt x="233" y="286"/>
                  </a:lnTo>
                  <a:lnTo>
                    <a:pt x="437" y="286"/>
                  </a:lnTo>
                  <a:lnTo>
                    <a:pt x="437" y="157"/>
                  </a:lnTo>
                  <a:lnTo>
                    <a:pt x="439" y="155"/>
                  </a:lnTo>
                  <a:lnTo>
                    <a:pt x="569" y="116"/>
                  </a:lnTo>
                  <a:lnTo>
                    <a:pt x="573" y="115"/>
                  </a:lnTo>
                  <a:lnTo>
                    <a:pt x="573" y="286"/>
                  </a:lnTo>
                  <a:lnTo>
                    <a:pt x="710" y="286"/>
                  </a:lnTo>
                  <a:lnTo>
                    <a:pt x="710" y="397"/>
                  </a:lnTo>
                  <a:lnTo>
                    <a:pt x="573" y="397"/>
                  </a:lnTo>
                  <a:lnTo>
                    <a:pt x="573" y="670"/>
                  </a:lnTo>
                  <a:lnTo>
                    <a:pt x="575" y="702"/>
                  </a:lnTo>
                  <a:lnTo>
                    <a:pt x="582" y="727"/>
                  </a:lnTo>
                  <a:lnTo>
                    <a:pt x="592" y="744"/>
                  </a:lnTo>
                  <a:lnTo>
                    <a:pt x="607" y="755"/>
                  </a:lnTo>
                  <a:lnTo>
                    <a:pt x="626" y="763"/>
                  </a:lnTo>
                  <a:lnTo>
                    <a:pt x="651" y="765"/>
                  </a:lnTo>
                  <a:lnTo>
                    <a:pt x="659" y="765"/>
                  </a:lnTo>
                  <a:lnTo>
                    <a:pt x="666" y="763"/>
                  </a:lnTo>
                  <a:lnTo>
                    <a:pt x="678" y="761"/>
                  </a:lnTo>
                  <a:lnTo>
                    <a:pt x="687" y="757"/>
                  </a:lnTo>
                  <a:lnTo>
                    <a:pt x="697" y="753"/>
                  </a:lnTo>
                  <a:lnTo>
                    <a:pt x="704" y="748"/>
                  </a:lnTo>
                  <a:lnTo>
                    <a:pt x="710" y="744"/>
                  </a:lnTo>
                  <a:lnTo>
                    <a:pt x="710" y="856"/>
                  </a:lnTo>
                  <a:lnTo>
                    <a:pt x="708" y="858"/>
                  </a:lnTo>
                  <a:lnTo>
                    <a:pt x="693" y="864"/>
                  </a:lnTo>
                  <a:lnTo>
                    <a:pt x="666" y="872"/>
                  </a:lnTo>
                  <a:lnTo>
                    <a:pt x="638" y="876"/>
                  </a:lnTo>
                  <a:lnTo>
                    <a:pt x="609" y="877"/>
                  </a:lnTo>
                  <a:lnTo>
                    <a:pt x="563" y="874"/>
                  </a:lnTo>
                  <a:lnTo>
                    <a:pt x="525" y="862"/>
                  </a:lnTo>
                  <a:lnTo>
                    <a:pt x="492" y="843"/>
                  </a:lnTo>
                  <a:lnTo>
                    <a:pt x="468" y="816"/>
                  </a:lnTo>
                  <a:lnTo>
                    <a:pt x="450" y="784"/>
                  </a:lnTo>
                  <a:lnTo>
                    <a:pt x="441" y="742"/>
                  </a:lnTo>
                  <a:lnTo>
                    <a:pt x="437" y="694"/>
                  </a:lnTo>
                  <a:lnTo>
                    <a:pt x="437" y="397"/>
                  </a:lnTo>
                  <a:lnTo>
                    <a:pt x="233" y="397"/>
                  </a:lnTo>
                  <a:lnTo>
                    <a:pt x="233" y="864"/>
                  </a:lnTo>
                  <a:lnTo>
                    <a:pt x="95" y="864"/>
                  </a:lnTo>
                  <a:lnTo>
                    <a:pt x="95" y="397"/>
                  </a:lnTo>
                  <a:lnTo>
                    <a:pt x="0" y="397"/>
                  </a:lnTo>
                  <a:lnTo>
                    <a:pt x="0" y="286"/>
                  </a:lnTo>
                  <a:lnTo>
                    <a:pt x="95" y="286"/>
                  </a:lnTo>
                  <a:lnTo>
                    <a:pt x="95" y="206"/>
                  </a:lnTo>
                  <a:lnTo>
                    <a:pt x="99" y="168"/>
                  </a:lnTo>
                  <a:lnTo>
                    <a:pt x="107" y="132"/>
                  </a:lnTo>
                  <a:lnTo>
                    <a:pt x="122" y="99"/>
                  </a:lnTo>
                  <a:lnTo>
                    <a:pt x="141" y="71"/>
                  </a:lnTo>
                  <a:lnTo>
                    <a:pt x="166" y="46"/>
                  </a:lnTo>
                  <a:lnTo>
                    <a:pt x="196" y="25"/>
                  </a:lnTo>
                  <a:lnTo>
                    <a:pt x="229" y="12"/>
                  </a:lnTo>
                  <a:lnTo>
                    <a:pt x="265" y="2"/>
                  </a:lnTo>
                  <a:lnTo>
                    <a:pt x="305"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Rectangle 14"/>
            <p:cNvSpPr>
              <a:spLocks noChangeArrowheads="1"/>
            </p:cNvSpPr>
            <p:nvPr/>
          </p:nvSpPr>
          <p:spPr bwMode="auto">
            <a:xfrm>
              <a:off x="416179" y="1279460"/>
              <a:ext cx="205377" cy="204093"/>
            </a:xfrm>
            <a:prstGeom prst="rect">
              <a:avLst/>
            </a:prstGeom>
            <a:solidFill>
              <a:srgbClr val="FF4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4" name="Rectangle 15"/>
            <p:cNvSpPr>
              <a:spLocks noChangeArrowheads="1"/>
            </p:cNvSpPr>
            <p:nvPr/>
          </p:nvSpPr>
          <p:spPr bwMode="auto">
            <a:xfrm>
              <a:off x="642735" y="1279461"/>
              <a:ext cx="204735" cy="204094"/>
            </a:xfrm>
            <a:prstGeom prst="rect">
              <a:avLst/>
            </a:prstGeom>
            <a:solidFill>
              <a:srgbClr val="8DC63F"/>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5" name="Rectangle 16"/>
            <p:cNvSpPr>
              <a:spLocks noChangeArrowheads="1"/>
            </p:cNvSpPr>
            <p:nvPr/>
          </p:nvSpPr>
          <p:spPr bwMode="auto">
            <a:xfrm>
              <a:off x="416178" y="1505373"/>
              <a:ext cx="205377" cy="204735"/>
            </a:xfrm>
            <a:prstGeom prst="rect">
              <a:avLst/>
            </a:prstGeom>
            <a:solidFill>
              <a:srgbClr val="00B0F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6" name="Rectangle 17"/>
            <p:cNvSpPr>
              <a:spLocks noChangeArrowheads="1"/>
            </p:cNvSpPr>
            <p:nvPr/>
          </p:nvSpPr>
          <p:spPr bwMode="auto">
            <a:xfrm>
              <a:off x="642734" y="1505371"/>
              <a:ext cx="204735" cy="204735"/>
            </a:xfrm>
            <a:prstGeom prst="rect">
              <a:avLst/>
            </a:prstGeom>
            <a:solidFill>
              <a:srgbClr val="FFBF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35952538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1058291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Block">
    <p:spTree>
      <p:nvGrpSpPr>
        <p:cNvPr id="1" name=""/>
        <p:cNvGrpSpPr/>
        <p:nvPr/>
      </p:nvGrpSpPr>
      <p:grpSpPr>
        <a:xfrm>
          <a:off x="0" y="0"/>
          <a:ext cx="0" cy="0"/>
          <a:chOff x="0" y="0"/>
          <a:chExt cx="0" cy="0"/>
        </a:xfrm>
      </p:grpSpPr>
      <p:sp>
        <p:nvSpPr>
          <p:cNvPr id="2" name="Rectangle 1"/>
          <p:cNvSpPr/>
          <p:nvPr userDrawn="1"/>
        </p:nvSpPr>
        <p:spPr>
          <a:xfrm>
            <a:off x="0" y="0"/>
            <a:ext cx="4572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137160" tIns="109728" rIns="137160" bIns="109728" rtlCol="0" anchor="t" anchorCtr="0"/>
          <a:lstStyle/>
          <a:p>
            <a:pPr algn="ctr">
              <a:lnSpc>
                <a:spcPct val="90000"/>
              </a:lnSpc>
              <a:spcBef>
                <a:spcPts val="600"/>
              </a:spcBef>
            </a:pPr>
            <a:endParaRPr lang="en-US" sz="2000" dirty="0" err="1" smtClean="0"/>
          </a:p>
        </p:txBody>
      </p:sp>
      <p:sp>
        <p:nvSpPr>
          <p:cNvPr id="6" name="Title 5"/>
          <p:cNvSpPr>
            <a:spLocks noGrp="1"/>
          </p:cNvSpPr>
          <p:nvPr>
            <p:ph type="title" hasCustomPrompt="1"/>
          </p:nvPr>
        </p:nvSpPr>
        <p:spPr>
          <a:xfrm>
            <a:off x="201929" y="890715"/>
            <a:ext cx="4370069" cy="4034484"/>
          </a:xfrm>
        </p:spPr>
        <p:txBody>
          <a:bodyPr/>
          <a:lstStyle>
            <a:lvl1pPr>
              <a:defRPr>
                <a:solidFill>
                  <a:schemeClr val="tx2"/>
                </a:solidFill>
              </a:defRPr>
            </a:lvl1pPr>
          </a:lstStyle>
          <a:p>
            <a:r>
              <a:rPr lang="en-US" dirty="0" smtClean="0"/>
              <a:t>Click to edit title</a:t>
            </a:r>
            <a:endParaRPr lang="en-US" dirty="0"/>
          </a:p>
        </p:txBody>
      </p:sp>
      <p:sp>
        <p:nvSpPr>
          <p:cNvPr id="8" name="Content Placeholder 3"/>
          <p:cNvSpPr>
            <a:spLocks noGrp="1"/>
          </p:cNvSpPr>
          <p:nvPr>
            <p:ph sz="quarter" idx="15" hasCustomPrompt="1"/>
          </p:nvPr>
        </p:nvSpPr>
        <p:spPr>
          <a:xfrm>
            <a:off x="4572001" y="890715"/>
            <a:ext cx="4370070" cy="4034484"/>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2"/>
          <p:cNvSpPr>
            <a:spLocks noGrp="1"/>
          </p:cNvSpPr>
          <p:nvPr>
            <p:ph type="body" sz="quarter" idx="13" hasCustomPrompt="1"/>
          </p:nvPr>
        </p:nvSpPr>
        <p:spPr>
          <a:xfrm>
            <a:off x="4571998" y="4619726"/>
            <a:ext cx="4370390" cy="304699"/>
          </a:xfrm>
        </p:spPr>
        <p:txBody>
          <a:bodyPr wrap="square" anchor="b" anchorCtr="0">
            <a:spAutoFit/>
          </a:bodyPr>
          <a:lstStyle>
            <a:lvl1pPr>
              <a:spcBef>
                <a:spcPts val="0"/>
              </a:spcBef>
              <a:defRPr sz="600" b="0">
                <a:solidFill>
                  <a:schemeClr val="tx1"/>
                </a:solidFill>
                <a:latin typeface="+mn-lt"/>
              </a:defRPr>
            </a:lvl1pPr>
            <a:lvl2pPr>
              <a:defRPr sz="600" b="0">
                <a:solidFill>
                  <a:schemeClr val="tx1"/>
                </a:solidFill>
              </a:defRPr>
            </a:lvl2pPr>
            <a:lvl3pPr>
              <a:defRPr sz="600" b="0">
                <a:solidFill>
                  <a:schemeClr val="tx1"/>
                </a:solidFill>
              </a:defRPr>
            </a:lvl3pPr>
            <a:lvl4pPr>
              <a:defRPr sz="600" b="0">
                <a:solidFill>
                  <a:schemeClr val="tx1"/>
                </a:solidFill>
              </a:defRPr>
            </a:lvl4pPr>
            <a:lvl5pPr>
              <a:defRPr sz="600" b="0">
                <a:solidFill>
                  <a:schemeClr val="tx1"/>
                </a:solidFill>
              </a:defRPr>
            </a:lvl5pPr>
          </a:lstStyle>
          <a:p>
            <a:pPr lvl="0"/>
            <a:r>
              <a:rPr lang="en-US" dirty="0" smtClean="0"/>
              <a:t>Footnote</a:t>
            </a:r>
          </a:p>
        </p:txBody>
      </p:sp>
    </p:spTree>
    <p:extLst>
      <p:ext uri="{BB962C8B-B14F-4D97-AF65-F5344CB8AC3E}">
        <p14:creationId xmlns:p14="http://schemas.microsoft.com/office/powerpoint/2010/main" val="411548695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94" name="Text Placeholder 6"/>
          <p:cNvSpPr>
            <a:spLocks noGrp="1"/>
          </p:cNvSpPr>
          <p:nvPr>
            <p:ph type="body" sz="quarter" idx="12" hasCustomPrompt="1"/>
          </p:nvPr>
        </p:nvSpPr>
        <p:spPr>
          <a:xfrm>
            <a:off x="201929" y="890715"/>
            <a:ext cx="8740142" cy="2017242"/>
          </a:xfrm>
        </p:spPr>
        <p:txBody>
          <a:bodyPr anchor="b" anchorCtr="0"/>
          <a:lstStyle>
            <a:lvl1pPr>
              <a:defRPr sz="3600"/>
            </a:lvl1pPr>
            <a:lvl2pPr>
              <a:defRPr sz="1800"/>
            </a:lvl2pPr>
            <a:lvl3pPr>
              <a:defRPr sz="1800"/>
            </a:lvl3pPr>
            <a:lvl4pPr>
              <a:defRPr sz="1800"/>
            </a:lvl4pPr>
            <a:lvl5pPr>
              <a:defRPr sz="1800"/>
            </a:lvl5pPr>
          </a:lstStyle>
          <a:p>
            <a:pPr lvl="0"/>
            <a:r>
              <a:rPr lang="en-US" dirty="0" smtClean="0"/>
              <a:t>Click to edit text</a:t>
            </a:r>
          </a:p>
        </p:txBody>
      </p:sp>
      <p:sp>
        <p:nvSpPr>
          <p:cNvPr id="95" name="Text Placeholder 2"/>
          <p:cNvSpPr>
            <a:spLocks noGrp="1"/>
          </p:cNvSpPr>
          <p:nvPr>
            <p:ph type="body" sz="quarter" idx="13" hasCustomPrompt="1"/>
          </p:nvPr>
        </p:nvSpPr>
        <p:spPr>
          <a:xfrm>
            <a:off x="201613" y="2924510"/>
            <a:ext cx="8740775" cy="609398"/>
          </a:xfrm>
        </p:spPr>
        <p:txBody>
          <a:bodyPr anchor="t" anchorCtr="0">
            <a:spAutoFit/>
          </a:bodyPr>
          <a:lstStyle>
            <a:lvl1pPr>
              <a:spcBef>
                <a:spcPts val="0"/>
              </a:spcBef>
              <a:defRPr sz="2800" b="0">
                <a:solidFill>
                  <a:schemeClr val="tx1"/>
                </a:solidFill>
                <a:latin typeface="+mn-lt"/>
              </a:defRPr>
            </a:lvl1pPr>
            <a:lvl2pPr>
              <a:defRPr sz="600" b="0">
                <a:solidFill>
                  <a:schemeClr val="tx1"/>
                </a:solidFill>
              </a:defRPr>
            </a:lvl2pPr>
            <a:lvl3pPr>
              <a:defRPr sz="600" b="0">
                <a:solidFill>
                  <a:schemeClr val="tx1"/>
                </a:solidFill>
              </a:defRPr>
            </a:lvl3pPr>
            <a:lvl4pPr>
              <a:defRPr sz="600" b="0">
                <a:solidFill>
                  <a:schemeClr val="tx1"/>
                </a:solidFill>
              </a:defRPr>
            </a:lvl4pPr>
            <a:lvl5pPr>
              <a:defRPr sz="600" b="0">
                <a:solidFill>
                  <a:schemeClr val="tx1"/>
                </a:solidFill>
              </a:defRPr>
            </a:lvl5pPr>
          </a:lstStyle>
          <a:p>
            <a:pPr lvl="0"/>
            <a:r>
              <a:rPr lang="en-US" dirty="0" smtClean="0"/>
              <a:t>Click to edit text</a:t>
            </a:r>
          </a:p>
        </p:txBody>
      </p:sp>
    </p:spTree>
    <p:extLst>
      <p:ext uri="{BB962C8B-B14F-4D97-AF65-F5344CB8AC3E}">
        <p14:creationId xmlns:p14="http://schemas.microsoft.com/office/powerpoint/2010/main" val="24280058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Photo">
    <p:bg>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9144000" cy="5143500"/>
          </a:xfrm>
        </p:spPr>
        <p:txBody>
          <a:bodyPr/>
          <a:lstStyle>
            <a:lvl1pPr>
              <a:defRPr>
                <a:solidFill>
                  <a:srgbClr val="000000"/>
                </a:solidFill>
              </a:defRPr>
            </a:lvl1pPr>
          </a:lstStyle>
          <a:p>
            <a:endParaRPr lang="en-US" dirty="0"/>
          </a:p>
        </p:txBody>
      </p:sp>
      <p:sp>
        <p:nvSpPr>
          <p:cNvPr id="2" name="Title 1"/>
          <p:cNvSpPr>
            <a:spLocks noGrp="1"/>
          </p:cNvSpPr>
          <p:nvPr>
            <p:ph type="ctrTitle" hasCustomPrompt="1"/>
          </p:nvPr>
        </p:nvSpPr>
        <p:spPr>
          <a:xfrm>
            <a:off x="1746504" y="2183952"/>
            <a:ext cx="5650992" cy="775597"/>
          </a:xfrm>
        </p:spPr>
        <p:txBody>
          <a:bodyPr wrap="square" anchor="ctr" anchorCtr="0">
            <a:spAutoFit/>
          </a:bodyPr>
          <a:lstStyle>
            <a:lvl1pPr algn="ctr">
              <a:defRPr sz="4000">
                <a:solidFill>
                  <a:srgbClr val="000000"/>
                </a:solidFill>
              </a:defRPr>
            </a:lvl1pPr>
          </a:lstStyle>
          <a:p>
            <a:r>
              <a:rPr lang="en-US" dirty="0" smtClean="0"/>
              <a:t>Click to edit title</a:t>
            </a:r>
            <a:endParaRPr lang="en-US" dirty="0"/>
          </a:p>
        </p:txBody>
      </p:sp>
    </p:spTree>
    <p:extLst>
      <p:ext uri="{BB962C8B-B14F-4D97-AF65-F5344CB8AC3E}">
        <p14:creationId xmlns:p14="http://schemas.microsoft.com/office/powerpoint/2010/main" val="4093775644"/>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929" y="154115"/>
            <a:ext cx="8740142" cy="736600"/>
          </a:xfrm>
          <a:prstGeom prst="rect">
            <a:avLst/>
          </a:prstGeom>
        </p:spPr>
        <p:txBody>
          <a:bodyPr vert="horz" lIns="137160" tIns="109728" rIns="137160" bIns="109728" rtlCol="0" anchor="t" anchorCtr="0">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01929" y="890715"/>
            <a:ext cx="8740142" cy="4034484"/>
          </a:xfrm>
          <a:prstGeom prst="rect">
            <a:avLst/>
          </a:prstGeom>
        </p:spPr>
        <p:txBody>
          <a:bodyPr vert="horz" lIns="137160" tIns="109728" rIns="137160" bIns="109728"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789986860"/>
      </p:ext>
    </p:extLst>
  </p:cSld>
  <p:clrMap bg1="lt1" tx1="dk1" bg2="lt2" tx2="dk2" accent1="accent1" accent2="accent2" accent3="accent3" accent4="accent4" accent5="accent5" accent6="accent6" hlink="hlink" folHlink="folHlink"/>
  <p:sldLayoutIdLst>
    <p:sldLayoutId id="2147483650" r:id="rId1"/>
    <p:sldLayoutId id="2147483651" r:id="rId2"/>
    <p:sldLayoutId id="2147483684" r:id="rId3"/>
    <p:sldLayoutId id="2147483730" r:id="rId4"/>
    <p:sldLayoutId id="2147483652" r:id="rId5"/>
    <p:sldLayoutId id="2147483653" r:id="rId6"/>
    <p:sldLayoutId id="2147483690" r:id="rId7"/>
    <p:sldLayoutId id="2147483704" r:id="rId8"/>
    <p:sldLayoutId id="2147483696" r:id="rId9"/>
    <p:sldLayoutId id="2147483697" r:id="rId10"/>
    <p:sldLayoutId id="2147483654" r:id="rId11"/>
    <p:sldLayoutId id="2147483736" r:id="rId12"/>
    <p:sldLayoutId id="2147483737" r:id="rId13"/>
    <p:sldLayoutId id="2147483738" r:id="rId14"/>
    <p:sldLayoutId id="2147483739" r:id="rId15"/>
    <p:sldLayoutId id="2147483740" r:id="rId16"/>
    <p:sldLayoutId id="2147483741" r:id="rId17"/>
    <p:sldLayoutId id="2147483669" r:id="rId18"/>
    <p:sldLayoutId id="2147483710" r:id="rId19"/>
    <p:sldLayoutId id="2147483711" r:id="rId20"/>
    <p:sldLayoutId id="2147483731" r:id="rId21"/>
    <p:sldLayoutId id="2147483712" r:id="rId22"/>
    <p:sldLayoutId id="2147483713" r:id="rId23"/>
    <p:sldLayoutId id="2147483705" r:id="rId24"/>
    <p:sldLayoutId id="2147483664" r:id="rId25"/>
    <p:sldLayoutId id="2147483670" r:id="rId26"/>
    <p:sldLayoutId id="2147483714" r:id="rId27"/>
    <p:sldLayoutId id="2147483715" r:id="rId28"/>
    <p:sldLayoutId id="2147483732" r:id="rId29"/>
    <p:sldLayoutId id="2147483716" r:id="rId30"/>
    <p:sldLayoutId id="2147483717" r:id="rId31"/>
    <p:sldLayoutId id="2147483706" r:id="rId32"/>
    <p:sldLayoutId id="2147483665" r:id="rId33"/>
    <p:sldLayoutId id="2147483671" r:id="rId34"/>
    <p:sldLayoutId id="2147483718" r:id="rId35"/>
    <p:sldLayoutId id="2147483719" r:id="rId36"/>
    <p:sldLayoutId id="2147483733" r:id="rId37"/>
    <p:sldLayoutId id="2147483720" r:id="rId38"/>
    <p:sldLayoutId id="2147483721" r:id="rId39"/>
    <p:sldLayoutId id="2147483707" r:id="rId40"/>
    <p:sldLayoutId id="2147483666" r:id="rId41"/>
    <p:sldLayoutId id="2147483672" r:id="rId42"/>
    <p:sldLayoutId id="2147483722" r:id="rId43"/>
    <p:sldLayoutId id="2147483723" r:id="rId44"/>
    <p:sldLayoutId id="2147483734" r:id="rId45"/>
    <p:sldLayoutId id="2147483724" r:id="rId46"/>
    <p:sldLayoutId id="2147483725" r:id="rId47"/>
    <p:sldLayoutId id="2147483708" r:id="rId48"/>
    <p:sldLayoutId id="2147483667" r:id="rId49"/>
    <p:sldLayoutId id="2147483673" r:id="rId50"/>
    <p:sldLayoutId id="2147483726" r:id="rId51"/>
    <p:sldLayoutId id="2147483727" r:id="rId52"/>
    <p:sldLayoutId id="2147483735" r:id="rId53"/>
    <p:sldLayoutId id="2147483728" r:id="rId54"/>
    <p:sldLayoutId id="2147483729" r:id="rId55"/>
    <p:sldLayoutId id="2147483709" r:id="rId56"/>
    <p:sldLayoutId id="2147483668" r:id="rId57"/>
    <p:sldLayoutId id="2147483663" r:id="rId58"/>
  </p:sldLayoutIdLst>
  <p:transition>
    <p:fade/>
  </p:transition>
  <p:hf hdr="0" ftr="0" dt="0"/>
  <p:txStyles>
    <p:titleStyle>
      <a:lvl1pPr algn="l" defTabSz="685800" rtl="0" eaLnBrk="1" latinLnBrk="0" hangingPunct="1">
        <a:lnSpc>
          <a:spcPct val="90000"/>
        </a:lnSpc>
        <a:spcBef>
          <a:spcPct val="0"/>
        </a:spcBef>
        <a:buNone/>
        <a:defRPr sz="3600" b="1" kern="1200">
          <a:solidFill>
            <a:schemeClr val="accent2"/>
          </a:solidFill>
          <a:latin typeface="+mj-lt"/>
          <a:ea typeface="+mj-ea"/>
          <a:cs typeface="+mj-cs"/>
        </a:defRPr>
      </a:lvl1pPr>
    </p:titleStyle>
    <p:bodyStyle>
      <a:lvl1pPr marL="0" indent="0" algn="l" defTabSz="685800" rtl="0" eaLnBrk="1" latinLnBrk="0" hangingPunct="1">
        <a:lnSpc>
          <a:spcPct val="90000"/>
        </a:lnSpc>
        <a:spcBef>
          <a:spcPts val="1800"/>
        </a:spcBef>
        <a:buFont typeface="Arial" panose="020B0604020202020204" pitchFamily="34" charset="0"/>
        <a:buNone/>
        <a:defRPr sz="2400" b="1" kern="1200">
          <a:solidFill>
            <a:schemeClr val="accent2"/>
          </a:solidFill>
          <a:latin typeface="+mj-lt"/>
          <a:ea typeface="+mn-ea"/>
          <a:cs typeface="+mn-cs"/>
        </a:defRPr>
      </a:lvl1pPr>
      <a:lvl2pPr marL="0" indent="0" algn="l" defTabSz="685800" rtl="0" eaLnBrk="1" latinLnBrk="0" hangingPunct="1">
        <a:lnSpc>
          <a:spcPct val="90000"/>
        </a:lnSpc>
        <a:spcBef>
          <a:spcPts val="450"/>
        </a:spcBef>
        <a:buFont typeface="Arial" panose="020B0604020202020204" pitchFamily="34" charset="0"/>
        <a:buNone/>
        <a:defRPr sz="1400" kern="1200">
          <a:solidFill>
            <a:schemeClr val="tx1"/>
          </a:solidFill>
          <a:latin typeface="+mn-lt"/>
          <a:ea typeface="+mn-ea"/>
          <a:cs typeface="+mn-cs"/>
        </a:defRPr>
      </a:lvl2pPr>
      <a:lvl3pPr marL="175022" indent="-171450" algn="l" defTabSz="685800" rtl="0" eaLnBrk="1" latinLnBrk="0" hangingPunct="1">
        <a:lnSpc>
          <a:spcPct val="90000"/>
        </a:lnSpc>
        <a:spcBef>
          <a:spcPts val="450"/>
        </a:spcBef>
        <a:buFont typeface="Arial" panose="020B0604020202020204" pitchFamily="34" charset="0"/>
        <a:buChar char="•"/>
        <a:defRPr sz="1400" kern="1200">
          <a:solidFill>
            <a:schemeClr val="tx1"/>
          </a:solidFill>
          <a:latin typeface="+mn-lt"/>
          <a:ea typeface="+mn-ea"/>
          <a:cs typeface="+mn-cs"/>
        </a:defRPr>
      </a:lvl3pPr>
      <a:lvl4pPr marL="342900" indent="-171450" algn="l" defTabSz="685800" rtl="0" eaLnBrk="1" latinLnBrk="0" hangingPunct="1">
        <a:lnSpc>
          <a:spcPct val="90000"/>
        </a:lnSpc>
        <a:spcBef>
          <a:spcPts val="450"/>
        </a:spcBef>
        <a:buFont typeface="Arial" panose="020B0604020202020204" pitchFamily="34" charset="0"/>
        <a:buChar char="•"/>
        <a:defRPr sz="1400" kern="1200">
          <a:solidFill>
            <a:schemeClr val="tx1"/>
          </a:solidFill>
          <a:latin typeface="+mn-lt"/>
          <a:ea typeface="+mn-ea"/>
          <a:cs typeface="+mn-cs"/>
        </a:defRPr>
      </a:lvl4pPr>
      <a:lvl5pPr marL="517922" indent="-171450" algn="l" defTabSz="685800" rtl="0" eaLnBrk="1" latinLnBrk="0" hangingPunct="1">
        <a:lnSpc>
          <a:spcPct val="90000"/>
        </a:lnSpc>
        <a:spcBef>
          <a:spcPts val="450"/>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0256" y="552387"/>
            <a:ext cx="8063485" cy="3000438"/>
          </a:xfrm>
        </p:spPr>
        <p:txBody>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Ten </a:t>
            </a:r>
            <a:r>
              <a:rPr lang="en-US" dirty="0"/>
              <a:t>things </a:t>
            </a:r>
            <a:r>
              <a:rPr lang="en-US" dirty="0" smtClean="0"/>
              <a:t>we can learn </a:t>
            </a:r>
            <a:r>
              <a:rPr lang="en-US" dirty="0"/>
              <a:t>about naming </a:t>
            </a:r>
            <a:r>
              <a:rPr lang="en-US" dirty="0" smtClean="0"/>
              <a:t>from </a:t>
            </a:r>
            <a:r>
              <a:rPr lang="en-US" dirty="0"/>
              <a:t>Starbucks, Apple, and Nike</a:t>
            </a:r>
          </a:p>
        </p:txBody>
      </p:sp>
      <p:sp>
        <p:nvSpPr>
          <p:cNvPr id="3" name="Subtitle 2"/>
          <p:cNvSpPr>
            <a:spLocks noGrp="1"/>
          </p:cNvSpPr>
          <p:nvPr>
            <p:ph type="subTitle" idx="1"/>
          </p:nvPr>
        </p:nvSpPr>
        <p:spPr>
          <a:xfrm>
            <a:off x="546222" y="3552825"/>
            <a:ext cx="5706574" cy="699960"/>
          </a:xfrm>
        </p:spPr>
        <p:txBody>
          <a:bodyPr/>
          <a:lstStyle/>
          <a:p>
            <a:r>
              <a:rPr lang="en-US" dirty="0" smtClean="0"/>
              <a:t>A creative perspective</a:t>
            </a:r>
            <a:endParaRPr lang="en-US" dirty="0"/>
          </a:p>
        </p:txBody>
      </p:sp>
    </p:spTree>
    <p:extLst>
      <p:ext uri="{BB962C8B-B14F-4D97-AF65-F5344CB8AC3E}">
        <p14:creationId xmlns:p14="http://schemas.microsoft.com/office/powerpoint/2010/main" val="844836180"/>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6</a:t>
            </a:r>
            <a:br>
              <a:rPr lang="en-US" dirty="0" smtClean="0"/>
            </a:br>
            <a:r>
              <a:rPr lang="en-US" dirty="0" smtClean="0"/>
              <a:t>The creative bit (finally) </a:t>
            </a:r>
            <a:endParaRPr lang="en-US" dirty="0"/>
          </a:p>
        </p:txBody>
      </p:sp>
    </p:spTree>
    <p:extLst>
      <p:ext uri="{BB962C8B-B14F-4D97-AF65-F5344CB8AC3E}">
        <p14:creationId xmlns:p14="http://schemas.microsoft.com/office/powerpoint/2010/main" val="1013029366"/>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7</a:t>
            </a:r>
            <a:br>
              <a:rPr lang="en-US" dirty="0" smtClean="0"/>
            </a:br>
            <a:r>
              <a:rPr lang="en-US" dirty="0" smtClean="0"/>
              <a:t>Present the names</a:t>
            </a:r>
            <a:endParaRPr lang="en-US" dirty="0"/>
          </a:p>
        </p:txBody>
      </p:sp>
    </p:spTree>
    <p:extLst>
      <p:ext uri="{BB962C8B-B14F-4D97-AF65-F5344CB8AC3E}">
        <p14:creationId xmlns:p14="http://schemas.microsoft.com/office/powerpoint/2010/main" val="2475741971"/>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8 </a:t>
            </a:r>
            <a:br>
              <a:rPr lang="en-US" dirty="0" smtClean="0"/>
            </a:br>
            <a:r>
              <a:rPr lang="en-US" dirty="0" smtClean="0"/>
              <a:t>Pick the name</a:t>
            </a:r>
            <a:endParaRPr lang="en-US" dirty="0"/>
          </a:p>
        </p:txBody>
      </p:sp>
    </p:spTree>
    <p:extLst>
      <p:ext uri="{BB962C8B-B14F-4D97-AF65-F5344CB8AC3E}">
        <p14:creationId xmlns:p14="http://schemas.microsoft.com/office/powerpoint/2010/main" val="425075729"/>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9</a:t>
            </a:r>
            <a:br>
              <a:rPr lang="en-US" dirty="0" smtClean="0"/>
            </a:br>
            <a:r>
              <a:rPr lang="en-US" dirty="0" smtClean="0"/>
              <a:t>The lawyers</a:t>
            </a:r>
            <a:endParaRPr lang="en-US" dirty="0"/>
          </a:p>
        </p:txBody>
      </p:sp>
    </p:spTree>
    <p:extLst>
      <p:ext uri="{BB962C8B-B14F-4D97-AF65-F5344CB8AC3E}">
        <p14:creationId xmlns:p14="http://schemas.microsoft.com/office/powerpoint/2010/main" val="313749679"/>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10 </a:t>
            </a:r>
            <a:br>
              <a:rPr lang="en-US" dirty="0" smtClean="0"/>
            </a:br>
            <a:r>
              <a:rPr lang="en-US" dirty="0" smtClean="0"/>
              <a:t>Snakes and </a:t>
            </a:r>
            <a:br>
              <a:rPr lang="en-US" dirty="0" smtClean="0"/>
            </a:br>
            <a:r>
              <a:rPr lang="en-US" dirty="0" smtClean="0"/>
              <a:t>ladders</a:t>
            </a:r>
            <a:endParaRPr lang="en-US" dirty="0"/>
          </a:p>
        </p:txBody>
      </p:sp>
    </p:spTree>
    <p:extLst>
      <p:ext uri="{BB962C8B-B14F-4D97-AF65-F5344CB8AC3E}">
        <p14:creationId xmlns:p14="http://schemas.microsoft.com/office/powerpoint/2010/main" val="305585957"/>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smtClean="0"/>
              <a:t>Develop the </a:t>
            </a:r>
            <a:r>
              <a:rPr lang="en-US" sz="4800" dirty="0" err="1" smtClean="0"/>
              <a:t>zen</a:t>
            </a:r>
            <a:r>
              <a:rPr lang="en-US" sz="4800" dirty="0" smtClean="0"/>
              <a:t> of acceptance. </a:t>
            </a:r>
            <a:br>
              <a:rPr lang="en-US" sz="4800" dirty="0" smtClean="0"/>
            </a:br>
            <a:r>
              <a:rPr lang="en-US" sz="4800" dirty="0" smtClean="0"/>
              <a:t>Naming’s like that.</a:t>
            </a:r>
            <a:endParaRPr lang="en-US" sz="4800" dirty="0"/>
          </a:p>
        </p:txBody>
      </p:sp>
    </p:spTree>
    <p:extLst>
      <p:ext uri="{BB962C8B-B14F-4D97-AF65-F5344CB8AC3E}">
        <p14:creationId xmlns:p14="http://schemas.microsoft.com/office/powerpoint/2010/main" val="2779475043"/>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Naming should be simple</a:t>
            </a:r>
            <a:endParaRPr lang="en-US" spc="-100" dirty="0"/>
          </a:p>
        </p:txBody>
      </p:sp>
    </p:spTree>
    <p:extLst>
      <p:ext uri="{BB962C8B-B14F-4D97-AF65-F5344CB8AC3E}">
        <p14:creationId xmlns:p14="http://schemas.microsoft.com/office/powerpoint/2010/main" val="4265492506"/>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pc="-100" dirty="0"/>
              <a:t>It hardly ever </a:t>
            </a:r>
            <a:r>
              <a:rPr lang="en-US" spc="-100" dirty="0" smtClean="0"/>
              <a:t>is</a:t>
            </a:r>
            <a:endParaRPr lang="en-US" spc="-100" dirty="0"/>
          </a:p>
        </p:txBody>
      </p:sp>
    </p:spTree>
    <p:extLst>
      <p:ext uri="{BB962C8B-B14F-4D97-AF65-F5344CB8AC3E}">
        <p14:creationId xmlns:p14="http://schemas.microsoft.com/office/powerpoint/2010/main" val="1758233658"/>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201929" y="1352955"/>
            <a:ext cx="6217920" cy="2437590"/>
          </a:xfrm>
        </p:spPr>
        <p:txBody>
          <a:bodyPr/>
          <a:lstStyle/>
          <a:p>
            <a:r>
              <a:rPr lang="en-US" dirty="0" smtClean="0"/>
              <a:t>It’s not the creative bit that’s hard. </a:t>
            </a:r>
            <a:br>
              <a:rPr lang="en-US" dirty="0" smtClean="0"/>
            </a:br>
            <a:r>
              <a:rPr lang="en-US" dirty="0" smtClean="0"/>
              <a:t>It’s the bits at the beginning and the end.</a:t>
            </a:r>
            <a:endParaRPr lang="en-US" dirty="0"/>
          </a:p>
        </p:txBody>
      </p:sp>
    </p:spTree>
    <p:extLst>
      <p:ext uri="{BB962C8B-B14F-4D97-AF65-F5344CB8AC3E}">
        <p14:creationId xmlns:p14="http://schemas.microsoft.com/office/powerpoint/2010/main" val="414962134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1</a:t>
            </a:r>
            <a:r>
              <a:rPr lang="en-US" sz="2400" dirty="0" smtClean="0"/>
              <a:t/>
            </a:r>
            <a:br>
              <a:rPr lang="en-US" sz="2400" dirty="0" smtClean="0"/>
            </a:br>
            <a:r>
              <a:rPr lang="en-US" dirty="0" smtClean="0"/>
              <a:t>Do you even need a name? </a:t>
            </a:r>
            <a:endParaRPr lang="en-US" dirty="0"/>
          </a:p>
        </p:txBody>
      </p:sp>
    </p:spTree>
    <p:extLst>
      <p:ext uri="{BB962C8B-B14F-4D97-AF65-F5344CB8AC3E}">
        <p14:creationId xmlns:p14="http://schemas.microsoft.com/office/powerpoint/2010/main" val="2513698729"/>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 2</a:t>
            </a:r>
            <a:br>
              <a:rPr lang="en-US" dirty="0" smtClean="0"/>
            </a:br>
            <a:r>
              <a:rPr lang="en-US" dirty="0" smtClean="0"/>
              <a:t>What do you want the name to do?</a:t>
            </a:r>
            <a:endParaRPr lang="en-US" dirty="0"/>
          </a:p>
        </p:txBody>
      </p:sp>
    </p:spTree>
    <p:extLst>
      <p:ext uri="{BB962C8B-B14F-4D97-AF65-F5344CB8AC3E}">
        <p14:creationId xmlns:p14="http://schemas.microsoft.com/office/powerpoint/2010/main" val="968474116"/>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3</a:t>
            </a:r>
            <a:br>
              <a:rPr lang="en-US" dirty="0" smtClean="0"/>
            </a:br>
            <a:r>
              <a:rPr lang="en-US" dirty="0" smtClean="0"/>
              <a:t>What do you want the name to say? </a:t>
            </a:r>
            <a:endParaRPr lang="en-US" dirty="0"/>
          </a:p>
        </p:txBody>
      </p:sp>
    </p:spTree>
    <p:extLst>
      <p:ext uri="{BB962C8B-B14F-4D97-AF65-F5344CB8AC3E}">
        <p14:creationId xmlns:p14="http://schemas.microsoft.com/office/powerpoint/2010/main" val="2931219563"/>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4</a:t>
            </a:r>
            <a:r>
              <a:rPr lang="en-US" sz="2400" dirty="0" smtClean="0"/>
              <a:t/>
            </a:r>
            <a:br>
              <a:rPr lang="en-US" sz="2400" dirty="0" smtClean="0"/>
            </a:br>
            <a:r>
              <a:rPr lang="en-US" dirty="0" smtClean="0"/>
              <a:t>The right kind of name</a:t>
            </a:r>
            <a:br>
              <a:rPr lang="en-US" dirty="0" smtClean="0"/>
            </a:br>
            <a:r>
              <a:rPr lang="en-US" dirty="0" smtClean="0"/>
              <a:t/>
            </a:r>
            <a:br>
              <a:rPr lang="en-US" dirty="0" smtClean="0"/>
            </a:br>
            <a:endParaRPr lang="en-US" dirty="0"/>
          </a:p>
        </p:txBody>
      </p:sp>
    </p:spTree>
    <p:extLst>
      <p:ext uri="{BB962C8B-B14F-4D97-AF65-F5344CB8AC3E}">
        <p14:creationId xmlns:p14="http://schemas.microsoft.com/office/powerpoint/2010/main" val="1278880911"/>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5</a:t>
            </a:r>
            <a:br>
              <a:rPr lang="en-US" dirty="0" smtClean="0"/>
            </a:br>
            <a:r>
              <a:rPr lang="en-US" dirty="0" smtClean="0"/>
              <a:t>Write a </a:t>
            </a:r>
            <a:br>
              <a:rPr lang="en-US" dirty="0" smtClean="0"/>
            </a:br>
            <a:r>
              <a:rPr lang="en-US" dirty="0" smtClean="0"/>
              <a:t>creative brief</a:t>
            </a:r>
            <a:endParaRPr lang="en-US" dirty="0"/>
          </a:p>
        </p:txBody>
      </p:sp>
    </p:spTree>
    <p:extLst>
      <p:ext uri="{BB962C8B-B14F-4D97-AF65-F5344CB8AC3E}">
        <p14:creationId xmlns:p14="http://schemas.microsoft.com/office/powerpoint/2010/main" val="3914147930"/>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Co-Lab">
  <a:themeElements>
    <a:clrScheme name="Custom 458">
      <a:dk1>
        <a:srgbClr val="58585A"/>
      </a:dk1>
      <a:lt1>
        <a:sysClr val="window" lastClr="FFFFFF"/>
      </a:lt1>
      <a:dk2>
        <a:srgbClr val="000000"/>
      </a:dk2>
      <a:lt2>
        <a:srgbClr val="D2D2D2"/>
      </a:lt2>
      <a:accent1>
        <a:srgbClr val="FFD800"/>
      </a:accent1>
      <a:accent2>
        <a:srgbClr val="EC008C"/>
      </a:accent2>
      <a:accent3>
        <a:srgbClr val="00AEEF"/>
      </a:accent3>
      <a:accent4>
        <a:srgbClr val="F26522"/>
      </a:accent4>
      <a:accent5>
        <a:srgbClr val="0054A6"/>
      </a:accent5>
      <a:accent6>
        <a:srgbClr val="00A99D"/>
      </a:accent6>
      <a:hlink>
        <a:srgbClr val="58585A"/>
      </a:hlink>
      <a:folHlink>
        <a:srgbClr val="959597"/>
      </a:folHlink>
    </a:clrScheme>
    <a:fontScheme name="Custom 32">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defPPr algn="ctr">
          <a:lnSpc>
            <a:spcPct val="90000"/>
          </a:lnSpc>
          <a:spcBef>
            <a:spcPts val="600"/>
          </a:spcBef>
          <a:defRPr sz="2000" dirty="0" err="1" smtClean="0">
            <a:solidFill>
              <a:srgbClr val="000000"/>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137160" tIns="109728" rIns="137160" bIns="109728" rtlCol="0">
        <a:spAutoFit/>
      </a:bodyPr>
      <a:lstStyle>
        <a:defPPr>
          <a:lnSpc>
            <a:spcPct val="90000"/>
          </a:lnSpc>
          <a:spcBef>
            <a:spcPts val="600"/>
          </a:spcBef>
          <a:defRPr dirty="0" err="1" smtClean="0"/>
        </a:defPPr>
      </a:lstStyle>
    </a:txDef>
  </a:objectDefaults>
  <a:extraClrSchemeLst/>
  <a:custClrLst>
    <a:custClr name="Red">
      <a:srgbClr val="ED1C24"/>
    </a:custClr>
    <a:custClr name="Green">
      <a:srgbClr val="8DC63F"/>
    </a:custClr>
    <a:custClr name="Purple">
      <a:srgbClr val="662D91"/>
    </a:custClr>
    <a:custClr name="Gray">
      <a:srgbClr val="6D6E71"/>
    </a:custClr>
    <a:custClr name="Dark Gray">
      <a:srgbClr val="414042"/>
    </a:custClr>
    <a:custClr name="White">
      <a:srgbClr val="FFFFFF"/>
    </a:custClr>
    <a:custClr name="Black">
      <a:srgbClr val="000000"/>
    </a:custClr>
  </a:custClr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1313</TotalTime>
  <Words>597</Words>
  <Application>Microsoft Office PowerPoint</Application>
  <PresentationFormat>On-screen Show (16:9)</PresentationFormat>
  <Paragraphs>69</Paragraphs>
  <Slides>15</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Segoe UI</vt:lpstr>
      <vt:lpstr>Arial</vt:lpstr>
      <vt:lpstr>Co-Lab</vt:lpstr>
      <vt:lpstr>    Ten things we can learn about naming from Starbucks, Apple, and Nike</vt:lpstr>
      <vt:lpstr>Naming should be simple</vt:lpstr>
      <vt:lpstr>It hardly ever is</vt:lpstr>
      <vt:lpstr>It’s not the creative bit that’s hard.  It’s the bits at the beginning and the end.</vt:lpstr>
      <vt:lpstr># 1 Do you even need a name? </vt:lpstr>
      <vt:lpstr># 2 What do you want the name to do?</vt:lpstr>
      <vt:lpstr># 3 What do you want the name to say? </vt:lpstr>
      <vt:lpstr># 4 The right kind of name  </vt:lpstr>
      <vt:lpstr># 5 Write a  creative brief</vt:lpstr>
      <vt:lpstr># 6 The creative bit (finally) </vt:lpstr>
      <vt:lpstr># 7 Present the names</vt:lpstr>
      <vt:lpstr># 8  Pick the name</vt:lpstr>
      <vt:lpstr># 9 The lawyers</vt:lpstr>
      <vt:lpstr># 10  Snakes and  ladders</vt:lpstr>
      <vt:lpstr>Develop the zen of acceptance.  Naming’s like that.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Ian</dc:creator>
  <cp:lastModifiedBy>Jennifer Bost</cp:lastModifiedBy>
  <cp:revision>143</cp:revision>
  <dcterms:created xsi:type="dcterms:W3CDTF">2013-05-20T18:29:57Z</dcterms:created>
  <dcterms:modified xsi:type="dcterms:W3CDTF">2015-07-30T17:31:27Z</dcterms:modified>
</cp:coreProperties>
</file>