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Comparación métodos de pago </a:t>
            </a:r>
          </a:p>
        </c:rich>
      </c:tx>
      <c:layout>
        <c:manualLayout>
          <c:xMode val="edge"/>
          <c:yMode val="edge"/>
          <c:x val="9.5014292558106797E-2"/>
          <c:y val="1.0801156659295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4-4AD4-AF98-C8896CC8B75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4-4AD4-AF98-C8896CC8B75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B4-4AD4-AF98-C8896CC8B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570607"/>
        <c:axId val="1187577263"/>
      </c:barChart>
      <c:catAx>
        <c:axId val="118757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7263"/>
        <c:crosses val="autoZero"/>
        <c:auto val="1"/>
        <c:lblAlgn val="ctr"/>
        <c:lblOffset val="100"/>
        <c:noMultiLvlLbl val="0"/>
      </c:catAx>
      <c:valAx>
        <c:axId val="118757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Ingresos x procedimiento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D-45E1-8009-A50D8612450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D-45E1-8009-A50D8612450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D-45E1-8009-A50D86124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7392591"/>
        <c:axId val="727389263"/>
      </c:barChart>
      <c:catAx>
        <c:axId val="727392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7389263"/>
        <c:crosses val="autoZero"/>
        <c:auto val="1"/>
        <c:lblAlgn val="ctr"/>
        <c:lblOffset val="100"/>
        <c:noMultiLvlLbl val="0"/>
      </c:catAx>
      <c:valAx>
        <c:axId val="727389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73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Procedimiento x </a:t>
            </a:r>
            <a:r>
              <a:rPr lang="es-CO" dirty="0" err="1"/>
              <a:t>odóntologo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D-4BDE-AAEE-60E3A74D323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ED-4BDE-AAEE-60E3A74D323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ED-4BDE-AAEE-60E3A74D3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7392591"/>
        <c:axId val="727389263"/>
      </c:barChart>
      <c:catAx>
        <c:axId val="727392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7389263"/>
        <c:crosses val="autoZero"/>
        <c:auto val="1"/>
        <c:lblAlgn val="ctr"/>
        <c:lblOffset val="100"/>
        <c:noMultiLvlLbl val="0"/>
      </c:catAx>
      <c:valAx>
        <c:axId val="727389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73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Distribución</a:t>
            </a:r>
            <a:r>
              <a:rPr lang="es-ES" baseline="0" dirty="0"/>
              <a:t> de edades</a:t>
            </a:r>
            <a:endParaRPr lang="es-CO" dirty="0"/>
          </a:p>
        </c:rich>
      </c:tx>
      <c:layout>
        <c:manualLayout>
          <c:xMode val="edge"/>
          <c:yMode val="edge"/>
          <c:x val="9.5014292558106797E-2"/>
          <c:y val="1.0801156659295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5-4EAB-950E-F2025802430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E5-4EAB-950E-F2025802430F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E5-4EAB-950E-F2025802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570607"/>
        <c:axId val="1187577263"/>
      </c:barChart>
      <c:catAx>
        <c:axId val="118757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7263"/>
        <c:crosses val="autoZero"/>
        <c:auto val="1"/>
        <c:lblAlgn val="ctr"/>
        <c:lblOffset val="100"/>
        <c:noMultiLvlLbl val="0"/>
      </c:catAx>
      <c:valAx>
        <c:axId val="118757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Motivos de consulta</a:t>
            </a:r>
            <a:endParaRPr lang="es-CO" dirty="0"/>
          </a:p>
        </c:rich>
      </c:tx>
      <c:layout>
        <c:manualLayout>
          <c:xMode val="edge"/>
          <c:yMode val="edge"/>
          <c:x val="9.5014292558106797E-2"/>
          <c:y val="1.0801156659295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9-41D6-87CE-E85F200C623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99-41D6-87CE-E85F200C623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99-41D6-87CE-E85F200C6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570607"/>
        <c:axId val="1187577263"/>
      </c:barChart>
      <c:catAx>
        <c:axId val="118757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7263"/>
        <c:crosses val="autoZero"/>
        <c:auto val="1"/>
        <c:lblAlgn val="ctr"/>
        <c:lblOffset val="100"/>
        <c:noMultiLvlLbl val="0"/>
      </c:catAx>
      <c:valAx>
        <c:axId val="118757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Ocupación,</a:t>
            </a:r>
            <a:r>
              <a:rPr lang="es-ES" baseline="0" dirty="0"/>
              <a:t> Ubicación</a:t>
            </a:r>
          </a:p>
        </c:rich>
      </c:tx>
      <c:layout>
        <c:manualLayout>
          <c:xMode val="edge"/>
          <c:yMode val="edge"/>
          <c:x val="9.5014292558106797E-2"/>
          <c:y val="1.0801156659295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7-4FD5-9AF9-72567AD6EF4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67-4FD5-9AF9-72567AD6EF4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67-4FD5-9AF9-72567AD6E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570607"/>
        <c:axId val="1187577263"/>
      </c:barChart>
      <c:catAx>
        <c:axId val="118757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7263"/>
        <c:crosses val="autoZero"/>
        <c:auto val="1"/>
        <c:lblAlgn val="ctr"/>
        <c:lblOffset val="100"/>
        <c:noMultiLvlLbl val="0"/>
      </c:catAx>
      <c:valAx>
        <c:axId val="118757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75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4D4CF-2C36-40A7-A56F-2E24C920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A5E145-9B65-411E-B456-3AB3BCC8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8E8E1-6573-4D66-B682-1F36367F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73CEA-FE66-4C89-8E90-387C4A94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92385-3791-48BC-A9F8-FBEC2558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AD551-69F8-457E-AAA3-A72CA504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93DFB0-4BC2-4E65-943A-8BBC60B3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E8858-3D3D-430E-ADFB-67DFF1C1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E78C8-93EE-4960-AFBF-08742218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AABFB-FF20-438F-A3D8-C2C58E0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1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456BBB-6857-4937-A064-2ACADA828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6FA60-E156-4A97-87D1-262B4B63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83C19-D595-41D2-BDA8-92A7F2BC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F6F3E-2B9E-4C7C-A2BE-618C661A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D03A5-AFF5-4A41-A593-8EB4368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0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B0800-A699-4162-8B9F-8257E48E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63539-2989-4EFC-A931-6EDACA36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2AFFF-0B63-46E9-9388-E99BBF44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416A5-85B2-42A2-8DA8-ED17CDC2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7B7EB-848A-4821-924F-7D1FB2C2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56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86C49-7508-4F46-971F-5D7E5198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FB5B80-D627-4A67-86CB-B31BFEB7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14280-6D14-45A1-BD50-FB203FF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43D59-655E-4E34-83BF-B60B97AB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6FE52-EF1E-4E97-9405-4893D43E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0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C3F46-ACA3-4EF6-BBAC-1830E59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19501-98F6-4578-A4EE-4F481F76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C41D5B-B9F8-4F7D-B890-3046DAF7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D379C-2C6D-4622-AFEC-F1F7354D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BBBFBD-5FF5-4A10-B4AF-464046E0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449224-DB5B-4611-94B5-92AED133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2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12903-A22F-4141-9D40-673E7634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9165A0-022A-48B2-A4F2-2409AEF1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29A924-5AD9-4EE5-AF52-2E5C60DC1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1AE63A-A37B-4748-B53B-494684FA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572B5-A5B7-4F0D-B944-6EBBF32D3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6E064D-9C4C-42C5-81D7-AA877B10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7FE0FE-B733-4559-AAF2-FE243DBA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ED06B9-C96D-4BD9-9607-6B64A4F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9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E6988-2D8F-4143-85FB-B0A6F93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98CA5B-17DB-4F4F-86E4-A49F6CA1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5395FA-FA1C-417C-9AD8-EFCB9087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3824E2-F6C6-422D-A966-02B4FEEF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09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7B4A1-7D2F-46B1-93E9-69D9A6E8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D1FEBF-E7D1-4814-9B92-08923897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12FBFD-198E-4502-B46A-20078C0F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08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0B27A-1665-4A7F-9E49-668A8C9A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6345E-730C-473E-B53F-DDFF6305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B0BD6B-7E72-4849-9CB5-BEEC8CA37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94C608-C401-491C-88FE-E8642E3A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9A581-7AC3-41C1-B848-2B322F3A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BC19CE-6CDE-4B5A-AD7C-C0C33C96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9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8D194-48E4-4939-9281-7CC913D0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489523-D17A-4C48-AEA2-9A18CC97D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ADB8DC-832B-4C56-AFC7-7EDD5B8F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03209-1A51-4335-8AA2-171D73D3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4FA3D-56FD-4AE9-BE48-22B23BA4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49DC8-6C35-4EBD-B0BC-AC8A9E8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94BB50-3C7B-4144-8430-F7C617C2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587B-FE07-41C6-B4ED-28763F01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75ADE-C7A6-4FD4-8DFF-8EC756F21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B308-FF1D-47ED-8337-E2C4F2130CB4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4DEC6-0856-4F6B-9A53-751DE3D5D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BA0631-12C1-4FFF-A80A-C8855F5FF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A5D1-2D2B-4F6D-8B52-95A97FFACD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3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00543B2-D00D-4496-96C8-80A1ACAD0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180452"/>
              </p:ext>
            </p:extLst>
          </p:nvPr>
        </p:nvGraphicFramePr>
        <p:xfrm>
          <a:off x="1350272" y="595769"/>
          <a:ext cx="3963951" cy="235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7A911DA-1E72-462D-89EE-2A589AD1F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096539"/>
              </p:ext>
            </p:extLst>
          </p:nvPr>
        </p:nvGraphicFramePr>
        <p:xfrm>
          <a:off x="1067963" y="3079992"/>
          <a:ext cx="4429295" cy="3190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74114F50-6799-4C87-BCC9-56EB71E16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025937"/>
              </p:ext>
            </p:extLst>
          </p:nvPr>
        </p:nvGraphicFramePr>
        <p:xfrm>
          <a:off x="6428721" y="1487127"/>
          <a:ext cx="4260608" cy="292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4D7364D6-1C31-4D40-B875-1B29DF0BE1A4}"/>
              </a:ext>
            </a:extLst>
          </p:cNvPr>
          <p:cNvSpPr txBox="1"/>
          <p:nvPr/>
        </p:nvSpPr>
        <p:spPr>
          <a:xfrm>
            <a:off x="4271853" y="258266"/>
            <a:ext cx="398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GRÁFICAS RESULTADOS OPERACIONALES</a:t>
            </a:r>
          </a:p>
        </p:txBody>
      </p:sp>
    </p:spTree>
    <p:extLst>
      <p:ext uri="{BB962C8B-B14F-4D97-AF65-F5344CB8AC3E}">
        <p14:creationId xmlns:p14="http://schemas.microsoft.com/office/powerpoint/2010/main" val="232321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6C831F-5DB0-4FC2-BC78-44307D857DB3}"/>
              </a:ext>
            </a:extLst>
          </p:cNvPr>
          <p:cNvSpPr txBox="1"/>
          <p:nvPr/>
        </p:nvSpPr>
        <p:spPr>
          <a:xfrm>
            <a:off x="4271853" y="258266"/>
            <a:ext cx="225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GRÁFICAS MERCADEO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6567C85-B978-4088-AD39-55550CEE9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487552"/>
              </p:ext>
            </p:extLst>
          </p:nvPr>
        </p:nvGraphicFramePr>
        <p:xfrm>
          <a:off x="1210669" y="854034"/>
          <a:ext cx="3963951" cy="235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E8E9340-35C7-423B-B19E-058E9BC7F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389192"/>
              </p:ext>
            </p:extLst>
          </p:nvPr>
        </p:nvGraphicFramePr>
        <p:xfrm>
          <a:off x="1210668" y="3735674"/>
          <a:ext cx="3963951" cy="235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E4BC630-94E4-4555-9101-C1FCB7FDD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66279"/>
              </p:ext>
            </p:extLst>
          </p:nvPr>
        </p:nvGraphicFramePr>
        <p:xfrm>
          <a:off x="6531574" y="1005836"/>
          <a:ext cx="3963951" cy="235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0248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Ruiz Ramirez</dc:creator>
  <cp:lastModifiedBy>Alan Ruiz Ramirez</cp:lastModifiedBy>
  <cp:revision>3</cp:revision>
  <dcterms:created xsi:type="dcterms:W3CDTF">2023-04-09T23:27:28Z</dcterms:created>
  <dcterms:modified xsi:type="dcterms:W3CDTF">2023-04-09T23:52:08Z</dcterms:modified>
</cp:coreProperties>
</file>