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  <p:sldMasterId id="2147483807" r:id="rId5"/>
  </p:sldMasterIdLst>
  <p:notesMasterIdLst>
    <p:notesMasterId r:id="rId23"/>
  </p:notesMasterIdLst>
  <p:sldIdLst>
    <p:sldId id="275" r:id="rId6"/>
    <p:sldId id="282" r:id="rId7"/>
    <p:sldId id="288" r:id="rId8"/>
    <p:sldId id="298" r:id="rId9"/>
    <p:sldId id="289" r:id="rId10"/>
    <p:sldId id="301" r:id="rId11"/>
    <p:sldId id="302" r:id="rId12"/>
    <p:sldId id="303" r:id="rId13"/>
    <p:sldId id="305" r:id="rId14"/>
    <p:sldId id="306" r:id="rId15"/>
    <p:sldId id="292" r:id="rId16"/>
    <p:sldId id="293" r:id="rId17"/>
    <p:sldId id="295" r:id="rId18"/>
    <p:sldId id="290" r:id="rId19"/>
    <p:sldId id="300" r:id="rId20"/>
    <p:sldId id="287" r:id="rId21"/>
    <p:sldId id="299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a Ravindran" initials="N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E20"/>
    <a:srgbClr val="FF0000"/>
    <a:srgbClr val="66FF33"/>
    <a:srgbClr val="6D6E71"/>
    <a:srgbClr val="F37043"/>
    <a:srgbClr val="78BE20"/>
    <a:srgbClr val="FF7575"/>
    <a:srgbClr val="FFBDBD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DCB6A-C202-4823-ABB7-8DDDED6FAC06}" v="372" dt="2023-03-13T08:25:36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E3103-81FC-49A7-8953-656A8A3C684F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5BDE2B-03F0-4A1F-B614-4F8E7EB2A70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Node.js - Introduction</a:t>
          </a:r>
          <a:endParaRPr lang="en-US" dirty="0"/>
        </a:p>
      </dgm:t>
    </dgm:pt>
    <dgm:pt modelId="{292C0CE0-E6C4-43B5-8BC4-CA4183C2AA76}" type="parTrans" cxnId="{AC20393A-B2C5-45F5-8F89-11343E10B37E}">
      <dgm:prSet/>
      <dgm:spPr/>
      <dgm:t>
        <a:bodyPr/>
        <a:lstStyle/>
        <a:p>
          <a:endParaRPr lang="en-US"/>
        </a:p>
      </dgm:t>
    </dgm:pt>
    <dgm:pt modelId="{5790CF81-F258-49C2-B6CA-3F8D29EBBD23}" type="sibTrans" cxnId="{AC20393A-B2C5-45F5-8F89-11343E10B37E}">
      <dgm:prSet/>
      <dgm:spPr/>
      <dgm:t>
        <a:bodyPr/>
        <a:lstStyle/>
        <a:p>
          <a:endParaRPr lang="en-US"/>
        </a:p>
      </dgm:t>
    </dgm:pt>
    <dgm:pt modelId="{05822459-9917-42AD-99E2-F37B853F94C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CRUD App using Angular, Node.js and Mongo DB - Demo 1.</a:t>
          </a:r>
          <a:endParaRPr lang="en-US" dirty="0"/>
        </a:p>
      </dgm:t>
    </dgm:pt>
    <dgm:pt modelId="{4C4B0CD2-5746-4CAD-A715-AC55F7ED0825}" type="sibTrans" cxnId="{DE422328-4704-42F9-93D1-2BC56FA24D77}">
      <dgm:prSet/>
      <dgm:spPr/>
      <dgm:t>
        <a:bodyPr/>
        <a:lstStyle/>
        <a:p>
          <a:endParaRPr lang="en-US"/>
        </a:p>
      </dgm:t>
    </dgm:pt>
    <dgm:pt modelId="{12C48831-2072-4E81-97DF-49B7063D438B}" type="parTrans" cxnId="{DE422328-4704-42F9-93D1-2BC56FA24D77}">
      <dgm:prSet/>
      <dgm:spPr/>
      <dgm:t>
        <a:bodyPr/>
        <a:lstStyle/>
        <a:p>
          <a:endParaRPr lang="en-US"/>
        </a:p>
      </dgm:t>
    </dgm:pt>
    <dgm:pt modelId="{017B5D18-4794-4AA2-A933-2D68A4E855B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Node.js - </a:t>
          </a:r>
          <a:r>
            <a:rPr lang="en-US" dirty="0" smtClean="0"/>
            <a:t>Modules</a:t>
          </a:r>
          <a:endParaRPr lang="en-US" dirty="0"/>
        </a:p>
      </dgm:t>
    </dgm:pt>
    <dgm:pt modelId="{CEF6EFBE-267E-4A62-8A0B-755FE7A7661B}" type="sibTrans" cxnId="{1262B96C-0389-43C4-AD44-7376924EAFE2}">
      <dgm:prSet/>
      <dgm:spPr/>
      <dgm:t>
        <a:bodyPr/>
        <a:lstStyle/>
        <a:p>
          <a:endParaRPr lang="en-US"/>
        </a:p>
      </dgm:t>
    </dgm:pt>
    <dgm:pt modelId="{387880B5-667C-48B6-AC0A-7313877FB20C}" type="parTrans" cxnId="{1262B96C-0389-43C4-AD44-7376924EAFE2}">
      <dgm:prSet/>
      <dgm:spPr/>
      <dgm:t>
        <a:bodyPr/>
        <a:lstStyle/>
        <a:p>
          <a:endParaRPr lang="en-US"/>
        </a:p>
      </dgm:t>
    </dgm:pt>
    <dgm:pt modelId="{3D6C4E3B-184A-4DC0-9CFF-440BEE9803B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Node.js - Features</a:t>
          </a:r>
          <a:endParaRPr lang="en-US" dirty="0"/>
        </a:p>
      </dgm:t>
    </dgm:pt>
    <dgm:pt modelId="{A06D2B8C-BF3F-4DBD-B6A8-C1068904F429}" type="sibTrans" cxnId="{C3FDFB19-570A-494A-8F7E-2E0E222C502D}">
      <dgm:prSet/>
      <dgm:spPr/>
      <dgm:t>
        <a:bodyPr/>
        <a:lstStyle/>
        <a:p>
          <a:endParaRPr lang="en-US"/>
        </a:p>
      </dgm:t>
    </dgm:pt>
    <dgm:pt modelId="{606728C5-CA1B-4CF7-A768-6A31CE66383B}" type="parTrans" cxnId="{C3FDFB19-570A-494A-8F7E-2E0E222C502D}">
      <dgm:prSet/>
      <dgm:spPr/>
      <dgm:t>
        <a:bodyPr/>
        <a:lstStyle/>
        <a:p>
          <a:endParaRPr lang="en-US"/>
        </a:p>
      </dgm:t>
    </dgm:pt>
    <dgm:pt modelId="{06862847-DB4B-42CA-8216-89C1198B837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Real time chat application using socket.io - Demo 2.</a:t>
          </a:r>
          <a:endParaRPr lang="en-US" dirty="0"/>
        </a:p>
      </dgm:t>
    </dgm:pt>
    <dgm:pt modelId="{F3FA0A49-360B-46BF-ACB2-F14FF28F8F97}" type="parTrans" cxnId="{232EBED0-BDD3-45DF-82AE-09E90F4E2759}">
      <dgm:prSet/>
      <dgm:spPr/>
      <dgm:t>
        <a:bodyPr/>
        <a:lstStyle/>
        <a:p>
          <a:endParaRPr lang="en-IN"/>
        </a:p>
      </dgm:t>
    </dgm:pt>
    <dgm:pt modelId="{6767E318-E634-4BC1-9633-9117DCA36364}" type="sibTrans" cxnId="{232EBED0-BDD3-45DF-82AE-09E90F4E2759}">
      <dgm:prSet/>
      <dgm:spPr/>
      <dgm:t>
        <a:bodyPr/>
        <a:lstStyle/>
        <a:p>
          <a:endParaRPr lang="en-IN"/>
        </a:p>
      </dgm:t>
    </dgm:pt>
    <dgm:pt modelId="{C4B0C1F7-9EA8-418D-9A0C-641AAEEB4677}" type="pres">
      <dgm:prSet presAssocID="{68DE3103-81FC-49A7-8953-656A8A3C68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158DB9B-2DCD-4342-BB5F-AAB683BC089F}" type="pres">
      <dgm:prSet presAssocID="{B55BDE2B-03F0-4A1F-B614-4F8E7EB2A701}" presName="parentLin" presStyleCnt="0"/>
      <dgm:spPr/>
    </dgm:pt>
    <dgm:pt modelId="{2ED54872-3803-46DF-BAA2-C24CF5575856}" type="pres">
      <dgm:prSet presAssocID="{B55BDE2B-03F0-4A1F-B614-4F8E7EB2A701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8BC48684-841F-4A51-8C71-F4ED768C327B}" type="pres">
      <dgm:prSet presAssocID="{B55BDE2B-03F0-4A1F-B614-4F8E7EB2A70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D38A37-B818-4966-873F-B0774766A339}" type="pres">
      <dgm:prSet presAssocID="{B55BDE2B-03F0-4A1F-B614-4F8E7EB2A701}" presName="negativeSpace" presStyleCnt="0"/>
      <dgm:spPr/>
    </dgm:pt>
    <dgm:pt modelId="{E97216CE-DB97-4EE8-9266-8BAAAE47BCA9}" type="pres">
      <dgm:prSet presAssocID="{B55BDE2B-03F0-4A1F-B614-4F8E7EB2A701}" presName="childText" presStyleLbl="conFgAcc1" presStyleIdx="0" presStyleCnt="5">
        <dgm:presLayoutVars>
          <dgm:bulletEnabled val="1"/>
        </dgm:presLayoutVars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A1D6AD3B-C1AB-40E3-B4C0-40338BFA4441}" type="pres">
      <dgm:prSet presAssocID="{5790CF81-F258-49C2-B6CA-3F8D29EBBD23}" presName="spaceBetweenRectangles" presStyleCnt="0"/>
      <dgm:spPr/>
    </dgm:pt>
    <dgm:pt modelId="{FE880590-32E7-438E-A545-E9CA80EF542A}" type="pres">
      <dgm:prSet presAssocID="{3D6C4E3B-184A-4DC0-9CFF-440BEE9803BC}" presName="parentLin" presStyleCnt="0"/>
      <dgm:spPr/>
    </dgm:pt>
    <dgm:pt modelId="{B6F926F6-5F11-492D-9E02-F2E83C864519}" type="pres">
      <dgm:prSet presAssocID="{3D6C4E3B-184A-4DC0-9CFF-440BEE9803BC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E249F122-0BAA-4C3D-8AAA-745A899AF1D7}" type="pres">
      <dgm:prSet presAssocID="{3D6C4E3B-184A-4DC0-9CFF-440BEE9803B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277955-9E29-4F82-8B35-E69972D6A376}" type="pres">
      <dgm:prSet presAssocID="{3D6C4E3B-184A-4DC0-9CFF-440BEE9803BC}" presName="negativeSpace" presStyleCnt="0"/>
      <dgm:spPr/>
    </dgm:pt>
    <dgm:pt modelId="{82B7720B-A064-4CE3-9C8C-00F0D22EF12B}" type="pres">
      <dgm:prSet presAssocID="{3D6C4E3B-184A-4DC0-9CFF-440BEE9803BC}" presName="childText" presStyleLbl="conFgAcc1" presStyleIdx="1" presStyleCnt="5">
        <dgm:presLayoutVars>
          <dgm:bulletEnabled val="1"/>
        </dgm:presLayoutVars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72D7D49B-D1E6-4F19-A47F-529833C273F4}" type="pres">
      <dgm:prSet presAssocID="{A06D2B8C-BF3F-4DBD-B6A8-C1068904F429}" presName="spaceBetweenRectangles" presStyleCnt="0"/>
      <dgm:spPr/>
    </dgm:pt>
    <dgm:pt modelId="{B01BEFAA-6770-4EF3-9725-73A3856C797E}" type="pres">
      <dgm:prSet presAssocID="{017B5D18-4794-4AA2-A933-2D68A4E855BC}" presName="parentLin" presStyleCnt="0"/>
      <dgm:spPr/>
    </dgm:pt>
    <dgm:pt modelId="{A0B88ABE-B8C6-4C05-AC51-224FE36D25F6}" type="pres">
      <dgm:prSet presAssocID="{017B5D18-4794-4AA2-A933-2D68A4E855BC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07A7CD07-56C9-4FD9-8E7E-B35553703C32}" type="pres">
      <dgm:prSet presAssocID="{017B5D18-4794-4AA2-A933-2D68A4E855B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176928-F06E-4880-AF9D-2BFE5CB81DE6}" type="pres">
      <dgm:prSet presAssocID="{017B5D18-4794-4AA2-A933-2D68A4E855BC}" presName="negativeSpace" presStyleCnt="0"/>
      <dgm:spPr/>
    </dgm:pt>
    <dgm:pt modelId="{4E99D97E-6A4D-47B7-BDF8-AC26705D4EED}" type="pres">
      <dgm:prSet presAssocID="{017B5D18-4794-4AA2-A933-2D68A4E855BC}" presName="childText" presStyleLbl="conFgAcc1" presStyleIdx="2" presStyleCnt="5">
        <dgm:presLayoutVars>
          <dgm:bulletEnabled val="1"/>
        </dgm:presLayoutVars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F48EC2B-2B98-4E1B-BA49-8CAECA82AE79}" type="pres">
      <dgm:prSet presAssocID="{CEF6EFBE-267E-4A62-8A0B-755FE7A7661B}" presName="spaceBetweenRectangles" presStyleCnt="0"/>
      <dgm:spPr/>
    </dgm:pt>
    <dgm:pt modelId="{F26ECC5B-FC0D-44BB-94D9-3BED89B084CA}" type="pres">
      <dgm:prSet presAssocID="{05822459-9917-42AD-99E2-F37B853F94CF}" presName="parentLin" presStyleCnt="0"/>
      <dgm:spPr/>
    </dgm:pt>
    <dgm:pt modelId="{D6D9CC49-5E46-4029-98A1-0C27DD246BA3}" type="pres">
      <dgm:prSet presAssocID="{05822459-9917-42AD-99E2-F37B853F94CF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7EA7766B-1A04-49BA-A333-7C42730CADBE}" type="pres">
      <dgm:prSet presAssocID="{05822459-9917-42AD-99E2-F37B853F94C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34B76D-140D-4674-B25A-B4ED7F4EE854}" type="pres">
      <dgm:prSet presAssocID="{05822459-9917-42AD-99E2-F37B853F94CF}" presName="negativeSpace" presStyleCnt="0"/>
      <dgm:spPr/>
    </dgm:pt>
    <dgm:pt modelId="{4678144C-BDFE-43CC-9C23-2CCCF5311A14}" type="pres">
      <dgm:prSet presAssocID="{05822459-9917-42AD-99E2-F37B853F94CF}" presName="childText" presStyleLbl="conFgAcc1" presStyleIdx="3" presStyleCnt="5">
        <dgm:presLayoutVars>
          <dgm:bulletEnabled val="1"/>
        </dgm:presLayoutVars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C82DC069-46B3-499C-A92B-76FF55F66766}" type="pres">
      <dgm:prSet presAssocID="{4C4B0CD2-5746-4CAD-A715-AC55F7ED0825}" presName="spaceBetweenRectangles" presStyleCnt="0"/>
      <dgm:spPr/>
    </dgm:pt>
    <dgm:pt modelId="{DC079CB6-2DE1-4A4F-8BC4-1AA1AA1E2CDC}" type="pres">
      <dgm:prSet presAssocID="{06862847-DB4B-42CA-8216-89C1198B8376}" presName="parentLin" presStyleCnt="0"/>
      <dgm:spPr/>
    </dgm:pt>
    <dgm:pt modelId="{73C29DAC-D7E0-42F4-99B5-C72080C50944}" type="pres">
      <dgm:prSet presAssocID="{06862847-DB4B-42CA-8216-89C1198B8376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0698CB15-6636-4C62-83B9-593B015C61E1}" type="pres">
      <dgm:prSet presAssocID="{06862847-DB4B-42CA-8216-89C1198B83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1E1FAE-37F4-476F-91BC-A9065A63D0CE}" type="pres">
      <dgm:prSet presAssocID="{06862847-DB4B-42CA-8216-89C1198B8376}" presName="negativeSpace" presStyleCnt="0"/>
      <dgm:spPr/>
    </dgm:pt>
    <dgm:pt modelId="{02CE77B1-458D-46E7-A592-EFF3E8CBA81C}" type="pres">
      <dgm:prSet presAssocID="{06862847-DB4B-42CA-8216-89C1198B8376}" presName="childText" presStyleLbl="conFgAcc1" presStyleIdx="4" presStyleCnt="5">
        <dgm:presLayoutVars>
          <dgm:bulletEnabled val="1"/>
        </dgm:presLayoutVars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</dgm:ptLst>
  <dgm:cxnLst>
    <dgm:cxn modelId="{FC144524-E379-45AB-90E9-5CB206426A91}" type="presOf" srcId="{B55BDE2B-03F0-4A1F-B614-4F8E7EB2A701}" destId="{8BC48684-841F-4A51-8C71-F4ED768C327B}" srcOrd="1" destOrd="0" presId="urn:microsoft.com/office/officeart/2005/8/layout/list1"/>
    <dgm:cxn modelId="{34E15952-52D0-453F-B318-E38F54ED1A97}" type="presOf" srcId="{B55BDE2B-03F0-4A1F-B614-4F8E7EB2A701}" destId="{2ED54872-3803-46DF-BAA2-C24CF5575856}" srcOrd="0" destOrd="0" presId="urn:microsoft.com/office/officeart/2005/8/layout/list1"/>
    <dgm:cxn modelId="{AC20393A-B2C5-45F5-8F89-11343E10B37E}" srcId="{68DE3103-81FC-49A7-8953-656A8A3C684F}" destId="{B55BDE2B-03F0-4A1F-B614-4F8E7EB2A701}" srcOrd="0" destOrd="0" parTransId="{292C0CE0-E6C4-43B5-8BC4-CA4183C2AA76}" sibTransId="{5790CF81-F258-49C2-B6CA-3F8D29EBBD23}"/>
    <dgm:cxn modelId="{9118C87C-5383-4916-ACC6-C37450EFEF57}" type="presOf" srcId="{017B5D18-4794-4AA2-A933-2D68A4E855BC}" destId="{07A7CD07-56C9-4FD9-8E7E-B35553703C32}" srcOrd="1" destOrd="0" presId="urn:microsoft.com/office/officeart/2005/8/layout/list1"/>
    <dgm:cxn modelId="{C3FDFB19-570A-494A-8F7E-2E0E222C502D}" srcId="{68DE3103-81FC-49A7-8953-656A8A3C684F}" destId="{3D6C4E3B-184A-4DC0-9CFF-440BEE9803BC}" srcOrd="1" destOrd="0" parTransId="{606728C5-CA1B-4CF7-A768-6A31CE66383B}" sibTransId="{A06D2B8C-BF3F-4DBD-B6A8-C1068904F429}"/>
    <dgm:cxn modelId="{1262B96C-0389-43C4-AD44-7376924EAFE2}" srcId="{68DE3103-81FC-49A7-8953-656A8A3C684F}" destId="{017B5D18-4794-4AA2-A933-2D68A4E855BC}" srcOrd="2" destOrd="0" parTransId="{387880B5-667C-48B6-AC0A-7313877FB20C}" sibTransId="{CEF6EFBE-267E-4A62-8A0B-755FE7A7661B}"/>
    <dgm:cxn modelId="{A43C0001-4F44-45BF-A7D3-3470AAD2C947}" type="presOf" srcId="{017B5D18-4794-4AA2-A933-2D68A4E855BC}" destId="{A0B88ABE-B8C6-4C05-AC51-224FE36D25F6}" srcOrd="0" destOrd="0" presId="urn:microsoft.com/office/officeart/2005/8/layout/list1"/>
    <dgm:cxn modelId="{232EBED0-BDD3-45DF-82AE-09E90F4E2759}" srcId="{68DE3103-81FC-49A7-8953-656A8A3C684F}" destId="{06862847-DB4B-42CA-8216-89C1198B8376}" srcOrd="4" destOrd="0" parTransId="{F3FA0A49-360B-46BF-ACB2-F14FF28F8F97}" sibTransId="{6767E318-E634-4BC1-9633-9117DCA36364}"/>
    <dgm:cxn modelId="{E9F6BD63-ECDD-418F-9412-FF471FF63C75}" type="presOf" srcId="{3D6C4E3B-184A-4DC0-9CFF-440BEE9803BC}" destId="{B6F926F6-5F11-492D-9E02-F2E83C864519}" srcOrd="0" destOrd="0" presId="urn:microsoft.com/office/officeart/2005/8/layout/list1"/>
    <dgm:cxn modelId="{1EB48D0C-3D68-40EE-8BA0-1EB2B96A035A}" type="presOf" srcId="{3D6C4E3B-184A-4DC0-9CFF-440BEE9803BC}" destId="{E249F122-0BAA-4C3D-8AAA-745A899AF1D7}" srcOrd="1" destOrd="0" presId="urn:microsoft.com/office/officeart/2005/8/layout/list1"/>
    <dgm:cxn modelId="{BDCEA9A0-0E8A-4BBC-820C-5D353D746BE3}" type="presOf" srcId="{05822459-9917-42AD-99E2-F37B853F94CF}" destId="{D6D9CC49-5E46-4029-98A1-0C27DD246BA3}" srcOrd="0" destOrd="0" presId="urn:microsoft.com/office/officeart/2005/8/layout/list1"/>
    <dgm:cxn modelId="{A9BBCCE7-D112-42BC-B209-E1D2B35CB7C8}" type="presOf" srcId="{06862847-DB4B-42CA-8216-89C1198B8376}" destId="{0698CB15-6636-4C62-83B9-593B015C61E1}" srcOrd="1" destOrd="0" presId="urn:microsoft.com/office/officeart/2005/8/layout/list1"/>
    <dgm:cxn modelId="{B775815B-64C3-4F83-BFB2-3AAAD9DC97E7}" type="presOf" srcId="{05822459-9917-42AD-99E2-F37B853F94CF}" destId="{7EA7766B-1A04-49BA-A333-7C42730CADBE}" srcOrd="1" destOrd="0" presId="urn:microsoft.com/office/officeart/2005/8/layout/list1"/>
    <dgm:cxn modelId="{DE422328-4704-42F9-93D1-2BC56FA24D77}" srcId="{68DE3103-81FC-49A7-8953-656A8A3C684F}" destId="{05822459-9917-42AD-99E2-F37B853F94CF}" srcOrd="3" destOrd="0" parTransId="{12C48831-2072-4E81-97DF-49B7063D438B}" sibTransId="{4C4B0CD2-5746-4CAD-A715-AC55F7ED0825}"/>
    <dgm:cxn modelId="{A07F310F-5919-4AC7-BD1E-3FD2F1D5AFDC}" type="presOf" srcId="{68DE3103-81FC-49A7-8953-656A8A3C684F}" destId="{C4B0C1F7-9EA8-418D-9A0C-641AAEEB4677}" srcOrd="0" destOrd="0" presId="urn:microsoft.com/office/officeart/2005/8/layout/list1"/>
    <dgm:cxn modelId="{0B8D1C06-DDD4-47B2-B044-5D173AF20B6C}" type="presOf" srcId="{06862847-DB4B-42CA-8216-89C1198B8376}" destId="{73C29DAC-D7E0-42F4-99B5-C72080C50944}" srcOrd="0" destOrd="0" presId="urn:microsoft.com/office/officeart/2005/8/layout/list1"/>
    <dgm:cxn modelId="{32A7A23B-A5FF-4E42-9827-45CC155684EE}" type="presParOf" srcId="{C4B0C1F7-9EA8-418D-9A0C-641AAEEB4677}" destId="{6158DB9B-2DCD-4342-BB5F-AAB683BC089F}" srcOrd="0" destOrd="0" presId="urn:microsoft.com/office/officeart/2005/8/layout/list1"/>
    <dgm:cxn modelId="{A820880D-7872-40FE-900F-62E121D6E63F}" type="presParOf" srcId="{6158DB9B-2DCD-4342-BB5F-AAB683BC089F}" destId="{2ED54872-3803-46DF-BAA2-C24CF5575856}" srcOrd="0" destOrd="0" presId="urn:microsoft.com/office/officeart/2005/8/layout/list1"/>
    <dgm:cxn modelId="{A0BD90EE-2A9B-4B72-B4B6-79973E4E4541}" type="presParOf" srcId="{6158DB9B-2DCD-4342-BB5F-AAB683BC089F}" destId="{8BC48684-841F-4A51-8C71-F4ED768C327B}" srcOrd="1" destOrd="0" presId="urn:microsoft.com/office/officeart/2005/8/layout/list1"/>
    <dgm:cxn modelId="{AD5BDFE6-AC49-4E28-9B38-6B8299C5D7A8}" type="presParOf" srcId="{C4B0C1F7-9EA8-418D-9A0C-641AAEEB4677}" destId="{68D38A37-B818-4966-873F-B0774766A339}" srcOrd="1" destOrd="0" presId="urn:microsoft.com/office/officeart/2005/8/layout/list1"/>
    <dgm:cxn modelId="{2EBCB462-5F9D-4B45-BB86-5E9817F92072}" type="presParOf" srcId="{C4B0C1F7-9EA8-418D-9A0C-641AAEEB4677}" destId="{E97216CE-DB97-4EE8-9266-8BAAAE47BCA9}" srcOrd="2" destOrd="0" presId="urn:microsoft.com/office/officeart/2005/8/layout/list1"/>
    <dgm:cxn modelId="{5C051825-8693-42F2-807B-29A659DBADFD}" type="presParOf" srcId="{C4B0C1F7-9EA8-418D-9A0C-641AAEEB4677}" destId="{A1D6AD3B-C1AB-40E3-B4C0-40338BFA4441}" srcOrd="3" destOrd="0" presId="urn:microsoft.com/office/officeart/2005/8/layout/list1"/>
    <dgm:cxn modelId="{9327F227-F123-4E3C-9619-4E5F83107174}" type="presParOf" srcId="{C4B0C1F7-9EA8-418D-9A0C-641AAEEB4677}" destId="{FE880590-32E7-438E-A545-E9CA80EF542A}" srcOrd="4" destOrd="0" presId="urn:microsoft.com/office/officeart/2005/8/layout/list1"/>
    <dgm:cxn modelId="{0F2CD1B7-02BF-4D5E-97C1-FE95AC4BD637}" type="presParOf" srcId="{FE880590-32E7-438E-A545-E9CA80EF542A}" destId="{B6F926F6-5F11-492D-9E02-F2E83C864519}" srcOrd="0" destOrd="0" presId="urn:microsoft.com/office/officeart/2005/8/layout/list1"/>
    <dgm:cxn modelId="{91240430-9DEB-4ABB-8CE9-386C57F1D8AA}" type="presParOf" srcId="{FE880590-32E7-438E-A545-E9CA80EF542A}" destId="{E249F122-0BAA-4C3D-8AAA-745A899AF1D7}" srcOrd="1" destOrd="0" presId="urn:microsoft.com/office/officeart/2005/8/layout/list1"/>
    <dgm:cxn modelId="{EABD048B-E84C-45DE-B192-7B252085609C}" type="presParOf" srcId="{C4B0C1F7-9EA8-418D-9A0C-641AAEEB4677}" destId="{6C277955-9E29-4F82-8B35-E69972D6A376}" srcOrd="5" destOrd="0" presId="urn:microsoft.com/office/officeart/2005/8/layout/list1"/>
    <dgm:cxn modelId="{8F75BF83-9927-488D-BD08-169D40FB3920}" type="presParOf" srcId="{C4B0C1F7-9EA8-418D-9A0C-641AAEEB4677}" destId="{82B7720B-A064-4CE3-9C8C-00F0D22EF12B}" srcOrd="6" destOrd="0" presId="urn:microsoft.com/office/officeart/2005/8/layout/list1"/>
    <dgm:cxn modelId="{A35DCB47-DCF0-47A0-B0B4-4ABD24B8CE81}" type="presParOf" srcId="{C4B0C1F7-9EA8-418D-9A0C-641AAEEB4677}" destId="{72D7D49B-D1E6-4F19-A47F-529833C273F4}" srcOrd="7" destOrd="0" presId="urn:microsoft.com/office/officeart/2005/8/layout/list1"/>
    <dgm:cxn modelId="{B9A3F3A7-B8EB-425B-B7A5-514F6480C49E}" type="presParOf" srcId="{C4B0C1F7-9EA8-418D-9A0C-641AAEEB4677}" destId="{B01BEFAA-6770-4EF3-9725-73A3856C797E}" srcOrd="8" destOrd="0" presId="urn:microsoft.com/office/officeart/2005/8/layout/list1"/>
    <dgm:cxn modelId="{0CCA4C95-3A72-4775-A527-B2D1B4673BD1}" type="presParOf" srcId="{B01BEFAA-6770-4EF3-9725-73A3856C797E}" destId="{A0B88ABE-B8C6-4C05-AC51-224FE36D25F6}" srcOrd="0" destOrd="0" presId="urn:microsoft.com/office/officeart/2005/8/layout/list1"/>
    <dgm:cxn modelId="{C4E0FCEF-92A2-4DC3-A1F4-F125D1ABF07C}" type="presParOf" srcId="{B01BEFAA-6770-4EF3-9725-73A3856C797E}" destId="{07A7CD07-56C9-4FD9-8E7E-B35553703C32}" srcOrd="1" destOrd="0" presId="urn:microsoft.com/office/officeart/2005/8/layout/list1"/>
    <dgm:cxn modelId="{C17F2CC0-F58C-48EF-903A-BC1C0B4A854E}" type="presParOf" srcId="{C4B0C1F7-9EA8-418D-9A0C-641AAEEB4677}" destId="{E3176928-F06E-4880-AF9D-2BFE5CB81DE6}" srcOrd="9" destOrd="0" presId="urn:microsoft.com/office/officeart/2005/8/layout/list1"/>
    <dgm:cxn modelId="{E8DE1346-844C-4829-9BE1-FF8B136A7588}" type="presParOf" srcId="{C4B0C1F7-9EA8-418D-9A0C-641AAEEB4677}" destId="{4E99D97E-6A4D-47B7-BDF8-AC26705D4EED}" srcOrd="10" destOrd="0" presId="urn:microsoft.com/office/officeart/2005/8/layout/list1"/>
    <dgm:cxn modelId="{7C7B2E7E-E14B-414B-954F-509914342F3D}" type="presParOf" srcId="{C4B0C1F7-9EA8-418D-9A0C-641AAEEB4677}" destId="{2F48EC2B-2B98-4E1B-BA49-8CAECA82AE79}" srcOrd="11" destOrd="0" presId="urn:microsoft.com/office/officeart/2005/8/layout/list1"/>
    <dgm:cxn modelId="{5337FFA9-20DC-4A87-AE9E-E99AECCCF3DA}" type="presParOf" srcId="{C4B0C1F7-9EA8-418D-9A0C-641AAEEB4677}" destId="{F26ECC5B-FC0D-44BB-94D9-3BED89B084CA}" srcOrd="12" destOrd="0" presId="urn:microsoft.com/office/officeart/2005/8/layout/list1"/>
    <dgm:cxn modelId="{9A66D939-C457-4ECE-B6A8-0AC937D7E206}" type="presParOf" srcId="{F26ECC5B-FC0D-44BB-94D9-3BED89B084CA}" destId="{D6D9CC49-5E46-4029-98A1-0C27DD246BA3}" srcOrd="0" destOrd="0" presId="urn:microsoft.com/office/officeart/2005/8/layout/list1"/>
    <dgm:cxn modelId="{E8D23D9D-133E-4195-8557-F9E54D869D0F}" type="presParOf" srcId="{F26ECC5B-FC0D-44BB-94D9-3BED89B084CA}" destId="{7EA7766B-1A04-49BA-A333-7C42730CADBE}" srcOrd="1" destOrd="0" presId="urn:microsoft.com/office/officeart/2005/8/layout/list1"/>
    <dgm:cxn modelId="{B98AA68B-D679-46AB-8B11-D18EB5581E79}" type="presParOf" srcId="{C4B0C1F7-9EA8-418D-9A0C-641AAEEB4677}" destId="{AE34B76D-140D-4674-B25A-B4ED7F4EE854}" srcOrd="13" destOrd="0" presId="urn:microsoft.com/office/officeart/2005/8/layout/list1"/>
    <dgm:cxn modelId="{73F00C59-4B7E-4CD0-BA04-07B204AF066B}" type="presParOf" srcId="{C4B0C1F7-9EA8-418D-9A0C-641AAEEB4677}" destId="{4678144C-BDFE-43CC-9C23-2CCCF5311A14}" srcOrd="14" destOrd="0" presId="urn:microsoft.com/office/officeart/2005/8/layout/list1"/>
    <dgm:cxn modelId="{97B8A0AF-6AF6-4A0D-AAD4-76BCE419209A}" type="presParOf" srcId="{C4B0C1F7-9EA8-418D-9A0C-641AAEEB4677}" destId="{C82DC069-46B3-499C-A92B-76FF55F66766}" srcOrd="15" destOrd="0" presId="urn:microsoft.com/office/officeart/2005/8/layout/list1"/>
    <dgm:cxn modelId="{878D4D15-312E-44EA-993E-AE5BF5C0404D}" type="presParOf" srcId="{C4B0C1F7-9EA8-418D-9A0C-641AAEEB4677}" destId="{DC079CB6-2DE1-4A4F-8BC4-1AA1AA1E2CDC}" srcOrd="16" destOrd="0" presId="urn:microsoft.com/office/officeart/2005/8/layout/list1"/>
    <dgm:cxn modelId="{1550D45A-B033-4664-B494-C471DF8D2CC9}" type="presParOf" srcId="{DC079CB6-2DE1-4A4F-8BC4-1AA1AA1E2CDC}" destId="{73C29DAC-D7E0-42F4-99B5-C72080C50944}" srcOrd="0" destOrd="0" presId="urn:microsoft.com/office/officeart/2005/8/layout/list1"/>
    <dgm:cxn modelId="{5EAC5C82-7E79-4B25-ACDA-C834FF9715EA}" type="presParOf" srcId="{DC079CB6-2DE1-4A4F-8BC4-1AA1AA1E2CDC}" destId="{0698CB15-6636-4C62-83B9-593B015C61E1}" srcOrd="1" destOrd="0" presId="urn:microsoft.com/office/officeart/2005/8/layout/list1"/>
    <dgm:cxn modelId="{0A3DE94F-2B11-49F4-AEE6-375596F4AAAF}" type="presParOf" srcId="{C4B0C1F7-9EA8-418D-9A0C-641AAEEB4677}" destId="{EB1E1FAE-37F4-476F-91BC-A9065A63D0CE}" srcOrd="17" destOrd="0" presId="urn:microsoft.com/office/officeart/2005/8/layout/list1"/>
    <dgm:cxn modelId="{073A24F5-6514-496D-89D8-C0ECDA6B96F6}" type="presParOf" srcId="{C4B0C1F7-9EA8-418D-9A0C-641AAEEB4677}" destId="{02CE77B1-458D-46E7-A592-EFF3E8CBA81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F18E7-FE72-4E56-A707-96150C41343D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81F3EE5-2132-4882-B2FC-F128A7362CB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 smtClean="0"/>
            <a:t>Data Streaming Applications.</a:t>
          </a:r>
          <a:endParaRPr lang="en-US" dirty="0"/>
        </a:p>
      </dgm:t>
    </dgm:pt>
    <dgm:pt modelId="{A1324E97-E1EF-4AC0-83C4-38E8407BBDA1}" type="parTrans" cxnId="{69321E6F-8302-4F48-9E53-368CD507F4D1}">
      <dgm:prSet/>
      <dgm:spPr/>
      <dgm:t>
        <a:bodyPr/>
        <a:lstStyle/>
        <a:p>
          <a:endParaRPr lang="en-US"/>
        </a:p>
      </dgm:t>
    </dgm:pt>
    <dgm:pt modelId="{B958FA2F-661B-4221-8098-68F485FB5BA4}" type="sibTrans" cxnId="{69321E6F-8302-4F48-9E53-368CD507F4D1}">
      <dgm:prSet/>
      <dgm:spPr/>
      <dgm:t>
        <a:bodyPr/>
        <a:lstStyle/>
        <a:p>
          <a:endParaRPr lang="en-US"/>
        </a:p>
      </dgm:t>
    </dgm:pt>
    <dgm:pt modelId="{ABB82BC0-987F-4324-9853-45477C31343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dirty="0" smtClean="0"/>
            <a:t>Data Intensive Real-time Applications (DIRT)</a:t>
          </a:r>
          <a:endParaRPr lang="en-US" dirty="0"/>
        </a:p>
      </dgm:t>
    </dgm:pt>
    <dgm:pt modelId="{9D1BE40A-A6AD-4533-A37F-C1518F096CED}" type="parTrans" cxnId="{07915427-A910-45E0-9815-AB106712A3DB}">
      <dgm:prSet/>
      <dgm:spPr/>
      <dgm:t>
        <a:bodyPr/>
        <a:lstStyle/>
        <a:p>
          <a:endParaRPr lang="en-US"/>
        </a:p>
      </dgm:t>
    </dgm:pt>
    <dgm:pt modelId="{B63EE53A-FC4B-4EA8-B35B-C9F0B015C492}" type="sibTrans" cxnId="{07915427-A910-45E0-9815-AB106712A3DB}">
      <dgm:prSet/>
      <dgm:spPr/>
      <dgm:t>
        <a:bodyPr/>
        <a:lstStyle/>
        <a:p>
          <a:endParaRPr lang="en-US"/>
        </a:p>
      </dgm:t>
    </dgm:pt>
    <dgm:pt modelId="{62C5FED6-97A3-440D-B6AF-3A7F00C4131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 smtClean="0"/>
            <a:t>JSON APIs based Applications</a:t>
          </a:r>
          <a:endParaRPr lang="en-US" dirty="0"/>
        </a:p>
      </dgm:t>
    </dgm:pt>
    <dgm:pt modelId="{1A282A3A-57E8-4712-9F9D-F1C96CB0152A}" type="parTrans" cxnId="{E5E17A3D-C2E5-4162-980D-C5D13F0875B3}">
      <dgm:prSet/>
      <dgm:spPr/>
      <dgm:t>
        <a:bodyPr/>
        <a:lstStyle/>
        <a:p>
          <a:endParaRPr lang="en-US"/>
        </a:p>
      </dgm:t>
    </dgm:pt>
    <dgm:pt modelId="{BEFE5551-DEB1-482E-830B-2674116BADA0}" type="sibTrans" cxnId="{E5E17A3D-C2E5-4162-980D-C5D13F0875B3}">
      <dgm:prSet/>
      <dgm:spPr/>
      <dgm:t>
        <a:bodyPr/>
        <a:lstStyle/>
        <a:p>
          <a:endParaRPr lang="en-US"/>
        </a:p>
      </dgm:t>
    </dgm:pt>
    <dgm:pt modelId="{CCE913A7-DABF-462F-9934-103202A48F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 smtClean="0"/>
            <a:t>Single Page Applications</a:t>
          </a:r>
          <a:endParaRPr lang="en-US" dirty="0"/>
        </a:p>
      </dgm:t>
    </dgm:pt>
    <dgm:pt modelId="{274A5F41-ADA1-4ED3-B282-754CB3D98C40}" type="parTrans" cxnId="{643C62A4-37F3-4C83-8D59-5D3FFE06C29E}">
      <dgm:prSet/>
      <dgm:spPr/>
      <dgm:t>
        <a:bodyPr/>
        <a:lstStyle/>
        <a:p>
          <a:endParaRPr lang="en-US"/>
        </a:p>
      </dgm:t>
    </dgm:pt>
    <dgm:pt modelId="{E63499C2-7549-4533-8A9E-F80C7A78F1F4}" type="sibTrans" cxnId="{643C62A4-37F3-4C83-8D59-5D3FFE06C29E}">
      <dgm:prSet/>
      <dgm:spPr/>
      <dgm:t>
        <a:bodyPr/>
        <a:lstStyle/>
        <a:p>
          <a:endParaRPr lang="en-US"/>
        </a:p>
      </dgm:t>
    </dgm:pt>
    <dgm:pt modelId="{222F06EF-4CC3-4FB8-A606-088C94A2CDAB}" type="pres">
      <dgm:prSet presAssocID="{CFCF18E7-FE72-4E56-A707-96150C4134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C633B8A-406C-4568-A93D-EBED68ABF190}" type="pres">
      <dgm:prSet presAssocID="{A81F3EE5-2132-4882-B2FC-F128A7362CB1}" presName="hierRoot1" presStyleCnt="0"/>
      <dgm:spPr/>
    </dgm:pt>
    <dgm:pt modelId="{99874BD6-8C8F-434A-8A68-A2E74871E412}" type="pres">
      <dgm:prSet presAssocID="{A81F3EE5-2132-4882-B2FC-F128A7362CB1}" presName="composite" presStyleCnt="0"/>
      <dgm:spPr/>
    </dgm:pt>
    <dgm:pt modelId="{01C839A9-799A-4413-AAB4-860FAF749A03}" type="pres">
      <dgm:prSet presAssocID="{A81F3EE5-2132-4882-B2FC-F128A7362CB1}" presName="background" presStyleLbl="node0" presStyleIdx="0" presStyleCnt="4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55C332A8-9F97-433E-B175-813DC089A8DE}" type="pres">
      <dgm:prSet presAssocID="{A81F3EE5-2132-4882-B2FC-F128A7362CB1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33501B-01DF-4F5B-B021-DB4CC7FA8AF6}" type="pres">
      <dgm:prSet presAssocID="{A81F3EE5-2132-4882-B2FC-F128A7362CB1}" presName="hierChild2" presStyleCnt="0"/>
      <dgm:spPr/>
    </dgm:pt>
    <dgm:pt modelId="{4C4B78A2-29E5-465E-BD33-9ACCBCED2565}" type="pres">
      <dgm:prSet presAssocID="{ABB82BC0-987F-4324-9853-45477C313436}" presName="hierRoot1" presStyleCnt="0"/>
      <dgm:spPr/>
    </dgm:pt>
    <dgm:pt modelId="{0FB0D773-1B2F-482F-9F37-BBB05A0241EF}" type="pres">
      <dgm:prSet presAssocID="{ABB82BC0-987F-4324-9853-45477C313436}" presName="composite" presStyleCnt="0"/>
      <dgm:spPr/>
    </dgm:pt>
    <dgm:pt modelId="{41D98FFB-DEA0-42F6-891D-A93E23AC91BD}" type="pres">
      <dgm:prSet presAssocID="{ABB82BC0-987F-4324-9853-45477C313436}" presName="background" presStyleLbl="node0" presStyleIdx="1" presStyleCnt="4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476B6E5B-B101-49B4-ABF1-0E9C8A8C9964}" type="pres">
      <dgm:prSet presAssocID="{ABB82BC0-987F-4324-9853-45477C313436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25F09B-7092-4B38-84E0-88B9F45EAF06}" type="pres">
      <dgm:prSet presAssocID="{ABB82BC0-987F-4324-9853-45477C313436}" presName="hierChild2" presStyleCnt="0"/>
      <dgm:spPr/>
    </dgm:pt>
    <dgm:pt modelId="{FCD77B3E-8379-4565-888E-4DAE1065C74E}" type="pres">
      <dgm:prSet presAssocID="{62C5FED6-97A3-440D-B6AF-3A7F00C41316}" presName="hierRoot1" presStyleCnt="0"/>
      <dgm:spPr/>
    </dgm:pt>
    <dgm:pt modelId="{6F958AB5-0FD5-4E6E-88DD-2451B7590FB4}" type="pres">
      <dgm:prSet presAssocID="{62C5FED6-97A3-440D-B6AF-3A7F00C41316}" presName="composite" presStyleCnt="0"/>
      <dgm:spPr/>
    </dgm:pt>
    <dgm:pt modelId="{B235A64D-31E5-430E-82E1-3584D0D3E91F}" type="pres">
      <dgm:prSet presAssocID="{62C5FED6-97A3-440D-B6AF-3A7F00C41316}" presName="background" presStyleLbl="node0" presStyleIdx="2" presStyleCnt="4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B1A3BC79-6624-4ADA-9C8C-989DADA36CE3}" type="pres">
      <dgm:prSet presAssocID="{62C5FED6-97A3-440D-B6AF-3A7F00C4131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77D115-6F09-4211-B2D8-F10467A32152}" type="pres">
      <dgm:prSet presAssocID="{62C5FED6-97A3-440D-B6AF-3A7F00C41316}" presName="hierChild2" presStyleCnt="0"/>
      <dgm:spPr/>
    </dgm:pt>
    <dgm:pt modelId="{B7BE501E-F910-4421-B974-6B8FC51E0F5D}" type="pres">
      <dgm:prSet presAssocID="{CCE913A7-DABF-462F-9934-103202A48F26}" presName="hierRoot1" presStyleCnt="0"/>
      <dgm:spPr/>
    </dgm:pt>
    <dgm:pt modelId="{45BCB6D9-D3DE-4998-94DA-F414AB02AD86}" type="pres">
      <dgm:prSet presAssocID="{CCE913A7-DABF-462F-9934-103202A48F26}" presName="composite" presStyleCnt="0"/>
      <dgm:spPr/>
    </dgm:pt>
    <dgm:pt modelId="{ECA963E3-4A59-4F63-BCD8-E2E5C7367202}" type="pres">
      <dgm:prSet presAssocID="{CCE913A7-DABF-462F-9934-103202A48F26}" presName="background" presStyleLbl="node0" presStyleIdx="3" presStyleCnt="4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DB0B207A-86C7-453B-88CA-3FD9CC363978}" type="pres">
      <dgm:prSet presAssocID="{CCE913A7-DABF-462F-9934-103202A48F26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85CA31-ABD3-4877-BCD3-85F01CA60F10}" type="pres">
      <dgm:prSet presAssocID="{CCE913A7-DABF-462F-9934-103202A48F26}" presName="hierChild2" presStyleCnt="0"/>
      <dgm:spPr/>
    </dgm:pt>
  </dgm:ptLst>
  <dgm:cxnLst>
    <dgm:cxn modelId="{E5E17A3D-C2E5-4162-980D-C5D13F0875B3}" srcId="{CFCF18E7-FE72-4E56-A707-96150C41343D}" destId="{62C5FED6-97A3-440D-B6AF-3A7F00C41316}" srcOrd="2" destOrd="0" parTransId="{1A282A3A-57E8-4712-9F9D-F1C96CB0152A}" sibTransId="{BEFE5551-DEB1-482E-830B-2674116BADA0}"/>
    <dgm:cxn modelId="{07915427-A910-45E0-9815-AB106712A3DB}" srcId="{CFCF18E7-FE72-4E56-A707-96150C41343D}" destId="{ABB82BC0-987F-4324-9853-45477C313436}" srcOrd="1" destOrd="0" parTransId="{9D1BE40A-A6AD-4533-A37F-C1518F096CED}" sibTransId="{B63EE53A-FC4B-4EA8-B35B-C9F0B015C492}"/>
    <dgm:cxn modelId="{643C62A4-37F3-4C83-8D59-5D3FFE06C29E}" srcId="{CFCF18E7-FE72-4E56-A707-96150C41343D}" destId="{CCE913A7-DABF-462F-9934-103202A48F26}" srcOrd="3" destOrd="0" parTransId="{274A5F41-ADA1-4ED3-B282-754CB3D98C40}" sibTransId="{E63499C2-7549-4533-8A9E-F80C7A78F1F4}"/>
    <dgm:cxn modelId="{69321E6F-8302-4F48-9E53-368CD507F4D1}" srcId="{CFCF18E7-FE72-4E56-A707-96150C41343D}" destId="{A81F3EE5-2132-4882-B2FC-F128A7362CB1}" srcOrd="0" destOrd="0" parTransId="{A1324E97-E1EF-4AC0-83C4-38E8407BBDA1}" sibTransId="{B958FA2F-661B-4221-8098-68F485FB5BA4}"/>
    <dgm:cxn modelId="{5514FAAA-0832-43F1-8482-56C10236FBD7}" type="presOf" srcId="{CCE913A7-DABF-462F-9934-103202A48F26}" destId="{DB0B207A-86C7-453B-88CA-3FD9CC363978}" srcOrd="0" destOrd="0" presId="urn:microsoft.com/office/officeart/2005/8/layout/hierarchy1"/>
    <dgm:cxn modelId="{8018A7FE-4B0B-46FC-A6F9-2DC0C9C76A0E}" type="presOf" srcId="{62C5FED6-97A3-440D-B6AF-3A7F00C41316}" destId="{B1A3BC79-6624-4ADA-9C8C-989DADA36CE3}" srcOrd="0" destOrd="0" presId="urn:microsoft.com/office/officeart/2005/8/layout/hierarchy1"/>
    <dgm:cxn modelId="{DDAE2DC6-5FF0-4CB5-ABBA-C5A0B83BF915}" type="presOf" srcId="{A81F3EE5-2132-4882-B2FC-F128A7362CB1}" destId="{55C332A8-9F97-433E-B175-813DC089A8DE}" srcOrd="0" destOrd="0" presId="urn:microsoft.com/office/officeart/2005/8/layout/hierarchy1"/>
    <dgm:cxn modelId="{CF1F4D83-2BC0-4ED6-9372-834FA0CF474D}" type="presOf" srcId="{CFCF18E7-FE72-4E56-A707-96150C41343D}" destId="{222F06EF-4CC3-4FB8-A606-088C94A2CDAB}" srcOrd="0" destOrd="0" presId="urn:microsoft.com/office/officeart/2005/8/layout/hierarchy1"/>
    <dgm:cxn modelId="{9CDDE606-9842-47CC-AC61-65B0B366CA69}" type="presOf" srcId="{ABB82BC0-987F-4324-9853-45477C313436}" destId="{476B6E5B-B101-49B4-ABF1-0E9C8A8C9964}" srcOrd="0" destOrd="0" presId="urn:microsoft.com/office/officeart/2005/8/layout/hierarchy1"/>
    <dgm:cxn modelId="{72387CC4-DB67-45B6-A779-25E8DC122885}" type="presParOf" srcId="{222F06EF-4CC3-4FB8-A606-088C94A2CDAB}" destId="{CC633B8A-406C-4568-A93D-EBED68ABF190}" srcOrd="0" destOrd="0" presId="urn:microsoft.com/office/officeart/2005/8/layout/hierarchy1"/>
    <dgm:cxn modelId="{55FBF000-5B8A-4B40-8B5B-57B3B1A30B80}" type="presParOf" srcId="{CC633B8A-406C-4568-A93D-EBED68ABF190}" destId="{99874BD6-8C8F-434A-8A68-A2E74871E412}" srcOrd="0" destOrd="0" presId="urn:microsoft.com/office/officeart/2005/8/layout/hierarchy1"/>
    <dgm:cxn modelId="{7FDCDBD5-B4F5-4F70-9DA4-D1F995468B2F}" type="presParOf" srcId="{99874BD6-8C8F-434A-8A68-A2E74871E412}" destId="{01C839A9-799A-4413-AAB4-860FAF749A03}" srcOrd="0" destOrd="0" presId="urn:microsoft.com/office/officeart/2005/8/layout/hierarchy1"/>
    <dgm:cxn modelId="{317AC793-FFDE-4980-ADC3-C9120CEFE6F9}" type="presParOf" srcId="{99874BD6-8C8F-434A-8A68-A2E74871E412}" destId="{55C332A8-9F97-433E-B175-813DC089A8DE}" srcOrd="1" destOrd="0" presId="urn:microsoft.com/office/officeart/2005/8/layout/hierarchy1"/>
    <dgm:cxn modelId="{6C98D0B8-88BB-4298-8669-11AAA47F2CB6}" type="presParOf" srcId="{CC633B8A-406C-4568-A93D-EBED68ABF190}" destId="{B633501B-01DF-4F5B-B021-DB4CC7FA8AF6}" srcOrd="1" destOrd="0" presId="urn:microsoft.com/office/officeart/2005/8/layout/hierarchy1"/>
    <dgm:cxn modelId="{F7D25D1B-4EE5-4313-B8DC-7415DE113C86}" type="presParOf" srcId="{222F06EF-4CC3-4FB8-A606-088C94A2CDAB}" destId="{4C4B78A2-29E5-465E-BD33-9ACCBCED2565}" srcOrd="1" destOrd="0" presId="urn:microsoft.com/office/officeart/2005/8/layout/hierarchy1"/>
    <dgm:cxn modelId="{8E53EF3F-699F-4F27-A685-3010050478F0}" type="presParOf" srcId="{4C4B78A2-29E5-465E-BD33-9ACCBCED2565}" destId="{0FB0D773-1B2F-482F-9F37-BBB05A0241EF}" srcOrd="0" destOrd="0" presId="urn:microsoft.com/office/officeart/2005/8/layout/hierarchy1"/>
    <dgm:cxn modelId="{9D25EF85-85AF-42C3-A958-2541D87270B5}" type="presParOf" srcId="{0FB0D773-1B2F-482F-9F37-BBB05A0241EF}" destId="{41D98FFB-DEA0-42F6-891D-A93E23AC91BD}" srcOrd="0" destOrd="0" presId="urn:microsoft.com/office/officeart/2005/8/layout/hierarchy1"/>
    <dgm:cxn modelId="{0784CCC7-8EAA-4138-9C6F-80A881AAC87B}" type="presParOf" srcId="{0FB0D773-1B2F-482F-9F37-BBB05A0241EF}" destId="{476B6E5B-B101-49B4-ABF1-0E9C8A8C9964}" srcOrd="1" destOrd="0" presId="urn:microsoft.com/office/officeart/2005/8/layout/hierarchy1"/>
    <dgm:cxn modelId="{E98BFD2E-80FB-4A75-8A4F-59D2B88E6356}" type="presParOf" srcId="{4C4B78A2-29E5-465E-BD33-9ACCBCED2565}" destId="{C425F09B-7092-4B38-84E0-88B9F45EAF06}" srcOrd="1" destOrd="0" presId="urn:microsoft.com/office/officeart/2005/8/layout/hierarchy1"/>
    <dgm:cxn modelId="{5E835146-1E3A-4F81-94E8-1B4F37064B20}" type="presParOf" srcId="{222F06EF-4CC3-4FB8-A606-088C94A2CDAB}" destId="{FCD77B3E-8379-4565-888E-4DAE1065C74E}" srcOrd="2" destOrd="0" presId="urn:microsoft.com/office/officeart/2005/8/layout/hierarchy1"/>
    <dgm:cxn modelId="{D1013D3D-9AEC-4BA2-9871-986EB2C73C89}" type="presParOf" srcId="{FCD77B3E-8379-4565-888E-4DAE1065C74E}" destId="{6F958AB5-0FD5-4E6E-88DD-2451B7590FB4}" srcOrd="0" destOrd="0" presId="urn:microsoft.com/office/officeart/2005/8/layout/hierarchy1"/>
    <dgm:cxn modelId="{4807E0B7-08CD-498A-A4F8-C0C2DE3A7D60}" type="presParOf" srcId="{6F958AB5-0FD5-4E6E-88DD-2451B7590FB4}" destId="{B235A64D-31E5-430E-82E1-3584D0D3E91F}" srcOrd="0" destOrd="0" presId="urn:microsoft.com/office/officeart/2005/8/layout/hierarchy1"/>
    <dgm:cxn modelId="{A455DB4A-DEAB-4E25-814F-C55D6C277DF8}" type="presParOf" srcId="{6F958AB5-0FD5-4E6E-88DD-2451B7590FB4}" destId="{B1A3BC79-6624-4ADA-9C8C-989DADA36CE3}" srcOrd="1" destOrd="0" presId="urn:microsoft.com/office/officeart/2005/8/layout/hierarchy1"/>
    <dgm:cxn modelId="{7922C3D7-5E6A-45B5-AAAB-403D6FF9FC29}" type="presParOf" srcId="{FCD77B3E-8379-4565-888E-4DAE1065C74E}" destId="{2D77D115-6F09-4211-B2D8-F10467A32152}" srcOrd="1" destOrd="0" presId="urn:microsoft.com/office/officeart/2005/8/layout/hierarchy1"/>
    <dgm:cxn modelId="{4D4A22B8-E676-45D0-A5D7-83DE31C25392}" type="presParOf" srcId="{222F06EF-4CC3-4FB8-A606-088C94A2CDAB}" destId="{B7BE501E-F910-4421-B974-6B8FC51E0F5D}" srcOrd="3" destOrd="0" presId="urn:microsoft.com/office/officeart/2005/8/layout/hierarchy1"/>
    <dgm:cxn modelId="{4EC769D0-DF3B-44C6-BFD8-95CC8C0A0AA7}" type="presParOf" srcId="{B7BE501E-F910-4421-B974-6B8FC51E0F5D}" destId="{45BCB6D9-D3DE-4998-94DA-F414AB02AD86}" srcOrd="0" destOrd="0" presId="urn:microsoft.com/office/officeart/2005/8/layout/hierarchy1"/>
    <dgm:cxn modelId="{8C06C046-7F28-481C-A2A7-896BE304386F}" type="presParOf" srcId="{45BCB6D9-D3DE-4998-94DA-F414AB02AD86}" destId="{ECA963E3-4A59-4F63-BCD8-E2E5C7367202}" srcOrd="0" destOrd="0" presId="urn:microsoft.com/office/officeart/2005/8/layout/hierarchy1"/>
    <dgm:cxn modelId="{9006AB6E-9249-410B-9CA1-319AB86FF8EE}" type="presParOf" srcId="{45BCB6D9-D3DE-4998-94DA-F414AB02AD86}" destId="{DB0B207A-86C7-453B-88CA-3FD9CC363978}" srcOrd="1" destOrd="0" presId="urn:microsoft.com/office/officeart/2005/8/layout/hierarchy1"/>
    <dgm:cxn modelId="{6A54990F-DA04-4A08-A012-FA4E21D9F452}" type="presParOf" srcId="{B7BE501E-F910-4421-B974-6B8FC51E0F5D}" destId="{9485CA31-ABD3-4877-BCD3-85F01CA60F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EEF55A-02B1-4AEB-854B-470EB1B89DBD}" type="doc">
      <dgm:prSet loTypeId="urn:microsoft.com/office/officeart/2008/layout/RadialCluster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46A17FAD-8BFC-4D8F-9093-B76C32F89364}">
      <dgm:prSet phldrT="[Text]"/>
      <dgm:spPr/>
      <dgm:t>
        <a:bodyPr/>
        <a:lstStyle/>
        <a:p>
          <a:r>
            <a:rPr lang="en-US" dirty="0" smtClean="0"/>
            <a:t>Single Thread</a:t>
          </a:r>
          <a:endParaRPr lang="en-IN" dirty="0"/>
        </a:p>
      </dgm:t>
    </dgm:pt>
    <dgm:pt modelId="{DA9D41B4-84D2-4930-B981-CAD0E3BFE632}" type="parTrans" cxnId="{C73EDF3E-99E0-4BE1-9E6F-319C8DDB810C}">
      <dgm:prSet/>
      <dgm:spPr/>
      <dgm:t>
        <a:bodyPr/>
        <a:lstStyle/>
        <a:p>
          <a:endParaRPr lang="en-IN"/>
        </a:p>
      </dgm:t>
    </dgm:pt>
    <dgm:pt modelId="{7AC72A51-2A05-4070-8879-CAF4F4B920A1}" type="sibTrans" cxnId="{C73EDF3E-99E0-4BE1-9E6F-319C8DDB810C}">
      <dgm:prSet/>
      <dgm:spPr/>
      <dgm:t>
        <a:bodyPr/>
        <a:lstStyle/>
        <a:p>
          <a:endParaRPr lang="en-IN"/>
        </a:p>
      </dgm:t>
    </dgm:pt>
    <dgm:pt modelId="{DDDCD927-2672-4C43-8A6E-C9B09C23F7DF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IN" dirty="0"/>
        </a:p>
      </dgm:t>
    </dgm:pt>
    <dgm:pt modelId="{F446E56F-C842-4C39-8F61-50982FCECD65}" type="parTrans" cxnId="{0F8A3F8A-5E3D-4A26-8BC1-6E49F374DF8A}">
      <dgm:prSet/>
      <dgm:spPr/>
      <dgm:t>
        <a:bodyPr/>
        <a:lstStyle/>
        <a:p>
          <a:endParaRPr lang="en-IN"/>
        </a:p>
      </dgm:t>
    </dgm:pt>
    <dgm:pt modelId="{76C60E98-576B-4AA8-996E-5DEA2788C61D}" type="sibTrans" cxnId="{0F8A3F8A-5E3D-4A26-8BC1-6E49F374DF8A}">
      <dgm:prSet/>
      <dgm:spPr/>
      <dgm:t>
        <a:bodyPr/>
        <a:lstStyle/>
        <a:p>
          <a:endParaRPr lang="en-IN"/>
        </a:p>
      </dgm:t>
    </dgm:pt>
    <dgm:pt modelId="{BD28162F-3B3D-4E1C-B6ED-A2C09F8832F6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IN" dirty="0"/>
        </a:p>
      </dgm:t>
    </dgm:pt>
    <dgm:pt modelId="{943E6114-2B3A-4E51-87A3-E5D1957C187F}" type="parTrans" cxnId="{B5622C55-05B3-40A5-B890-3F619CF262A9}">
      <dgm:prSet/>
      <dgm:spPr/>
      <dgm:t>
        <a:bodyPr/>
        <a:lstStyle/>
        <a:p>
          <a:endParaRPr lang="en-IN"/>
        </a:p>
      </dgm:t>
    </dgm:pt>
    <dgm:pt modelId="{4AD5AD52-2EF6-45E3-A172-942791B23799}" type="sibTrans" cxnId="{B5622C55-05B3-40A5-B890-3F619CF262A9}">
      <dgm:prSet/>
      <dgm:spPr/>
      <dgm:t>
        <a:bodyPr/>
        <a:lstStyle/>
        <a:p>
          <a:endParaRPr lang="en-IN"/>
        </a:p>
      </dgm:t>
    </dgm:pt>
    <dgm:pt modelId="{168EA4F5-3F78-4F4D-B9A3-197E7AF73C5E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IN" dirty="0"/>
        </a:p>
      </dgm:t>
    </dgm:pt>
    <dgm:pt modelId="{E0B53127-C96B-4075-A86B-9CA93E0F4CAB}" type="parTrans" cxnId="{DC9B0D4F-1A27-4946-8BAD-A34BA9ABF97E}">
      <dgm:prSet/>
      <dgm:spPr/>
      <dgm:t>
        <a:bodyPr/>
        <a:lstStyle/>
        <a:p>
          <a:endParaRPr lang="en-IN"/>
        </a:p>
      </dgm:t>
    </dgm:pt>
    <dgm:pt modelId="{C3A4F8BB-EE01-415F-B14E-60A69ABE78E6}" type="sibTrans" cxnId="{DC9B0D4F-1A27-4946-8BAD-A34BA9ABF97E}">
      <dgm:prSet/>
      <dgm:spPr/>
      <dgm:t>
        <a:bodyPr/>
        <a:lstStyle/>
        <a:p>
          <a:endParaRPr lang="en-IN"/>
        </a:p>
      </dgm:t>
    </dgm:pt>
    <dgm:pt modelId="{9E4D2EF6-6421-48E7-88A3-CBE02351F1E2}" type="pres">
      <dgm:prSet presAssocID="{FDEEF55A-02B1-4AEB-854B-470EB1B89DB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AF031E0-C318-4564-8C3C-84D462750575}" type="pres">
      <dgm:prSet presAssocID="{46A17FAD-8BFC-4D8F-9093-B76C32F89364}" presName="singleCycle" presStyleCnt="0"/>
      <dgm:spPr/>
    </dgm:pt>
    <dgm:pt modelId="{E25C9901-87DB-48CE-B18A-DC1952C4A7AD}" type="pres">
      <dgm:prSet presAssocID="{46A17FAD-8BFC-4D8F-9093-B76C32F89364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7C7B740B-D912-496F-A514-92F500C8D387}" type="pres">
      <dgm:prSet presAssocID="{F446E56F-C842-4C39-8F61-50982FCECD65}" presName="Name56" presStyleLbl="parChTrans1D2" presStyleIdx="0" presStyleCnt="3"/>
      <dgm:spPr/>
    </dgm:pt>
    <dgm:pt modelId="{2840137E-3BC5-4C9A-B329-1ABF8CB671FD}" type="pres">
      <dgm:prSet presAssocID="{DDDCD927-2672-4C43-8A6E-C9B09C23F7DF}" presName="text0" presStyleLbl="node1" presStyleIdx="1" presStyleCnt="4">
        <dgm:presLayoutVars>
          <dgm:bulletEnabled val="1"/>
        </dgm:presLayoutVars>
      </dgm:prSet>
      <dgm:spPr/>
    </dgm:pt>
    <dgm:pt modelId="{52F1A5FC-8DAB-4B5E-B9A4-7A9E02D7B16A}" type="pres">
      <dgm:prSet presAssocID="{943E6114-2B3A-4E51-87A3-E5D1957C187F}" presName="Name56" presStyleLbl="parChTrans1D2" presStyleIdx="1" presStyleCnt="3"/>
      <dgm:spPr/>
    </dgm:pt>
    <dgm:pt modelId="{150E5022-D7F2-4FE9-9FBD-F041699A113D}" type="pres">
      <dgm:prSet presAssocID="{BD28162F-3B3D-4E1C-B6ED-A2C09F8832F6}" presName="text0" presStyleLbl="node1" presStyleIdx="2" presStyleCnt="4">
        <dgm:presLayoutVars>
          <dgm:bulletEnabled val="1"/>
        </dgm:presLayoutVars>
      </dgm:prSet>
      <dgm:spPr/>
    </dgm:pt>
    <dgm:pt modelId="{6C83AE65-65FB-425C-BC35-80D66AAC7B73}" type="pres">
      <dgm:prSet presAssocID="{E0B53127-C96B-4075-A86B-9CA93E0F4CAB}" presName="Name56" presStyleLbl="parChTrans1D2" presStyleIdx="2" presStyleCnt="3"/>
      <dgm:spPr/>
    </dgm:pt>
    <dgm:pt modelId="{77272EEB-FA7C-49AB-92A4-040D5AC4C5DB}" type="pres">
      <dgm:prSet presAssocID="{168EA4F5-3F78-4F4D-B9A3-197E7AF73C5E}" presName="text0" presStyleLbl="node1" presStyleIdx="3" presStyleCnt="4">
        <dgm:presLayoutVars>
          <dgm:bulletEnabled val="1"/>
        </dgm:presLayoutVars>
      </dgm:prSet>
      <dgm:spPr/>
    </dgm:pt>
  </dgm:ptLst>
  <dgm:cxnLst>
    <dgm:cxn modelId="{55B4AF41-282D-4842-90C4-FF20F912D00F}" type="presOf" srcId="{168EA4F5-3F78-4F4D-B9A3-197E7AF73C5E}" destId="{77272EEB-FA7C-49AB-92A4-040D5AC4C5DB}" srcOrd="0" destOrd="0" presId="urn:microsoft.com/office/officeart/2008/layout/RadialCluster"/>
    <dgm:cxn modelId="{0F8A3F8A-5E3D-4A26-8BC1-6E49F374DF8A}" srcId="{46A17FAD-8BFC-4D8F-9093-B76C32F89364}" destId="{DDDCD927-2672-4C43-8A6E-C9B09C23F7DF}" srcOrd="0" destOrd="0" parTransId="{F446E56F-C842-4C39-8F61-50982FCECD65}" sibTransId="{76C60E98-576B-4AA8-996E-5DEA2788C61D}"/>
    <dgm:cxn modelId="{8EC42A95-F288-4A4F-A309-B683B3C792C3}" type="presOf" srcId="{46A17FAD-8BFC-4D8F-9093-B76C32F89364}" destId="{E25C9901-87DB-48CE-B18A-DC1952C4A7AD}" srcOrd="0" destOrd="0" presId="urn:microsoft.com/office/officeart/2008/layout/RadialCluster"/>
    <dgm:cxn modelId="{B5622C55-05B3-40A5-B890-3F619CF262A9}" srcId="{46A17FAD-8BFC-4D8F-9093-B76C32F89364}" destId="{BD28162F-3B3D-4E1C-B6ED-A2C09F8832F6}" srcOrd="1" destOrd="0" parTransId="{943E6114-2B3A-4E51-87A3-E5D1957C187F}" sibTransId="{4AD5AD52-2EF6-45E3-A172-942791B23799}"/>
    <dgm:cxn modelId="{E0379D40-F546-4547-9E88-ACECC59F1330}" type="presOf" srcId="{BD28162F-3B3D-4E1C-B6ED-A2C09F8832F6}" destId="{150E5022-D7F2-4FE9-9FBD-F041699A113D}" srcOrd="0" destOrd="0" presId="urn:microsoft.com/office/officeart/2008/layout/RadialCluster"/>
    <dgm:cxn modelId="{9178AC42-FA8F-4212-A49C-04C34D150279}" type="presOf" srcId="{DDDCD927-2672-4C43-8A6E-C9B09C23F7DF}" destId="{2840137E-3BC5-4C9A-B329-1ABF8CB671FD}" srcOrd="0" destOrd="0" presId="urn:microsoft.com/office/officeart/2008/layout/RadialCluster"/>
    <dgm:cxn modelId="{DC9B0D4F-1A27-4946-8BAD-A34BA9ABF97E}" srcId="{46A17FAD-8BFC-4D8F-9093-B76C32F89364}" destId="{168EA4F5-3F78-4F4D-B9A3-197E7AF73C5E}" srcOrd="2" destOrd="0" parTransId="{E0B53127-C96B-4075-A86B-9CA93E0F4CAB}" sibTransId="{C3A4F8BB-EE01-415F-B14E-60A69ABE78E6}"/>
    <dgm:cxn modelId="{C73EDF3E-99E0-4BE1-9E6F-319C8DDB810C}" srcId="{FDEEF55A-02B1-4AEB-854B-470EB1B89DBD}" destId="{46A17FAD-8BFC-4D8F-9093-B76C32F89364}" srcOrd="0" destOrd="0" parTransId="{DA9D41B4-84D2-4930-B981-CAD0E3BFE632}" sibTransId="{7AC72A51-2A05-4070-8879-CAF4F4B920A1}"/>
    <dgm:cxn modelId="{84F78671-9455-4FFB-B513-B9B7AA43AE4F}" type="presOf" srcId="{FDEEF55A-02B1-4AEB-854B-470EB1B89DBD}" destId="{9E4D2EF6-6421-48E7-88A3-CBE02351F1E2}" srcOrd="0" destOrd="0" presId="urn:microsoft.com/office/officeart/2008/layout/RadialCluster"/>
    <dgm:cxn modelId="{2B86CD2D-6741-4F7E-A15F-16ABFFAA1225}" type="presOf" srcId="{943E6114-2B3A-4E51-87A3-E5D1957C187F}" destId="{52F1A5FC-8DAB-4B5E-B9A4-7A9E02D7B16A}" srcOrd="0" destOrd="0" presId="urn:microsoft.com/office/officeart/2008/layout/RadialCluster"/>
    <dgm:cxn modelId="{668B28D2-FA0D-4A80-A3C8-C2950F87B35E}" type="presOf" srcId="{E0B53127-C96B-4075-A86B-9CA93E0F4CAB}" destId="{6C83AE65-65FB-425C-BC35-80D66AAC7B73}" srcOrd="0" destOrd="0" presId="urn:microsoft.com/office/officeart/2008/layout/RadialCluster"/>
    <dgm:cxn modelId="{0B4171E1-8EE2-46B6-9633-25BE8942D3A9}" type="presOf" srcId="{F446E56F-C842-4C39-8F61-50982FCECD65}" destId="{7C7B740B-D912-496F-A514-92F500C8D387}" srcOrd="0" destOrd="0" presId="urn:microsoft.com/office/officeart/2008/layout/RadialCluster"/>
    <dgm:cxn modelId="{084D47CF-11BA-4AF5-B925-C5B30217E12B}" type="presParOf" srcId="{9E4D2EF6-6421-48E7-88A3-CBE02351F1E2}" destId="{8AF031E0-C318-4564-8C3C-84D462750575}" srcOrd="0" destOrd="0" presId="urn:microsoft.com/office/officeart/2008/layout/RadialCluster"/>
    <dgm:cxn modelId="{25BA434A-67C9-468D-BE1C-A11D552776DD}" type="presParOf" srcId="{8AF031E0-C318-4564-8C3C-84D462750575}" destId="{E25C9901-87DB-48CE-B18A-DC1952C4A7AD}" srcOrd="0" destOrd="0" presId="urn:microsoft.com/office/officeart/2008/layout/RadialCluster"/>
    <dgm:cxn modelId="{62BAB4B3-E61E-4259-B2AC-425E8D6D37B1}" type="presParOf" srcId="{8AF031E0-C318-4564-8C3C-84D462750575}" destId="{7C7B740B-D912-496F-A514-92F500C8D387}" srcOrd="1" destOrd="0" presId="urn:microsoft.com/office/officeart/2008/layout/RadialCluster"/>
    <dgm:cxn modelId="{861B185B-9536-4095-AEE4-487D44314AA5}" type="presParOf" srcId="{8AF031E0-C318-4564-8C3C-84D462750575}" destId="{2840137E-3BC5-4C9A-B329-1ABF8CB671FD}" srcOrd="2" destOrd="0" presId="urn:microsoft.com/office/officeart/2008/layout/RadialCluster"/>
    <dgm:cxn modelId="{D22AD0BE-CBFE-47EF-AA6F-08A2F7761276}" type="presParOf" srcId="{8AF031E0-C318-4564-8C3C-84D462750575}" destId="{52F1A5FC-8DAB-4B5E-B9A4-7A9E02D7B16A}" srcOrd="3" destOrd="0" presId="urn:microsoft.com/office/officeart/2008/layout/RadialCluster"/>
    <dgm:cxn modelId="{F5DC4D4E-4C2D-44C4-ABE7-03C4379CAE9E}" type="presParOf" srcId="{8AF031E0-C318-4564-8C3C-84D462750575}" destId="{150E5022-D7F2-4FE9-9FBD-F041699A113D}" srcOrd="4" destOrd="0" presId="urn:microsoft.com/office/officeart/2008/layout/RadialCluster"/>
    <dgm:cxn modelId="{EED4B2F4-DD24-407A-826D-06FFDE9B3CC1}" type="presParOf" srcId="{8AF031E0-C318-4564-8C3C-84D462750575}" destId="{6C83AE65-65FB-425C-BC35-80D66AAC7B73}" srcOrd="5" destOrd="0" presId="urn:microsoft.com/office/officeart/2008/layout/RadialCluster"/>
    <dgm:cxn modelId="{1966230F-34C6-4060-A620-341BA265AAE8}" type="presParOf" srcId="{8AF031E0-C318-4564-8C3C-84D462750575}" destId="{77272EEB-FA7C-49AB-92A4-040D5AC4C5D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5DE66-C08E-4CF7-B7B3-5633D6D37318}" type="doc">
      <dgm:prSet loTypeId="urn:microsoft.com/office/officeart/2005/8/layout/target3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4BCD4BC-A4A6-42ED-A4E3-A431A7ECC2DE}">
      <dgm:prSet/>
      <dgm:spPr/>
      <dgm:t>
        <a:bodyPr/>
        <a:lstStyle/>
        <a:p>
          <a:r>
            <a:rPr lang="en-US" altLang="en-US" dirty="0" smtClean="0"/>
            <a:t>Express </a:t>
          </a:r>
          <a:r>
            <a:rPr lang="en-US" altLang="en-US" dirty="0" err="1" smtClean="0"/>
            <a:t>js</a:t>
          </a:r>
          <a:r>
            <a:rPr lang="en-US" altLang="en-US" dirty="0" smtClean="0"/>
            <a:t> is a very popular web application framework built to create Node.js Web based applications. </a:t>
          </a:r>
          <a:endParaRPr lang="en-US" dirty="0"/>
        </a:p>
      </dgm:t>
    </dgm:pt>
    <dgm:pt modelId="{7C5CF96D-BA6D-469B-A29E-C7A9E0194339}" type="parTrans" cxnId="{44D60499-69C6-4082-9EEA-D69E2A42F942}">
      <dgm:prSet/>
      <dgm:spPr/>
      <dgm:t>
        <a:bodyPr/>
        <a:lstStyle/>
        <a:p>
          <a:endParaRPr lang="en-US"/>
        </a:p>
      </dgm:t>
    </dgm:pt>
    <dgm:pt modelId="{DCE98EAF-7562-4C3C-A94C-B498C9B9879E}" type="sibTrans" cxnId="{44D60499-69C6-4082-9EEA-D69E2A42F942}">
      <dgm:prSet/>
      <dgm:spPr/>
      <dgm:t>
        <a:bodyPr/>
        <a:lstStyle/>
        <a:p>
          <a:endParaRPr lang="en-US"/>
        </a:p>
      </dgm:t>
    </dgm:pt>
    <dgm:pt modelId="{6F6B08B3-29E0-4FC3-AE37-2C3C25B15F98}">
      <dgm:prSet/>
      <dgm:spPr/>
      <dgm:t>
        <a:bodyPr/>
        <a:lstStyle/>
        <a:p>
          <a:r>
            <a:rPr lang="en-US" altLang="en-US" dirty="0" smtClean="0"/>
            <a:t>It provides an integrated environment to facilitate rapid development of Node based Web applications.</a:t>
          </a:r>
          <a:endParaRPr lang="en-US" dirty="0"/>
        </a:p>
      </dgm:t>
    </dgm:pt>
    <dgm:pt modelId="{CD3A42B9-4580-4B18-8C6E-894C091CD2E7}" type="parTrans" cxnId="{75391EA7-1239-474B-B828-A4A3C1060A93}">
      <dgm:prSet/>
      <dgm:spPr/>
      <dgm:t>
        <a:bodyPr/>
        <a:lstStyle/>
        <a:p>
          <a:endParaRPr lang="en-US"/>
        </a:p>
      </dgm:t>
    </dgm:pt>
    <dgm:pt modelId="{49E2875B-9CA9-426D-971D-80847E17EF03}" type="sibTrans" cxnId="{75391EA7-1239-474B-B828-A4A3C1060A93}">
      <dgm:prSet/>
      <dgm:spPr/>
      <dgm:t>
        <a:bodyPr/>
        <a:lstStyle/>
        <a:p>
          <a:endParaRPr lang="en-US"/>
        </a:p>
      </dgm:t>
    </dgm:pt>
    <dgm:pt modelId="{11307DAB-7FF4-4485-B397-0E938511E580}">
      <dgm:prSet/>
      <dgm:spPr/>
      <dgm:t>
        <a:bodyPr/>
        <a:lstStyle/>
        <a:p>
          <a:r>
            <a:rPr lang="en-US" altLang="en-US" dirty="0" smtClean="0"/>
            <a:t>Express framework is based on Connect middleware engine and used Jade html template framework for HTML </a:t>
          </a:r>
          <a:r>
            <a:rPr lang="en-US" altLang="en-US" dirty="0" err="1" smtClean="0"/>
            <a:t>templating</a:t>
          </a:r>
          <a:r>
            <a:rPr lang="en-US" altLang="en-US" dirty="0" smtClean="0"/>
            <a:t>.</a:t>
          </a:r>
          <a:endParaRPr lang="en-US" dirty="0"/>
        </a:p>
      </dgm:t>
    </dgm:pt>
    <dgm:pt modelId="{EE5651EB-1756-4547-B709-9CE700B57C7E}" type="parTrans" cxnId="{0806DF17-E294-4F12-90A6-1AFF2233EFC7}">
      <dgm:prSet/>
      <dgm:spPr/>
      <dgm:t>
        <a:bodyPr/>
        <a:lstStyle/>
        <a:p>
          <a:endParaRPr lang="en-US"/>
        </a:p>
      </dgm:t>
    </dgm:pt>
    <dgm:pt modelId="{44AC2ABF-798C-4ED9-A103-74537FE6C414}" type="sibTrans" cxnId="{0806DF17-E294-4F12-90A6-1AFF2233EFC7}">
      <dgm:prSet/>
      <dgm:spPr/>
      <dgm:t>
        <a:bodyPr/>
        <a:lstStyle/>
        <a:p>
          <a:endParaRPr lang="en-US"/>
        </a:p>
      </dgm:t>
    </dgm:pt>
    <dgm:pt modelId="{EBB14396-A34F-4446-A0F3-FDD553AC6957}">
      <dgm:prSet/>
      <dgm:spPr/>
      <dgm:t>
        <a:bodyPr/>
        <a:lstStyle/>
        <a:p>
          <a:pPr algn="ctr"/>
          <a:r>
            <a:rPr lang="en-US" altLang="en-US" dirty="0" smtClean="0"/>
            <a:t>Core features of Express framework:</a:t>
          </a:r>
        </a:p>
        <a:p>
          <a:pPr algn="ctr"/>
          <a:r>
            <a:rPr lang="en-US" altLang="en-US" dirty="0" smtClean="0"/>
            <a:t>Allows to set up </a:t>
          </a:r>
          <a:r>
            <a:rPr lang="en-US" altLang="en-US" dirty="0" err="1" smtClean="0"/>
            <a:t>middlewares</a:t>
          </a:r>
          <a:r>
            <a:rPr lang="en-US" altLang="en-US" dirty="0" smtClean="0"/>
            <a:t> to respond to HTTP Requests.</a:t>
          </a:r>
        </a:p>
        <a:p>
          <a:pPr algn="ctr"/>
          <a:r>
            <a:rPr lang="en-US" altLang="en-US" dirty="0" smtClean="0"/>
            <a:t>Defines a routing table which is used to perform different action based on HTTP method and URL.</a:t>
          </a:r>
        </a:p>
        <a:p>
          <a:pPr algn="ctr"/>
          <a:r>
            <a:rPr lang="en-US" altLang="en-US" dirty="0" smtClean="0"/>
            <a:t>Allows to dynamically render HTML Pages based on passing arguments to templates.</a:t>
          </a:r>
          <a:endParaRPr lang="en-US" dirty="0"/>
        </a:p>
      </dgm:t>
    </dgm:pt>
    <dgm:pt modelId="{05832ABE-0B8C-4272-9C23-07D21F702D12}" type="parTrans" cxnId="{FCF8FACF-A5D1-4E35-8ACF-D5FCDF5141B6}">
      <dgm:prSet/>
      <dgm:spPr/>
      <dgm:t>
        <a:bodyPr/>
        <a:lstStyle/>
        <a:p>
          <a:endParaRPr lang="en-US"/>
        </a:p>
      </dgm:t>
    </dgm:pt>
    <dgm:pt modelId="{83F79DAA-1179-4A38-994A-AAA1F830D821}" type="sibTrans" cxnId="{FCF8FACF-A5D1-4E35-8ACF-D5FCDF5141B6}">
      <dgm:prSet/>
      <dgm:spPr/>
      <dgm:t>
        <a:bodyPr/>
        <a:lstStyle/>
        <a:p>
          <a:endParaRPr lang="en-US"/>
        </a:p>
      </dgm:t>
    </dgm:pt>
    <dgm:pt modelId="{5E14DD38-40AC-4FBA-A459-DAEBDB2F5855}" type="pres">
      <dgm:prSet presAssocID="{BDC5DE66-C08E-4CF7-B7B3-5633D6D3731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B1A5CFC-C4FA-4A61-A23B-5D9CC684DC76}" type="pres">
      <dgm:prSet presAssocID="{C4BCD4BC-A4A6-42ED-A4E3-A431A7ECC2DE}" presName="circle1" presStyleLbl="node1" presStyleIdx="0" presStyleCnt="4"/>
      <dgm:spPr/>
      <dgm:t>
        <a:bodyPr/>
        <a:lstStyle/>
        <a:p>
          <a:endParaRPr lang="en-IN"/>
        </a:p>
      </dgm:t>
    </dgm:pt>
    <dgm:pt modelId="{512D0695-7821-4E2A-9600-DD162123FE31}" type="pres">
      <dgm:prSet presAssocID="{C4BCD4BC-A4A6-42ED-A4E3-A431A7ECC2DE}" presName="space" presStyleCnt="0"/>
      <dgm:spPr/>
      <dgm:t>
        <a:bodyPr/>
        <a:lstStyle/>
        <a:p>
          <a:endParaRPr lang="en-IN"/>
        </a:p>
      </dgm:t>
    </dgm:pt>
    <dgm:pt modelId="{C27F0AB1-CA15-471B-8FF8-37CEFF4A89C8}" type="pres">
      <dgm:prSet presAssocID="{C4BCD4BC-A4A6-42ED-A4E3-A431A7ECC2DE}" presName="rect1" presStyleLbl="alignAcc1" presStyleIdx="0" presStyleCnt="4"/>
      <dgm:spPr/>
      <dgm:t>
        <a:bodyPr/>
        <a:lstStyle/>
        <a:p>
          <a:endParaRPr lang="en-IN"/>
        </a:p>
      </dgm:t>
    </dgm:pt>
    <dgm:pt modelId="{6C060202-4DF9-4F70-A756-5E926ACDFED4}" type="pres">
      <dgm:prSet presAssocID="{6F6B08B3-29E0-4FC3-AE37-2C3C25B15F98}" presName="vertSpace2" presStyleLbl="node1" presStyleIdx="0" presStyleCnt="4"/>
      <dgm:spPr/>
      <dgm:t>
        <a:bodyPr/>
        <a:lstStyle/>
        <a:p>
          <a:endParaRPr lang="en-IN"/>
        </a:p>
      </dgm:t>
    </dgm:pt>
    <dgm:pt modelId="{B2A2166C-D4B6-4190-A5A8-D17438EF9156}" type="pres">
      <dgm:prSet presAssocID="{6F6B08B3-29E0-4FC3-AE37-2C3C25B15F98}" presName="circle2" presStyleLbl="node1" presStyleIdx="1" presStyleCnt="4"/>
      <dgm:spPr/>
      <dgm:t>
        <a:bodyPr/>
        <a:lstStyle/>
        <a:p>
          <a:endParaRPr lang="en-IN"/>
        </a:p>
      </dgm:t>
    </dgm:pt>
    <dgm:pt modelId="{69BD01EF-A09E-4902-9528-D063CCB8F895}" type="pres">
      <dgm:prSet presAssocID="{6F6B08B3-29E0-4FC3-AE37-2C3C25B15F98}" presName="rect2" presStyleLbl="alignAcc1" presStyleIdx="1" presStyleCnt="4"/>
      <dgm:spPr/>
      <dgm:t>
        <a:bodyPr/>
        <a:lstStyle/>
        <a:p>
          <a:endParaRPr lang="en-IN"/>
        </a:p>
      </dgm:t>
    </dgm:pt>
    <dgm:pt modelId="{FAAFC47F-6836-470A-9A20-21FC33EE1C6C}" type="pres">
      <dgm:prSet presAssocID="{11307DAB-7FF4-4485-B397-0E938511E580}" presName="vertSpace3" presStyleLbl="node1" presStyleIdx="1" presStyleCnt="4"/>
      <dgm:spPr/>
      <dgm:t>
        <a:bodyPr/>
        <a:lstStyle/>
        <a:p>
          <a:endParaRPr lang="en-IN"/>
        </a:p>
      </dgm:t>
    </dgm:pt>
    <dgm:pt modelId="{9FEEE638-AB50-4A23-9642-9C20DCB4EE19}" type="pres">
      <dgm:prSet presAssocID="{11307DAB-7FF4-4485-B397-0E938511E580}" presName="circle3" presStyleLbl="node1" presStyleIdx="2" presStyleCnt="4"/>
      <dgm:spPr/>
      <dgm:t>
        <a:bodyPr/>
        <a:lstStyle/>
        <a:p>
          <a:endParaRPr lang="en-IN"/>
        </a:p>
      </dgm:t>
    </dgm:pt>
    <dgm:pt modelId="{C12C94BC-1F23-4916-B54A-C0B0430A523B}" type="pres">
      <dgm:prSet presAssocID="{11307DAB-7FF4-4485-B397-0E938511E580}" presName="rect3" presStyleLbl="alignAcc1" presStyleIdx="2" presStyleCnt="4"/>
      <dgm:spPr/>
      <dgm:t>
        <a:bodyPr/>
        <a:lstStyle/>
        <a:p>
          <a:endParaRPr lang="en-IN"/>
        </a:p>
      </dgm:t>
    </dgm:pt>
    <dgm:pt modelId="{5EFCBB39-89BA-4BC2-BF10-A5F11007035A}" type="pres">
      <dgm:prSet presAssocID="{EBB14396-A34F-4446-A0F3-FDD553AC6957}" presName="vertSpace4" presStyleLbl="node1" presStyleIdx="2" presStyleCnt="4"/>
      <dgm:spPr/>
      <dgm:t>
        <a:bodyPr/>
        <a:lstStyle/>
        <a:p>
          <a:endParaRPr lang="en-IN"/>
        </a:p>
      </dgm:t>
    </dgm:pt>
    <dgm:pt modelId="{D67E5C4C-0543-402B-9C3B-DC8BB9CC0663}" type="pres">
      <dgm:prSet presAssocID="{EBB14396-A34F-4446-A0F3-FDD553AC6957}" presName="circle4" presStyleLbl="node1" presStyleIdx="3" presStyleCnt="4"/>
      <dgm:spPr/>
      <dgm:t>
        <a:bodyPr/>
        <a:lstStyle/>
        <a:p>
          <a:endParaRPr lang="en-IN"/>
        </a:p>
      </dgm:t>
    </dgm:pt>
    <dgm:pt modelId="{69F1AF40-F6C0-404B-9C3D-539701C6766D}" type="pres">
      <dgm:prSet presAssocID="{EBB14396-A34F-4446-A0F3-FDD553AC6957}" presName="rect4" presStyleLbl="alignAcc1" presStyleIdx="3" presStyleCnt="4"/>
      <dgm:spPr/>
      <dgm:t>
        <a:bodyPr/>
        <a:lstStyle/>
        <a:p>
          <a:endParaRPr lang="en-IN"/>
        </a:p>
      </dgm:t>
    </dgm:pt>
    <dgm:pt modelId="{3C7B9B70-66C6-4C3D-B488-79192C08E8B4}" type="pres">
      <dgm:prSet presAssocID="{C4BCD4BC-A4A6-42ED-A4E3-A431A7ECC2DE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2C7C2E-E6B8-4E97-ADB0-580DC3336C86}" type="pres">
      <dgm:prSet presAssocID="{6F6B08B3-29E0-4FC3-AE37-2C3C25B15F98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FF4A89-FBFE-480A-8DA2-95A41CEA4ACD}" type="pres">
      <dgm:prSet presAssocID="{11307DAB-7FF4-4485-B397-0E938511E580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077A77-A3CF-46A9-ABAB-767D5C5C400C}" type="pres">
      <dgm:prSet presAssocID="{EBB14396-A34F-4446-A0F3-FDD553AC6957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391EA7-1239-474B-B828-A4A3C1060A93}" srcId="{BDC5DE66-C08E-4CF7-B7B3-5633D6D37318}" destId="{6F6B08B3-29E0-4FC3-AE37-2C3C25B15F98}" srcOrd="1" destOrd="0" parTransId="{CD3A42B9-4580-4B18-8C6E-894C091CD2E7}" sibTransId="{49E2875B-9CA9-426D-971D-80847E17EF03}"/>
    <dgm:cxn modelId="{43D291CB-6E53-4127-AC0F-7CA3A9252032}" type="presOf" srcId="{6F6B08B3-29E0-4FC3-AE37-2C3C25B15F98}" destId="{69BD01EF-A09E-4902-9528-D063CCB8F895}" srcOrd="0" destOrd="0" presId="urn:microsoft.com/office/officeart/2005/8/layout/target3"/>
    <dgm:cxn modelId="{49F83B93-1B02-4658-9D79-7DFEB1C98986}" type="presOf" srcId="{11307DAB-7FF4-4485-B397-0E938511E580}" destId="{C12C94BC-1F23-4916-B54A-C0B0430A523B}" srcOrd="0" destOrd="0" presId="urn:microsoft.com/office/officeart/2005/8/layout/target3"/>
    <dgm:cxn modelId="{0806DF17-E294-4F12-90A6-1AFF2233EFC7}" srcId="{BDC5DE66-C08E-4CF7-B7B3-5633D6D37318}" destId="{11307DAB-7FF4-4485-B397-0E938511E580}" srcOrd="2" destOrd="0" parTransId="{EE5651EB-1756-4547-B709-9CE700B57C7E}" sibTransId="{44AC2ABF-798C-4ED9-A103-74537FE6C414}"/>
    <dgm:cxn modelId="{3A1913F3-695C-4658-8AB7-BE90D4CB7706}" type="presOf" srcId="{C4BCD4BC-A4A6-42ED-A4E3-A431A7ECC2DE}" destId="{3C7B9B70-66C6-4C3D-B488-79192C08E8B4}" srcOrd="1" destOrd="0" presId="urn:microsoft.com/office/officeart/2005/8/layout/target3"/>
    <dgm:cxn modelId="{FCF8FACF-A5D1-4E35-8ACF-D5FCDF5141B6}" srcId="{BDC5DE66-C08E-4CF7-B7B3-5633D6D37318}" destId="{EBB14396-A34F-4446-A0F3-FDD553AC6957}" srcOrd="3" destOrd="0" parTransId="{05832ABE-0B8C-4272-9C23-07D21F702D12}" sibTransId="{83F79DAA-1179-4A38-994A-AAA1F830D821}"/>
    <dgm:cxn modelId="{329218E2-06F9-4D6D-A417-383737C08E0E}" type="presOf" srcId="{EBB14396-A34F-4446-A0F3-FDD553AC6957}" destId="{69F1AF40-F6C0-404B-9C3D-539701C6766D}" srcOrd="0" destOrd="0" presId="urn:microsoft.com/office/officeart/2005/8/layout/target3"/>
    <dgm:cxn modelId="{36C2DA1E-F81A-4064-B34D-43B7F4591DA2}" type="presOf" srcId="{BDC5DE66-C08E-4CF7-B7B3-5633D6D37318}" destId="{5E14DD38-40AC-4FBA-A459-DAEBDB2F5855}" srcOrd="0" destOrd="0" presId="urn:microsoft.com/office/officeart/2005/8/layout/target3"/>
    <dgm:cxn modelId="{BA15EAB3-D015-4204-B28C-15755076CEF0}" type="presOf" srcId="{C4BCD4BC-A4A6-42ED-A4E3-A431A7ECC2DE}" destId="{C27F0AB1-CA15-471B-8FF8-37CEFF4A89C8}" srcOrd="0" destOrd="0" presId="urn:microsoft.com/office/officeart/2005/8/layout/target3"/>
    <dgm:cxn modelId="{44D60499-69C6-4082-9EEA-D69E2A42F942}" srcId="{BDC5DE66-C08E-4CF7-B7B3-5633D6D37318}" destId="{C4BCD4BC-A4A6-42ED-A4E3-A431A7ECC2DE}" srcOrd="0" destOrd="0" parTransId="{7C5CF96D-BA6D-469B-A29E-C7A9E0194339}" sibTransId="{DCE98EAF-7562-4C3C-A94C-B498C9B9879E}"/>
    <dgm:cxn modelId="{3F19962D-C155-4188-BE22-B98D84555F92}" type="presOf" srcId="{11307DAB-7FF4-4485-B397-0E938511E580}" destId="{20FF4A89-FBFE-480A-8DA2-95A41CEA4ACD}" srcOrd="1" destOrd="0" presId="urn:microsoft.com/office/officeart/2005/8/layout/target3"/>
    <dgm:cxn modelId="{F9162F91-BAC9-41CA-B9CC-34AE78D49944}" type="presOf" srcId="{EBB14396-A34F-4446-A0F3-FDD553AC6957}" destId="{D9077A77-A3CF-46A9-ABAB-767D5C5C400C}" srcOrd="1" destOrd="0" presId="urn:microsoft.com/office/officeart/2005/8/layout/target3"/>
    <dgm:cxn modelId="{8C3C7B32-5C55-4D5E-BD01-D1752552C09B}" type="presOf" srcId="{6F6B08B3-29E0-4FC3-AE37-2C3C25B15F98}" destId="{C92C7C2E-E6B8-4E97-ADB0-580DC3336C86}" srcOrd="1" destOrd="0" presId="urn:microsoft.com/office/officeart/2005/8/layout/target3"/>
    <dgm:cxn modelId="{453FB9F5-051D-4E04-A674-6324A1691962}" type="presParOf" srcId="{5E14DD38-40AC-4FBA-A459-DAEBDB2F5855}" destId="{3B1A5CFC-C4FA-4A61-A23B-5D9CC684DC76}" srcOrd="0" destOrd="0" presId="urn:microsoft.com/office/officeart/2005/8/layout/target3"/>
    <dgm:cxn modelId="{FBF058C2-FCA1-4F70-BF89-F0410EFA72F8}" type="presParOf" srcId="{5E14DD38-40AC-4FBA-A459-DAEBDB2F5855}" destId="{512D0695-7821-4E2A-9600-DD162123FE31}" srcOrd="1" destOrd="0" presId="urn:microsoft.com/office/officeart/2005/8/layout/target3"/>
    <dgm:cxn modelId="{8258152D-0F13-45F3-BFB1-BA05619EDFB4}" type="presParOf" srcId="{5E14DD38-40AC-4FBA-A459-DAEBDB2F5855}" destId="{C27F0AB1-CA15-471B-8FF8-37CEFF4A89C8}" srcOrd="2" destOrd="0" presId="urn:microsoft.com/office/officeart/2005/8/layout/target3"/>
    <dgm:cxn modelId="{6A6FC5F3-9200-4C19-AD39-27E52FE42E20}" type="presParOf" srcId="{5E14DD38-40AC-4FBA-A459-DAEBDB2F5855}" destId="{6C060202-4DF9-4F70-A756-5E926ACDFED4}" srcOrd="3" destOrd="0" presId="urn:microsoft.com/office/officeart/2005/8/layout/target3"/>
    <dgm:cxn modelId="{7AF9D5DF-75E0-48A6-830F-594B9100B80C}" type="presParOf" srcId="{5E14DD38-40AC-4FBA-A459-DAEBDB2F5855}" destId="{B2A2166C-D4B6-4190-A5A8-D17438EF9156}" srcOrd="4" destOrd="0" presId="urn:microsoft.com/office/officeart/2005/8/layout/target3"/>
    <dgm:cxn modelId="{51253D8B-88CE-4B6A-B049-A0814374549B}" type="presParOf" srcId="{5E14DD38-40AC-4FBA-A459-DAEBDB2F5855}" destId="{69BD01EF-A09E-4902-9528-D063CCB8F895}" srcOrd="5" destOrd="0" presId="urn:microsoft.com/office/officeart/2005/8/layout/target3"/>
    <dgm:cxn modelId="{764D955B-68E5-466A-A9E6-E71313DFA478}" type="presParOf" srcId="{5E14DD38-40AC-4FBA-A459-DAEBDB2F5855}" destId="{FAAFC47F-6836-470A-9A20-21FC33EE1C6C}" srcOrd="6" destOrd="0" presId="urn:microsoft.com/office/officeart/2005/8/layout/target3"/>
    <dgm:cxn modelId="{E7AC2C7C-1B4B-4677-86AE-BDBE16CBFF1A}" type="presParOf" srcId="{5E14DD38-40AC-4FBA-A459-DAEBDB2F5855}" destId="{9FEEE638-AB50-4A23-9642-9C20DCB4EE19}" srcOrd="7" destOrd="0" presId="urn:microsoft.com/office/officeart/2005/8/layout/target3"/>
    <dgm:cxn modelId="{709A78B4-2D84-4610-B48C-EF03D0B5BF7A}" type="presParOf" srcId="{5E14DD38-40AC-4FBA-A459-DAEBDB2F5855}" destId="{C12C94BC-1F23-4916-B54A-C0B0430A523B}" srcOrd="8" destOrd="0" presId="urn:microsoft.com/office/officeart/2005/8/layout/target3"/>
    <dgm:cxn modelId="{D6B0EB37-4160-4568-B145-54FDB5FC0ECA}" type="presParOf" srcId="{5E14DD38-40AC-4FBA-A459-DAEBDB2F5855}" destId="{5EFCBB39-89BA-4BC2-BF10-A5F11007035A}" srcOrd="9" destOrd="0" presId="urn:microsoft.com/office/officeart/2005/8/layout/target3"/>
    <dgm:cxn modelId="{F554769A-D35C-4FF7-81F0-81AEA110DF7A}" type="presParOf" srcId="{5E14DD38-40AC-4FBA-A459-DAEBDB2F5855}" destId="{D67E5C4C-0543-402B-9C3B-DC8BB9CC0663}" srcOrd="10" destOrd="0" presId="urn:microsoft.com/office/officeart/2005/8/layout/target3"/>
    <dgm:cxn modelId="{F29F3DEA-4D0F-4A42-9487-ABFD07CF6C33}" type="presParOf" srcId="{5E14DD38-40AC-4FBA-A459-DAEBDB2F5855}" destId="{69F1AF40-F6C0-404B-9C3D-539701C6766D}" srcOrd="11" destOrd="0" presId="urn:microsoft.com/office/officeart/2005/8/layout/target3"/>
    <dgm:cxn modelId="{D804234B-B7D0-4EAF-846E-E8C3BB06F8FF}" type="presParOf" srcId="{5E14DD38-40AC-4FBA-A459-DAEBDB2F5855}" destId="{3C7B9B70-66C6-4C3D-B488-79192C08E8B4}" srcOrd="12" destOrd="0" presId="urn:microsoft.com/office/officeart/2005/8/layout/target3"/>
    <dgm:cxn modelId="{747D02D7-E463-43DA-B0FB-5C7BE11C9146}" type="presParOf" srcId="{5E14DD38-40AC-4FBA-A459-DAEBDB2F5855}" destId="{C92C7C2E-E6B8-4E97-ADB0-580DC3336C86}" srcOrd="13" destOrd="0" presId="urn:microsoft.com/office/officeart/2005/8/layout/target3"/>
    <dgm:cxn modelId="{83E390C1-805D-42BF-8C72-ED94C22F1140}" type="presParOf" srcId="{5E14DD38-40AC-4FBA-A459-DAEBDB2F5855}" destId="{20FF4A89-FBFE-480A-8DA2-95A41CEA4ACD}" srcOrd="14" destOrd="0" presId="urn:microsoft.com/office/officeart/2005/8/layout/target3"/>
    <dgm:cxn modelId="{BA11A708-F617-4045-8D5F-278FB08411F3}" type="presParOf" srcId="{5E14DD38-40AC-4FBA-A459-DAEBDB2F5855}" destId="{D9077A77-A3CF-46A9-ABAB-767D5C5C400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216CE-DB97-4EE8-9266-8BAAAE47BCA9}">
      <dsp:nvSpPr>
        <dsp:cNvPr id="0" name=""/>
        <dsp:cNvSpPr/>
      </dsp:nvSpPr>
      <dsp:spPr>
        <a:xfrm>
          <a:off x="0" y="321132"/>
          <a:ext cx="11419214" cy="529200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BC48684-841F-4A51-8C71-F4ED768C327B}">
      <dsp:nvSpPr>
        <dsp:cNvPr id="0" name=""/>
        <dsp:cNvSpPr/>
      </dsp:nvSpPr>
      <dsp:spPr>
        <a:xfrm>
          <a:off x="570960" y="11172"/>
          <a:ext cx="7993449" cy="619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2133" tIns="0" rIns="30213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Node.js - Introduction</a:t>
          </a:r>
          <a:endParaRPr lang="en-US" sz="2100" kern="1200" dirty="0"/>
        </a:p>
      </dsp:txBody>
      <dsp:txXfrm>
        <a:off x="601222" y="41434"/>
        <a:ext cx="7932925" cy="559396"/>
      </dsp:txXfrm>
    </dsp:sp>
    <dsp:sp modelId="{82B7720B-A064-4CE3-9C8C-00F0D22EF12B}">
      <dsp:nvSpPr>
        <dsp:cNvPr id="0" name=""/>
        <dsp:cNvSpPr/>
      </dsp:nvSpPr>
      <dsp:spPr>
        <a:xfrm>
          <a:off x="0" y="1273692"/>
          <a:ext cx="11419214" cy="529200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E249F122-0BAA-4C3D-8AAA-745A899AF1D7}">
      <dsp:nvSpPr>
        <dsp:cNvPr id="0" name=""/>
        <dsp:cNvSpPr/>
      </dsp:nvSpPr>
      <dsp:spPr>
        <a:xfrm>
          <a:off x="570960" y="963732"/>
          <a:ext cx="7993449" cy="619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2133" tIns="0" rIns="30213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Node.js - Features</a:t>
          </a:r>
          <a:endParaRPr lang="en-US" sz="2100" kern="1200" dirty="0"/>
        </a:p>
      </dsp:txBody>
      <dsp:txXfrm>
        <a:off x="601222" y="993994"/>
        <a:ext cx="7932925" cy="559396"/>
      </dsp:txXfrm>
    </dsp:sp>
    <dsp:sp modelId="{4E99D97E-6A4D-47B7-BDF8-AC26705D4EED}">
      <dsp:nvSpPr>
        <dsp:cNvPr id="0" name=""/>
        <dsp:cNvSpPr/>
      </dsp:nvSpPr>
      <dsp:spPr>
        <a:xfrm>
          <a:off x="0" y="2226252"/>
          <a:ext cx="11419214" cy="529200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07A7CD07-56C9-4FD9-8E7E-B35553703C32}">
      <dsp:nvSpPr>
        <dsp:cNvPr id="0" name=""/>
        <dsp:cNvSpPr/>
      </dsp:nvSpPr>
      <dsp:spPr>
        <a:xfrm>
          <a:off x="570960" y="1916292"/>
          <a:ext cx="7993449" cy="619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2133" tIns="0" rIns="30213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Node.js - </a:t>
          </a:r>
          <a:r>
            <a:rPr lang="en-US" sz="2100" kern="1200" dirty="0" smtClean="0"/>
            <a:t>Modules</a:t>
          </a:r>
          <a:endParaRPr lang="en-US" sz="2100" kern="1200" dirty="0"/>
        </a:p>
      </dsp:txBody>
      <dsp:txXfrm>
        <a:off x="601222" y="1946554"/>
        <a:ext cx="7932925" cy="559396"/>
      </dsp:txXfrm>
    </dsp:sp>
    <dsp:sp modelId="{4678144C-BDFE-43CC-9C23-2CCCF5311A14}">
      <dsp:nvSpPr>
        <dsp:cNvPr id="0" name=""/>
        <dsp:cNvSpPr/>
      </dsp:nvSpPr>
      <dsp:spPr>
        <a:xfrm>
          <a:off x="0" y="3178812"/>
          <a:ext cx="11419214" cy="529200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EA7766B-1A04-49BA-A333-7C42730CADBE}">
      <dsp:nvSpPr>
        <dsp:cNvPr id="0" name=""/>
        <dsp:cNvSpPr/>
      </dsp:nvSpPr>
      <dsp:spPr>
        <a:xfrm>
          <a:off x="570960" y="2868852"/>
          <a:ext cx="7993449" cy="619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2133" tIns="0" rIns="30213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CRUD App using Angular, Node.js and Mongo DB - Demo 1.</a:t>
          </a:r>
          <a:endParaRPr lang="en-US" sz="2100" kern="1200" dirty="0"/>
        </a:p>
      </dsp:txBody>
      <dsp:txXfrm>
        <a:off x="601222" y="2899114"/>
        <a:ext cx="7932925" cy="559396"/>
      </dsp:txXfrm>
    </dsp:sp>
    <dsp:sp modelId="{02CE77B1-458D-46E7-A592-EFF3E8CBA81C}">
      <dsp:nvSpPr>
        <dsp:cNvPr id="0" name=""/>
        <dsp:cNvSpPr/>
      </dsp:nvSpPr>
      <dsp:spPr>
        <a:xfrm>
          <a:off x="0" y="4131372"/>
          <a:ext cx="11419214" cy="529200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0698CB15-6636-4C62-83B9-593B015C61E1}">
      <dsp:nvSpPr>
        <dsp:cNvPr id="0" name=""/>
        <dsp:cNvSpPr/>
      </dsp:nvSpPr>
      <dsp:spPr>
        <a:xfrm>
          <a:off x="570960" y="3821412"/>
          <a:ext cx="7993449" cy="619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2133" tIns="0" rIns="30213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 time chat application using socket.io - Demo 2.</a:t>
          </a:r>
          <a:endParaRPr lang="en-US" sz="2100" kern="1200" dirty="0"/>
        </a:p>
      </dsp:txBody>
      <dsp:txXfrm>
        <a:off x="601222" y="3851674"/>
        <a:ext cx="7932925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39A9-799A-4413-AAB4-860FAF749A03}">
      <dsp:nvSpPr>
        <dsp:cNvPr id="0" name=""/>
        <dsp:cNvSpPr/>
      </dsp:nvSpPr>
      <dsp:spPr>
        <a:xfrm>
          <a:off x="3350" y="1091156"/>
          <a:ext cx="2391917" cy="15188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55C332A8-9F97-433E-B175-813DC089A8DE}">
      <dsp:nvSpPr>
        <dsp:cNvPr id="0" name=""/>
        <dsp:cNvSpPr/>
      </dsp:nvSpPr>
      <dsp:spPr>
        <a:xfrm>
          <a:off x="269118" y="1343637"/>
          <a:ext cx="2391917" cy="1518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0" i="0" kern="1200" dirty="0" smtClean="0"/>
            <a:t>Data Streaming Applications.</a:t>
          </a:r>
          <a:endParaRPr lang="en-US" sz="2300" kern="1200" dirty="0"/>
        </a:p>
      </dsp:txBody>
      <dsp:txXfrm>
        <a:off x="313604" y="1388123"/>
        <a:ext cx="2302945" cy="1429895"/>
      </dsp:txXfrm>
    </dsp:sp>
    <dsp:sp modelId="{41D98FFB-DEA0-42F6-891D-A93E23AC91BD}">
      <dsp:nvSpPr>
        <dsp:cNvPr id="0" name=""/>
        <dsp:cNvSpPr/>
      </dsp:nvSpPr>
      <dsp:spPr>
        <a:xfrm>
          <a:off x="2926805" y="1091156"/>
          <a:ext cx="2391917" cy="15188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476B6E5B-B101-49B4-ABF1-0E9C8A8C9964}">
      <dsp:nvSpPr>
        <dsp:cNvPr id="0" name=""/>
        <dsp:cNvSpPr/>
      </dsp:nvSpPr>
      <dsp:spPr>
        <a:xfrm>
          <a:off x="3192573" y="1343637"/>
          <a:ext cx="2391917" cy="1518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Data Intensive Real-time Applications (DIRT)</a:t>
          </a:r>
          <a:endParaRPr lang="en-US" sz="2300" kern="1200" dirty="0"/>
        </a:p>
      </dsp:txBody>
      <dsp:txXfrm>
        <a:off x="3237059" y="1388123"/>
        <a:ext cx="2302945" cy="1429895"/>
      </dsp:txXfrm>
    </dsp:sp>
    <dsp:sp modelId="{B235A64D-31E5-430E-82E1-3584D0D3E91F}">
      <dsp:nvSpPr>
        <dsp:cNvPr id="0" name=""/>
        <dsp:cNvSpPr/>
      </dsp:nvSpPr>
      <dsp:spPr>
        <a:xfrm>
          <a:off x="5850260" y="1091156"/>
          <a:ext cx="2391917" cy="15188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B1A3BC79-6624-4ADA-9C8C-989DADA36CE3}">
      <dsp:nvSpPr>
        <dsp:cNvPr id="0" name=""/>
        <dsp:cNvSpPr/>
      </dsp:nvSpPr>
      <dsp:spPr>
        <a:xfrm>
          <a:off x="6116028" y="1343637"/>
          <a:ext cx="2391917" cy="1518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0" i="0" kern="1200" dirty="0" smtClean="0"/>
            <a:t>JSON APIs based Applications</a:t>
          </a:r>
          <a:endParaRPr lang="en-US" sz="2300" kern="1200" dirty="0"/>
        </a:p>
      </dsp:txBody>
      <dsp:txXfrm>
        <a:off x="6160514" y="1388123"/>
        <a:ext cx="2302945" cy="1429895"/>
      </dsp:txXfrm>
    </dsp:sp>
    <dsp:sp modelId="{ECA963E3-4A59-4F63-BCD8-E2E5C7367202}">
      <dsp:nvSpPr>
        <dsp:cNvPr id="0" name=""/>
        <dsp:cNvSpPr/>
      </dsp:nvSpPr>
      <dsp:spPr>
        <a:xfrm>
          <a:off x="8773715" y="1091156"/>
          <a:ext cx="2391917" cy="15188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DB0B207A-86C7-453B-88CA-3FD9CC363978}">
      <dsp:nvSpPr>
        <dsp:cNvPr id="0" name=""/>
        <dsp:cNvSpPr/>
      </dsp:nvSpPr>
      <dsp:spPr>
        <a:xfrm>
          <a:off x="9039484" y="1343637"/>
          <a:ext cx="2391917" cy="151886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0" i="0" kern="1200" dirty="0" smtClean="0"/>
            <a:t>Single Page Applications</a:t>
          </a:r>
          <a:endParaRPr lang="en-US" sz="2300" kern="1200" dirty="0"/>
        </a:p>
      </dsp:txBody>
      <dsp:txXfrm>
        <a:off x="9083970" y="1388123"/>
        <a:ext cx="2302945" cy="1429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C9901-87DB-48CE-B18A-DC1952C4A7AD}">
      <dsp:nvSpPr>
        <dsp:cNvPr id="0" name=""/>
        <dsp:cNvSpPr/>
      </dsp:nvSpPr>
      <dsp:spPr>
        <a:xfrm>
          <a:off x="5124449" y="1839013"/>
          <a:ext cx="1185862" cy="1185862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Single Thread</a:t>
          </a:r>
          <a:endParaRPr lang="en-IN" sz="2900" kern="1200" dirty="0"/>
        </a:p>
      </dsp:txBody>
      <dsp:txXfrm>
        <a:off x="5182338" y="1896902"/>
        <a:ext cx="1070084" cy="1070084"/>
      </dsp:txXfrm>
    </dsp:sp>
    <dsp:sp modelId="{7C7B740B-D912-496F-A514-92F500C8D387}">
      <dsp:nvSpPr>
        <dsp:cNvPr id="0" name=""/>
        <dsp:cNvSpPr/>
      </dsp:nvSpPr>
      <dsp:spPr>
        <a:xfrm rot="16200000">
          <a:off x="5301464" y="1423096"/>
          <a:ext cx="8318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1833" y="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0137E-3BC5-4C9A-B329-1ABF8CB671FD}">
      <dsp:nvSpPr>
        <dsp:cNvPr id="0" name=""/>
        <dsp:cNvSpPr/>
      </dsp:nvSpPr>
      <dsp:spPr>
        <a:xfrm>
          <a:off x="5320117" y="212652"/>
          <a:ext cx="794527" cy="794527"/>
        </a:xfrm>
        <a:prstGeom prst="roundRect">
          <a:avLst/>
        </a:prstGeom>
        <a:solidFill>
          <a:schemeClr val="accent1">
            <a:shade val="80000"/>
            <a:hueOff val="125492"/>
            <a:satOff val="-2579"/>
            <a:lumOff val="90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Request</a:t>
          </a:r>
          <a:endParaRPr lang="en-IN" sz="1600" kern="1200" dirty="0"/>
        </a:p>
      </dsp:txBody>
      <dsp:txXfrm>
        <a:off x="5358903" y="251438"/>
        <a:ext cx="716955" cy="716955"/>
      </dsp:txXfrm>
    </dsp:sp>
    <dsp:sp modelId="{52F1A5FC-8DAB-4B5E-B9A4-7A9E02D7B16A}">
      <dsp:nvSpPr>
        <dsp:cNvPr id="0" name=""/>
        <dsp:cNvSpPr/>
      </dsp:nvSpPr>
      <dsp:spPr>
        <a:xfrm rot="1800000">
          <a:off x="6264851" y="2943935"/>
          <a:ext cx="6786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649" y="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E5022-D7F2-4FE9-9FBD-F041699A113D}">
      <dsp:nvSpPr>
        <dsp:cNvPr id="0" name=""/>
        <dsp:cNvSpPr/>
      </dsp:nvSpPr>
      <dsp:spPr>
        <a:xfrm>
          <a:off x="6898039" y="2945694"/>
          <a:ext cx="794527" cy="794527"/>
        </a:xfrm>
        <a:prstGeom prst="roundRect">
          <a:avLst/>
        </a:prstGeom>
        <a:solidFill>
          <a:schemeClr val="accent1">
            <a:shade val="80000"/>
            <a:hueOff val="250984"/>
            <a:satOff val="-5158"/>
            <a:lumOff val="180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Request</a:t>
          </a:r>
          <a:endParaRPr lang="en-IN" sz="1600" kern="1200" dirty="0"/>
        </a:p>
      </dsp:txBody>
      <dsp:txXfrm>
        <a:off x="6936825" y="2984480"/>
        <a:ext cx="716955" cy="716955"/>
      </dsp:txXfrm>
    </dsp:sp>
    <dsp:sp modelId="{6C83AE65-65FB-425C-BC35-80D66AAC7B73}">
      <dsp:nvSpPr>
        <dsp:cNvPr id="0" name=""/>
        <dsp:cNvSpPr/>
      </dsp:nvSpPr>
      <dsp:spPr>
        <a:xfrm rot="9000000">
          <a:off x="4491261" y="2943935"/>
          <a:ext cx="6786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649" y="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2EEB-FA7C-49AB-92A4-040D5AC4C5DB}">
      <dsp:nvSpPr>
        <dsp:cNvPr id="0" name=""/>
        <dsp:cNvSpPr/>
      </dsp:nvSpPr>
      <dsp:spPr>
        <a:xfrm>
          <a:off x="3742194" y="2945694"/>
          <a:ext cx="794527" cy="794527"/>
        </a:xfrm>
        <a:prstGeom prst="roundRect">
          <a:avLst/>
        </a:prstGeom>
        <a:solidFill>
          <a:schemeClr val="accent1">
            <a:shade val="80000"/>
            <a:hueOff val="376477"/>
            <a:satOff val="-7737"/>
            <a:lumOff val="271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Request</a:t>
          </a:r>
          <a:endParaRPr lang="en-IN" sz="1600" kern="1200" dirty="0"/>
        </a:p>
      </dsp:txBody>
      <dsp:txXfrm>
        <a:off x="3780980" y="2984480"/>
        <a:ext cx="716955" cy="716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A5CFC-C4FA-4A61-A23B-5D9CC684DC76}">
      <dsp:nvSpPr>
        <dsp:cNvPr id="0" name=""/>
        <dsp:cNvSpPr/>
      </dsp:nvSpPr>
      <dsp:spPr>
        <a:xfrm>
          <a:off x="0" y="0"/>
          <a:ext cx="4671745" cy="467174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F0AB1-CA15-471B-8FF8-37CEFF4A89C8}">
      <dsp:nvSpPr>
        <dsp:cNvPr id="0" name=""/>
        <dsp:cNvSpPr/>
      </dsp:nvSpPr>
      <dsp:spPr>
        <a:xfrm>
          <a:off x="2335872" y="0"/>
          <a:ext cx="9083341" cy="4671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Express </a:t>
          </a:r>
          <a:r>
            <a:rPr lang="en-US" altLang="en-US" sz="1300" kern="1200" dirty="0" err="1" smtClean="0"/>
            <a:t>js</a:t>
          </a:r>
          <a:r>
            <a:rPr lang="en-US" altLang="en-US" sz="1300" kern="1200" dirty="0" smtClean="0"/>
            <a:t> is a very popular web application framework built to create Node.js Web based applications. </a:t>
          </a:r>
          <a:endParaRPr lang="en-US" sz="1300" kern="1200" dirty="0"/>
        </a:p>
      </dsp:txBody>
      <dsp:txXfrm>
        <a:off x="2335872" y="0"/>
        <a:ext cx="9083341" cy="992745"/>
      </dsp:txXfrm>
    </dsp:sp>
    <dsp:sp modelId="{B2A2166C-D4B6-4190-A5A8-D17438EF9156}">
      <dsp:nvSpPr>
        <dsp:cNvPr id="0" name=""/>
        <dsp:cNvSpPr/>
      </dsp:nvSpPr>
      <dsp:spPr>
        <a:xfrm>
          <a:off x="613166" y="992745"/>
          <a:ext cx="3445411" cy="344541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125492"/>
                <a:satOff val="-2579"/>
                <a:lumOff val="90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25492"/>
                <a:satOff val="-2579"/>
                <a:lumOff val="90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25492"/>
                <a:satOff val="-2579"/>
                <a:lumOff val="90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D01EF-A09E-4902-9528-D063CCB8F895}">
      <dsp:nvSpPr>
        <dsp:cNvPr id="0" name=""/>
        <dsp:cNvSpPr/>
      </dsp:nvSpPr>
      <dsp:spPr>
        <a:xfrm>
          <a:off x="2335872" y="992745"/>
          <a:ext cx="9083341" cy="34454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25492"/>
              <a:satOff val="-2579"/>
              <a:lumOff val="90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It provides an integrated environment to facilitate rapid development of Node based Web applications.</a:t>
          </a:r>
          <a:endParaRPr lang="en-US" sz="1300" kern="1200" dirty="0"/>
        </a:p>
      </dsp:txBody>
      <dsp:txXfrm>
        <a:off x="2335872" y="992745"/>
        <a:ext cx="9083341" cy="992745"/>
      </dsp:txXfrm>
    </dsp:sp>
    <dsp:sp modelId="{9FEEE638-AB50-4A23-9642-9C20DCB4EE19}">
      <dsp:nvSpPr>
        <dsp:cNvPr id="0" name=""/>
        <dsp:cNvSpPr/>
      </dsp:nvSpPr>
      <dsp:spPr>
        <a:xfrm>
          <a:off x="1226333" y="1985491"/>
          <a:ext cx="2219078" cy="221907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250984"/>
                <a:satOff val="-5158"/>
                <a:lumOff val="180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50984"/>
                <a:satOff val="-5158"/>
                <a:lumOff val="180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50984"/>
                <a:satOff val="-5158"/>
                <a:lumOff val="180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2C94BC-1F23-4916-B54A-C0B0430A523B}">
      <dsp:nvSpPr>
        <dsp:cNvPr id="0" name=""/>
        <dsp:cNvSpPr/>
      </dsp:nvSpPr>
      <dsp:spPr>
        <a:xfrm>
          <a:off x="2335872" y="1985491"/>
          <a:ext cx="9083341" cy="22190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50984"/>
              <a:satOff val="-5158"/>
              <a:lumOff val="180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Express framework is based on Connect middleware engine and used Jade html template framework for HTML </a:t>
          </a:r>
          <a:r>
            <a:rPr lang="en-US" altLang="en-US" sz="1300" kern="1200" dirty="0" err="1" smtClean="0"/>
            <a:t>templating</a:t>
          </a:r>
          <a:r>
            <a:rPr lang="en-US" altLang="en-US" sz="1300" kern="1200" dirty="0" smtClean="0"/>
            <a:t>.</a:t>
          </a:r>
          <a:endParaRPr lang="en-US" sz="1300" kern="1200" dirty="0"/>
        </a:p>
      </dsp:txBody>
      <dsp:txXfrm>
        <a:off x="2335872" y="1985491"/>
        <a:ext cx="9083341" cy="992745"/>
      </dsp:txXfrm>
    </dsp:sp>
    <dsp:sp modelId="{D67E5C4C-0543-402B-9C3B-DC8BB9CC0663}">
      <dsp:nvSpPr>
        <dsp:cNvPr id="0" name=""/>
        <dsp:cNvSpPr/>
      </dsp:nvSpPr>
      <dsp:spPr>
        <a:xfrm>
          <a:off x="1839499" y="2978237"/>
          <a:ext cx="992745" cy="99274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376477"/>
                <a:satOff val="-7737"/>
                <a:lumOff val="271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76477"/>
                <a:satOff val="-7737"/>
                <a:lumOff val="271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76477"/>
                <a:satOff val="-7737"/>
                <a:lumOff val="271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1AF40-F6C0-404B-9C3D-539701C6766D}">
      <dsp:nvSpPr>
        <dsp:cNvPr id="0" name=""/>
        <dsp:cNvSpPr/>
      </dsp:nvSpPr>
      <dsp:spPr>
        <a:xfrm>
          <a:off x="2335872" y="2978237"/>
          <a:ext cx="9083341" cy="9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76477"/>
              <a:satOff val="-7737"/>
              <a:lumOff val="271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Core features of Express framework: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Allows to set up </a:t>
          </a:r>
          <a:r>
            <a:rPr lang="en-US" altLang="en-US" sz="1300" kern="1200" dirty="0" err="1" smtClean="0"/>
            <a:t>middlewares</a:t>
          </a:r>
          <a:r>
            <a:rPr lang="en-US" altLang="en-US" sz="1300" kern="1200" dirty="0" smtClean="0"/>
            <a:t> to respond to HTTP Requests.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Defines a routing table which is used to perform different action based on HTTP method and URL.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smtClean="0"/>
            <a:t>Allows to dynamically render HTML Pages based on passing arguments to templates.</a:t>
          </a:r>
          <a:endParaRPr lang="en-US" sz="1300" kern="1200" dirty="0"/>
        </a:p>
      </dsp:txBody>
      <dsp:txXfrm>
        <a:off x="2335872" y="2978237"/>
        <a:ext cx="9083341" cy="992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593427-1472-4368-8552-78B2E946F9A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06B434F-E5FF-4E8E-8AEC-74C5B61F5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82349-4E8B-4A3A-9D63-E51BA8A619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393" y="1715677"/>
            <a:ext cx="11419212" cy="1869701"/>
          </a:xfrm>
          <a:prstGeom prst="rect">
            <a:avLst/>
          </a:prstGeo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EE66F4-706A-4089-A0C0-EC79963CD6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392" y="3668026"/>
            <a:ext cx="11419213" cy="5080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831A01E-6F3F-4C95-81D3-AF8A9A5C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393" y="5776413"/>
            <a:ext cx="6913562" cy="1081587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Month Date, Year</a:t>
            </a:r>
          </a:p>
        </p:txBody>
      </p:sp>
    </p:spTree>
    <p:extLst>
      <p:ext uri="{BB962C8B-B14F-4D97-AF65-F5344CB8AC3E}">
        <p14:creationId xmlns:p14="http://schemas.microsoft.com/office/powerpoint/2010/main" val="41761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/ Pan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BD4AEAD8-FE3A-4407-B4F5-BF39F3C80C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645" y="1667688"/>
            <a:ext cx="3652340" cy="47937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8DC63F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Panelists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xmlns="" id="{41CE2761-3B04-4188-9CF5-BC45651384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73951" y="1667688"/>
            <a:ext cx="3652340" cy="47937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8DC63F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Facilitator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xmlns="" id="{2FC80C4C-37BA-4476-BF5C-158BCC35888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1102" y="3006793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xmlns="" id="{F2248758-2C8A-4556-ABAB-0C44DA7C78A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41102" y="2710543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16E97E-D6A9-420D-AAED-3C31A5C57501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1A704F7-8796-4933-8A0F-A5882FF0A956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FED7A719-1895-4781-992D-0486F96E0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xmlns="" id="{29E359CC-1CE5-4A16-B8C5-9F1E814F229C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376496" y="2446838"/>
            <a:ext cx="1371600" cy="13716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xmlns="" id="{9F0205A0-4A66-42C3-A848-9A88675641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34620" y="4768805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xmlns="" id="{708DE43C-691F-49C5-B441-9DB0E74B4B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34620" y="4472555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xmlns="" id="{305004A3-467E-4298-AD35-57BB5CDDCFE9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370014" y="4208850"/>
            <a:ext cx="1371600" cy="13716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96B062A2-BEFF-4D14-B4C8-F705B417370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740896" y="3002397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FC73AF35-559E-43A7-8F3D-0744E913717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740896" y="2706147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Picture Placeholder 5">
            <a:extLst>
              <a:ext uri="{FF2B5EF4-FFF2-40B4-BE49-F238E27FC236}">
                <a16:creationId xmlns:a16="http://schemas.microsoft.com/office/drawing/2014/main" xmlns="" id="{8683AE80-2181-4CCC-BF7A-B0E12B51D92D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4276290" y="2442442"/>
            <a:ext cx="1371600" cy="13716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xmlns="" id="{63B0212B-A33C-412A-A195-4850596BEB9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34414" y="4764409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65C25FB1-DD42-4D88-96DC-4759F0E1032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34414" y="4468159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xmlns="" id="{1057280E-2C87-4912-94C3-B986A21365E7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269808" y="4204454"/>
            <a:ext cx="1371600" cy="13716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xmlns="" id="{981D9197-E096-49D5-8D94-938538BD94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65716" y="2982743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xmlns="" id="{DFB80A87-480A-4D46-8A5D-E1BA0B31CB4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665716" y="2686493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xmlns="" id="{4295A108-26BE-465D-8099-7EA239C0ADBD}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8201110" y="2422788"/>
            <a:ext cx="1371600" cy="13716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xmlns="" id="{22802B0D-8459-4918-82B2-5DFCEFCE324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59234" y="4744755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xmlns="" id="{AADE4199-DA75-4163-B2CA-3A2622D7351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659234" y="4448505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xmlns="" id="{2B907E13-03B3-4F9A-95CE-D9FACA604BF0}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8194628" y="4184800"/>
            <a:ext cx="1371600" cy="13716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xmlns="" id="{2961C2CB-D0C0-4D18-A6AC-F02C29C1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-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BD4AEAD8-FE3A-4407-B4F5-BF39F3C80C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26336" y="1947509"/>
            <a:ext cx="6817206" cy="47937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8DC63F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xmlns="" id="{2FC80C4C-37BA-4476-BF5C-158BCC35888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4288" y="2554448"/>
            <a:ext cx="6807890" cy="14726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Title, Company, Contact Information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16E97E-D6A9-420D-AAED-3C31A5C57501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1A704F7-8796-4933-8A0F-A5882FF0A956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FED7A719-1895-4781-992D-0486F96E0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xmlns="" id="{C6970054-BAAE-4772-BAB9-16255602D53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2894" y="1587049"/>
            <a:ext cx="4044202" cy="4044202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</a:t>
            </a:r>
            <a:br>
              <a:rPr lang="en-US"/>
            </a:br>
            <a:r>
              <a:rPr lang="en-US"/>
              <a:t>headshot here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xmlns="" id="{20AB52CE-1B75-438D-A0E2-8F67188A1D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26335" y="4165279"/>
            <a:ext cx="6816312" cy="1133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additional information or social icons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AAC4528D-B7D8-4C0F-8EBA-A18DAB5F6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B1FB23E4-E8BE-4F89-AEF5-7549974D6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2051431"/>
            <a:ext cx="2162175" cy="2162175"/>
          </a:xfrm>
          <a:prstGeom prst="ellipse">
            <a:avLst/>
          </a:prstGeom>
          <a:solidFill>
            <a:srgbClr val="8DC63F"/>
          </a:solidFill>
        </p:spPr>
        <p:txBody>
          <a:bodyPr anchor="ctr"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4B5CA855-3024-4E40-A075-6054907B03D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652420" y="4418183"/>
            <a:ext cx="2887161" cy="989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B43EB6E3-41BB-4327-85B3-2FFAB9EE13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62200" y="2051431"/>
            <a:ext cx="2162175" cy="2162175"/>
          </a:xfrm>
          <a:prstGeom prst="ellipse">
            <a:avLst/>
          </a:prstGeom>
          <a:solidFill>
            <a:srgbClr val="0076BF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C4DCDE45-A263-4A9E-A25A-A2FE0EEB2B58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099707" y="4418183"/>
            <a:ext cx="2887161" cy="989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E34B0C01-6438-4C2C-B22E-A94B984EF0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67625" y="2051431"/>
            <a:ext cx="2162175" cy="2162175"/>
          </a:xfrm>
          <a:prstGeom prst="ellipse">
            <a:avLst/>
          </a:prstGeom>
          <a:solidFill>
            <a:srgbClr val="55565B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39F02819-700F-4666-9AFB-F3563D7B8C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205132" y="4418183"/>
            <a:ext cx="2887161" cy="989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944ED9C-23BD-4F4D-BC9B-AF96FA19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1" y="388447"/>
            <a:ext cx="11444757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60F47286-0639-42EE-AAD8-727B8B0876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764" y="1005754"/>
            <a:ext cx="11434752" cy="78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xmlns="" id="{5B1F4780-A105-4187-8B1B-3B4C17A7C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9F966C9-9189-46D7-B9B8-942131D8C68A}"/>
              </a:ext>
            </a:extLst>
          </p:cNvPr>
          <p:cNvSpPr/>
          <p:nvPr userDrawn="1"/>
        </p:nvSpPr>
        <p:spPr>
          <a:xfrm>
            <a:off x="7587765" y="2169126"/>
            <a:ext cx="3523470" cy="3523470"/>
          </a:xfrm>
          <a:prstGeom prst="ellipse">
            <a:avLst/>
          </a:prstGeom>
          <a:solidFill>
            <a:srgbClr val="007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944ED9C-23BD-4F4D-BC9B-AF96FA19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1" y="388447"/>
            <a:ext cx="11444757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60F47286-0639-42EE-AAD8-727B8B0876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764" y="1005754"/>
            <a:ext cx="11434752" cy="78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D6B03DC-4052-4EC4-8486-B29A518A6A3B}"/>
              </a:ext>
            </a:extLst>
          </p:cNvPr>
          <p:cNvSpPr/>
          <p:nvPr userDrawn="1"/>
        </p:nvSpPr>
        <p:spPr>
          <a:xfrm>
            <a:off x="4285332" y="2169126"/>
            <a:ext cx="3523470" cy="3523470"/>
          </a:xfrm>
          <a:prstGeom prst="ellipse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7E74780-2763-4903-88C6-DFDF2D981675}"/>
              </a:ext>
            </a:extLst>
          </p:cNvPr>
          <p:cNvSpPr/>
          <p:nvPr userDrawn="1"/>
        </p:nvSpPr>
        <p:spPr>
          <a:xfrm>
            <a:off x="982899" y="2169126"/>
            <a:ext cx="3523470" cy="3523470"/>
          </a:xfrm>
          <a:prstGeom prst="ellipse">
            <a:avLst/>
          </a:prstGeom>
          <a:solidFill>
            <a:srgbClr val="55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F3DC4A-0B0F-41DB-AF1F-A4D85540FD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03362" y="2883316"/>
            <a:ext cx="2452687" cy="63182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037605A1-699A-4A9B-A9A6-643DDAB50A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03361" y="3597506"/>
            <a:ext cx="2452687" cy="14362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9EBE7B45-913B-49FE-93FE-7FF4052CDB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05794" y="2883316"/>
            <a:ext cx="2452687" cy="63182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rgbClr val="55565B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4F04756A-D6B8-4B2E-AC9E-8793269FE5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05793" y="3597506"/>
            <a:ext cx="2452687" cy="14362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>
                <a:solidFill>
                  <a:srgbClr val="55565B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CCB41307-9CA0-44AE-AA1C-DE318A4BB1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08527" y="2883316"/>
            <a:ext cx="2452687" cy="63182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7B70D0F6-C25C-4C12-AC92-528B0D66B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08526" y="3597506"/>
            <a:ext cx="2452687" cy="14362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xmlns="" id="{56380628-3036-4579-94AC-A22F06924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8C86B0-7332-4E7C-9A64-AB055C7BA3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0475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DF82B5FE-D35E-453A-AB5B-40E985DF0A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98848" y="1828800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B77AD8E8-1A1D-4DB4-A735-07211C2E80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98848" y="2942655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C2DE28FD-A23D-4A1D-A3D1-745297EDB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8848" y="4056510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50E194A7-1690-43DD-A76F-9B498B5C9C6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8848" y="5170365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48A7CB9-8AA4-4583-87B3-3691B5308339}"/>
              </a:ext>
            </a:extLst>
          </p:cNvPr>
          <p:cNvSpPr/>
          <p:nvPr userDrawn="1"/>
        </p:nvSpPr>
        <p:spPr>
          <a:xfrm>
            <a:off x="3529477" y="1828800"/>
            <a:ext cx="795528" cy="795528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8D321C4-9E9D-4083-B71A-A1935CAFAB0F}"/>
              </a:ext>
            </a:extLst>
          </p:cNvPr>
          <p:cNvSpPr/>
          <p:nvPr userDrawn="1"/>
        </p:nvSpPr>
        <p:spPr>
          <a:xfrm>
            <a:off x="3529477" y="2942654"/>
            <a:ext cx="795528" cy="795528"/>
          </a:xfrm>
          <a:prstGeom prst="ellipse">
            <a:avLst/>
          </a:prstGeom>
          <a:solidFill>
            <a:srgbClr val="8DC63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F0AE747-41AB-48AE-B1E7-653D9AF5D27E}"/>
              </a:ext>
            </a:extLst>
          </p:cNvPr>
          <p:cNvSpPr/>
          <p:nvPr userDrawn="1"/>
        </p:nvSpPr>
        <p:spPr>
          <a:xfrm>
            <a:off x="3529477" y="4055364"/>
            <a:ext cx="795528" cy="795528"/>
          </a:xfrm>
          <a:prstGeom prst="ellipse">
            <a:avLst/>
          </a:prstGeom>
          <a:solidFill>
            <a:srgbClr val="0076B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153567E-64EF-4F13-8349-7F9CDE7B1131}"/>
              </a:ext>
            </a:extLst>
          </p:cNvPr>
          <p:cNvSpPr/>
          <p:nvPr userDrawn="1"/>
        </p:nvSpPr>
        <p:spPr>
          <a:xfrm>
            <a:off x="3529477" y="5170365"/>
            <a:ext cx="795528" cy="795528"/>
          </a:xfrm>
          <a:prstGeom prst="ellipse">
            <a:avLst/>
          </a:prstGeom>
          <a:solidFill>
            <a:srgbClr val="F78F1E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54E94A1C-C198-43D3-9D35-645D88D43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849" y="385031"/>
            <a:ext cx="7131622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DC14420-5FA0-483D-89A0-8F2C624C3D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98848" y="1026136"/>
            <a:ext cx="7131622" cy="507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97920C69-5096-4C20-B3BC-2300C504C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389873" y="6336597"/>
            <a:ext cx="1619996" cy="261952"/>
          </a:xfrm>
          <a:prstGeom prst="rect">
            <a:avLst/>
          </a:prstGeom>
        </p:spPr>
      </p:pic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xmlns="" id="{3D86455C-B23C-472C-918F-55AA50D2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A804341A-630E-442B-A041-87379083F4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83527" cy="68580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buFontTx/>
              <a:buNone/>
              <a:defRPr sz="1400">
                <a:solidFill>
                  <a:srgbClr val="55565B"/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967467A6-9F95-4109-8C30-A4A95225F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0414" y="385031"/>
            <a:ext cx="7131622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C7D0DA3-F9EF-4837-B5B0-53ABCD4C9C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40413" y="1026136"/>
            <a:ext cx="7131622" cy="507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DF82B5FE-D35E-453A-AB5B-40E985DF0A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0413" y="1828800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B77AD8E8-1A1D-4DB4-A735-07211C2E80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0413" y="2942655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C2DE28FD-A23D-4A1D-A3D1-745297EDB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40413" y="4056510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50E194A7-1690-43DD-A76F-9B498B5C9C6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40413" y="5170365"/>
            <a:ext cx="7108762" cy="795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BE783CB-E152-4F0F-8E85-BE629DDE72E5}"/>
              </a:ext>
            </a:extLst>
          </p:cNvPr>
          <p:cNvSpPr/>
          <p:nvPr userDrawn="1"/>
        </p:nvSpPr>
        <p:spPr>
          <a:xfrm>
            <a:off x="3587668" y="1828800"/>
            <a:ext cx="795528" cy="795528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65B18E1-34E3-4DC0-8AE6-3A968E9A9CD4}"/>
              </a:ext>
            </a:extLst>
          </p:cNvPr>
          <p:cNvSpPr/>
          <p:nvPr userDrawn="1"/>
        </p:nvSpPr>
        <p:spPr>
          <a:xfrm>
            <a:off x="3587668" y="2942654"/>
            <a:ext cx="795528" cy="795528"/>
          </a:xfrm>
          <a:prstGeom prst="ellipse">
            <a:avLst/>
          </a:prstGeom>
          <a:solidFill>
            <a:srgbClr val="8DC63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DA06FE80-B4EB-4DBB-BC53-5995310FBA6A}"/>
              </a:ext>
            </a:extLst>
          </p:cNvPr>
          <p:cNvSpPr/>
          <p:nvPr userDrawn="1"/>
        </p:nvSpPr>
        <p:spPr>
          <a:xfrm>
            <a:off x="3587668" y="4055364"/>
            <a:ext cx="795528" cy="795528"/>
          </a:xfrm>
          <a:prstGeom prst="ellipse">
            <a:avLst/>
          </a:prstGeom>
          <a:solidFill>
            <a:srgbClr val="0076B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4B333CC-B2EB-4CEC-AD49-C2AF44B04011}"/>
              </a:ext>
            </a:extLst>
          </p:cNvPr>
          <p:cNvSpPr/>
          <p:nvPr userDrawn="1"/>
        </p:nvSpPr>
        <p:spPr>
          <a:xfrm>
            <a:off x="3587668" y="5170365"/>
            <a:ext cx="795528" cy="795528"/>
          </a:xfrm>
          <a:prstGeom prst="ellipse">
            <a:avLst/>
          </a:prstGeom>
          <a:solidFill>
            <a:srgbClr val="F78F1E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xmlns="" id="{9A30E57A-D82A-44E5-87CE-480DF2541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BA87CC1-5A7A-4282-9E14-467A484B55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389873" y="6336597"/>
            <a:ext cx="1619996" cy="2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0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xmlns="" id="{C2A53FE5-914A-4D0F-A9DF-25AC5C996C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43701" y="1914638"/>
            <a:ext cx="4325776" cy="333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8DC63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xmlns="" id="{1606C517-2C9C-49F7-8F44-45B5AC1D98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35551" y="2313538"/>
            <a:ext cx="4325776" cy="1332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xmlns="" id="{A12BC3A5-6279-48D4-BC39-C5C374194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1" y="388447"/>
            <a:ext cx="11444757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57" name="Text Placeholder 13">
            <a:extLst>
              <a:ext uri="{FF2B5EF4-FFF2-40B4-BE49-F238E27FC236}">
                <a16:creationId xmlns:a16="http://schemas.microsoft.com/office/drawing/2014/main" xmlns="" id="{5E1C0E85-3D93-4AC6-813A-D46D773270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764" y="1005754"/>
            <a:ext cx="11434752" cy="651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1FA3D7-93F1-42CF-8684-5EC639E0CEAB}"/>
              </a:ext>
            </a:extLst>
          </p:cNvPr>
          <p:cNvSpPr/>
          <p:nvPr userDrawn="1"/>
        </p:nvSpPr>
        <p:spPr>
          <a:xfrm>
            <a:off x="449136" y="1877356"/>
            <a:ext cx="943446" cy="943446"/>
          </a:xfrm>
          <a:prstGeom prst="ellipse">
            <a:avLst/>
          </a:prstGeom>
          <a:solidFill>
            <a:srgbClr val="8DC63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104850B-1C02-47D2-A020-9A698E245856}"/>
              </a:ext>
            </a:extLst>
          </p:cNvPr>
          <p:cNvSpPr/>
          <p:nvPr userDrawn="1"/>
        </p:nvSpPr>
        <p:spPr>
          <a:xfrm>
            <a:off x="457286" y="4119153"/>
            <a:ext cx="943446" cy="943446"/>
          </a:xfrm>
          <a:prstGeom prst="ellipse">
            <a:avLst/>
          </a:prstGeom>
          <a:solidFill>
            <a:srgbClr val="F78F1E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C0B65E57-57A7-4366-A663-B555A48D062A}"/>
              </a:ext>
            </a:extLst>
          </p:cNvPr>
          <p:cNvSpPr/>
          <p:nvPr userDrawn="1"/>
        </p:nvSpPr>
        <p:spPr>
          <a:xfrm>
            <a:off x="6400176" y="1922185"/>
            <a:ext cx="943446" cy="943446"/>
          </a:xfrm>
          <a:prstGeom prst="ellipse">
            <a:avLst/>
          </a:prstGeom>
          <a:solidFill>
            <a:srgbClr val="55565B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656BA042-E9BC-4A51-9CD9-659FEF4447FA}"/>
              </a:ext>
            </a:extLst>
          </p:cNvPr>
          <p:cNvSpPr/>
          <p:nvPr userDrawn="1"/>
        </p:nvSpPr>
        <p:spPr>
          <a:xfrm>
            <a:off x="6408326" y="4119153"/>
            <a:ext cx="943446" cy="943446"/>
          </a:xfrm>
          <a:prstGeom prst="ellipse">
            <a:avLst/>
          </a:prstGeom>
          <a:solidFill>
            <a:srgbClr val="0076B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xmlns="" id="{6EFCFAF7-89B1-4769-9D20-F17F7A0847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7401" y="4119153"/>
            <a:ext cx="4325776" cy="333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8DC63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xmlns="" id="{3161E23E-67AA-47D8-A27A-484DB8656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19251" y="4518053"/>
            <a:ext cx="4325776" cy="1332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xmlns="" id="{98C67453-D764-49B3-ACA3-617CEC0481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94740" y="1922185"/>
            <a:ext cx="4325776" cy="333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8DC63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xmlns="" id="{38E53E80-FB6A-4B47-8FAE-BC9DFB34F0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486590" y="2321085"/>
            <a:ext cx="4325776" cy="1332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xmlns="" id="{238F0FCE-A08E-4E03-A465-4EB1E374E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78440" y="4126700"/>
            <a:ext cx="4325776" cy="333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8DC63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xmlns="" id="{74DA5FB6-687D-42EC-B454-E05832876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70290" y="4525600"/>
            <a:ext cx="4325776" cy="13327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xmlns="" id="{3E372C93-0ECC-4C83-95B5-3B76A14E5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26D2DAB-A88E-4ADF-AEF8-641D4DF1B4D6}"/>
              </a:ext>
            </a:extLst>
          </p:cNvPr>
          <p:cNvCxnSpPr>
            <a:cxnSpLocks/>
          </p:cNvCxnSpPr>
          <p:nvPr userDrawn="1"/>
        </p:nvCxnSpPr>
        <p:spPr>
          <a:xfrm>
            <a:off x="1507072" y="3037860"/>
            <a:ext cx="2259528" cy="1762430"/>
          </a:xfrm>
          <a:prstGeom prst="line">
            <a:avLst/>
          </a:prstGeom>
          <a:ln w="50800">
            <a:solidFill>
              <a:srgbClr val="55565B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5BFFED7-D0D3-49B0-9F65-B0CFE8766D8D}"/>
              </a:ext>
            </a:extLst>
          </p:cNvPr>
          <p:cNvCxnSpPr>
            <a:cxnSpLocks/>
          </p:cNvCxnSpPr>
          <p:nvPr userDrawn="1"/>
        </p:nvCxnSpPr>
        <p:spPr>
          <a:xfrm>
            <a:off x="6051093" y="3037860"/>
            <a:ext cx="2404844" cy="1762430"/>
          </a:xfrm>
          <a:prstGeom prst="line">
            <a:avLst/>
          </a:prstGeom>
          <a:ln w="50800">
            <a:solidFill>
              <a:srgbClr val="55565B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C8E63C02-D434-40BA-82BD-586F89084897}"/>
              </a:ext>
            </a:extLst>
          </p:cNvPr>
          <p:cNvCxnSpPr>
            <a:cxnSpLocks/>
          </p:cNvCxnSpPr>
          <p:nvPr userDrawn="1"/>
        </p:nvCxnSpPr>
        <p:spPr>
          <a:xfrm flipH="1">
            <a:off x="3852803" y="3056056"/>
            <a:ext cx="2198290" cy="1744234"/>
          </a:xfrm>
          <a:prstGeom prst="line">
            <a:avLst/>
          </a:prstGeom>
          <a:ln w="50800">
            <a:solidFill>
              <a:srgbClr val="55565B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2DA9EC21-966C-48BA-A59A-32DBC6512DD7}"/>
              </a:ext>
            </a:extLst>
          </p:cNvPr>
          <p:cNvCxnSpPr>
            <a:cxnSpLocks/>
          </p:cNvCxnSpPr>
          <p:nvPr userDrawn="1"/>
        </p:nvCxnSpPr>
        <p:spPr>
          <a:xfrm flipH="1">
            <a:off x="8528364" y="3037860"/>
            <a:ext cx="2080896" cy="1762430"/>
          </a:xfrm>
          <a:prstGeom prst="line">
            <a:avLst/>
          </a:prstGeom>
          <a:ln w="50800">
            <a:solidFill>
              <a:srgbClr val="55565B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2F10086-5CA7-4910-832F-7B8C5A8DA147}"/>
              </a:ext>
            </a:extLst>
          </p:cNvPr>
          <p:cNvSpPr/>
          <p:nvPr userDrawn="1"/>
        </p:nvSpPr>
        <p:spPr>
          <a:xfrm>
            <a:off x="5329174" y="2308868"/>
            <a:ext cx="1457985" cy="1457985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3D8C543-972E-42F5-8862-E38A5C6EACE9}"/>
              </a:ext>
            </a:extLst>
          </p:cNvPr>
          <p:cNvSpPr/>
          <p:nvPr userDrawn="1"/>
        </p:nvSpPr>
        <p:spPr>
          <a:xfrm rot="11700000">
            <a:off x="778080" y="2308868"/>
            <a:ext cx="1457985" cy="1457985"/>
          </a:xfrm>
          <a:prstGeom prst="ellipse">
            <a:avLst/>
          </a:prstGeom>
          <a:solidFill>
            <a:srgbClr val="8DC63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5E2D5F2-AFE8-47B7-A579-37F6C274C918}"/>
              </a:ext>
            </a:extLst>
          </p:cNvPr>
          <p:cNvSpPr/>
          <p:nvPr userDrawn="1"/>
        </p:nvSpPr>
        <p:spPr>
          <a:xfrm rot="11700000">
            <a:off x="3082943" y="4081179"/>
            <a:ext cx="1457985" cy="1457985"/>
          </a:xfrm>
          <a:prstGeom prst="ellipse">
            <a:avLst/>
          </a:prstGeom>
          <a:solidFill>
            <a:srgbClr val="0076B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BF9217F-F33F-4F1C-A44A-71ED67F54EA1}"/>
              </a:ext>
            </a:extLst>
          </p:cNvPr>
          <p:cNvSpPr/>
          <p:nvPr userDrawn="1"/>
        </p:nvSpPr>
        <p:spPr>
          <a:xfrm rot="11700000">
            <a:off x="9880267" y="2308868"/>
            <a:ext cx="1457985" cy="1457985"/>
          </a:xfrm>
          <a:prstGeom prst="ellipse">
            <a:avLst/>
          </a:prstGeom>
          <a:solidFill>
            <a:srgbClr val="8DC63F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EE7B86F-26A1-4563-AC91-8418EE7EAD1E}"/>
              </a:ext>
            </a:extLst>
          </p:cNvPr>
          <p:cNvSpPr/>
          <p:nvPr userDrawn="1"/>
        </p:nvSpPr>
        <p:spPr>
          <a:xfrm rot="11700000">
            <a:off x="7740445" y="4081179"/>
            <a:ext cx="1457985" cy="1457985"/>
          </a:xfrm>
          <a:prstGeom prst="ellipse">
            <a:avLst/>
          </a:prstGeom>
          <a:solidFill>
            <a:srgbClr val="F78F1E"/>
          </a:solidFill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xmlns="" id="{C2A53FE5-914A-4D0F-A9DF-25AC5C996C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76129" y="2472368"/>
            <a:ext cx="2380942" cy="3331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0076B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xmlns="" id="{1606C517-2C9C-49F7-8F44-45B5AC1D98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7979" y="2871268"/>
            <a:ext cx="2380942" cy="692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64AE72CC-3D99-4D14-89D8-76F1F291E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7583" y="4290481"/>
            <a:ext cx="2380942" cy="3331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8DC63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xmlns="" id="{2AEF02F5-4C83-4B60-A06B-9879E55517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433" y="4689381"/>
            <a:ext cx="2380942" cy="692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xmlns="" id="{E2126A58-D5D8-43CF-AD99-C4EB680333D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61590" y="4290481"/>
            <a:ext cx="2380942" cy="3331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xmlns="" id="{3EB233D1-F77D-46ED-AE4C-9EEC6B9897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3440" y="4689381"/>
            <a:ext cx="2380942" cy="692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xmlns="" id="{3B92B4D8-E552-4116-9470-331901C4BF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93806" y="4290481"/>
            <a:ext cx="2380942" cy="3331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8DC63F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xmlns="" id="{5CE389D8-900C-427E-B42C-D29D87DAAD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85656" y="4689381"/>
            <a:ext cx="2380942" cy="692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xmlns="" id="{62F4CBD7-60E5-41C3-9BC4-8167F57032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54332" y="2472368"/>
            <a:ext cx="2380942" cy="3331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rgbClr val="F78F1E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title here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xmlns="" id="{D7924A81-262F-4B29-8641-364A2589CB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46182" y="2871268"/>
            <a:ext cx="2380942" cy="692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xmlns="" id="{A12BC3A5-6279-48D4-BC39-C5C374194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1" y="388447"/>
            <a:ext cx="11444757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57" name="Text Placeholder 13">
            <a:extLst>
              <a:ext uri="{FF2B5EF4-FFF2-40B4-BE49-F238E27FC236}">
                <a16:creationId xmlns:a16="http://schemas.microsoft.com/office/drawing/2014/main" xmlns="" id="{5E1C0E85-3D93-4AC6-813A-D46D773270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764" y="1005754"/>
            <a:ext cx="11434752" cy="78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xmlns="" id="{CD1CD466-F58C-4830-AAF2-37FE8227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3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967467A6-9F95-4109-8C30-A4A95225F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1" y="388447"/>
            <a:ext cx="11444757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C7D0DA3-F9EF-4837-B5B0-53ABCD4C9C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764" y="1005754"/>
            <a:ext cx="11434752" cy="567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63F10B7-0F34-46CA-895E-CDB5EFDFCBFA}"/>
              </a:ext>
            </a:extLst>
          </p:cNvPr>
          <p:cNvSpPr/>
          <p:nvPr userDrawn="1"/>
        </p:nvSpPr>
        <p:spPr>
          <a:xfrm>
            <a:off x="442547" y="1746075"/>
            <a:ext cx="2153678" cy="2103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59001CA8-0939-4A86-88EA-5544EEB0AC0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721938" y="1746075"/>
            <a:ext cx="3285461" cy="210312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anchor="t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Insert picture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94F8FD-0696-4AD9-B566-82494554C352}"/>
              </a:ext>
            </a:extLst>
          </p:cNvPr>
          <p:cNvSpPr/>
          <p:nvPr userDrawn="1"/>
        </p:nvSpPr>
        <p:spPr>
          <a:xfrm>
            <a:off x="6134339" y="1746075"/>
            <a:ext cx="2701740" cy="2103120"/>
          </a:xfrm>
          <a:prstGeom prst="rect">
            <a:avLst/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xmlns="" id="{38C0F327-9C1E-439F-8FC0-0865DA3D2F1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0564" y="1746462"/>
            <a:ext cx="2769421" cy="210312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anchor="t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Insert picture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4F59425-C207-473E-8A03-5B36D92E72AD}"/>
              </a:ext>
            </a:extLst>
          </p:cNvPr>
          <p:cNvSpPr/>
          <p:nvPr userDrawn="1"/>
        </p:nvSpPr>
        <p:spPr>
          <a:xfrm>
            <a:off x="440905" y="3974421"/>
            <a:ext cx="4399644" cy="2103120"/>
          </a:xfrm>
          <a:prstGeom prst="rect">
            <a:avLst/>
          </a:prstGeom>
          <a:solidFill>
            <a:srgbClr val="007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565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AEFB916-0ACE-4578-890B-D0E4B6EF38C2}"/>
              </a:ext>
            </a:extLst>
          </p:cNvPr>
          <p:cNvSpPr/>
          <p:nvPr userDrawn="1"/>
        </p:nvSpPr>
        <p:spPr>
          <a:xfrm>
            <a:off x="8960564" y="3974421"/>
            <a:ext cx="2769421" cy="2103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xmlns="" id="{0F4004E6-4C11-4596-B4EE-07D9D168318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965112" y="3974421"/>
            <a:ext cx="3870967" cy="210312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anchor="t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Insert picture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xmlns="" id="{702B146C-CA99-49D4-8B74-86A8BEE188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496" y="1984235"/>
            <a:ext cx="1753345" cy="1652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6AC9EC37-0487-4BF0-8300-998E453480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4391" y="1984235"/>
            <a:ext cx="2301636" cy="1652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xmlns="" id="{25E77887-CFA1-4E6E-A3A1-3E4DB46FD4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495" y="4199716"/>
            <a:ext cx="3945703" cy="1652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xmlns="" id="{A5C71496-7C08-4EA2-AED1-8BD1D9AEEA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0539" y="4199716"/>
            <a:ext cx="2273147" cy="1652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xmlns="" id="{F527EA12-3FD1-4427-B5F1-11E84E6C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6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Hou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E7D5C2-C7D6-4BCE-BD3A-EF2AC7B18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5043" y="-6707"/>
            <a:ext cx="2575576" cy="6871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FA463D-4275-42C3-9992-D7479403F5A0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0F6F3CC-6012-4620-A49F-68240F7A87D6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AE255B74-3ACD-4548-A528-D5A41D955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171733B3-203F-47EA-A79D-9CEBE935A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9A274C4F-5A79-4A1E-B7B6-F2E51DA8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E0BCCB-D309-4201-94F9-20F7018DE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B6D8FF-67F0-48B3-8234-3EC611800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008" y="403472"/>
            <a:ext cx="3074338" cy="507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82349-4E8B-4A3A-9D63-E51BA8A619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393" y="1715677"/>
            <a:ext cx="11419212" cy="1869701"/>
          </a:xfrm>
          <a:prstGeom prst="rect">
            <a:avLst/>
          </a:prstGeo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EE66F4-706A-4089-A0C0-EC79963CD6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392" y="3668026"/>
            <a:ext cx="11419213" cy="5080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 Here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xmlns="" id="{FDAC229B-99DA-4064-902C-50750876DE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393" y="5776413"/>
            <a:ext cx="6913562" cy="1081587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Month Date, Year</a:t>
            </a:r>
          </a:p>
        </p:txBody>
      </p:sp>
    </p:spTree>
    <p:extLst>
      <p:ext uri="{BB962C8B-B14F-4D97-AF65-F5344CB8AC3E}">
        <p14:creationId xmlns:p14="http://schemas.microsoft.com/office/powerpoint/2010/main" val="1281592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Hou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E7D5C2-C7D6-4BCE-BD3A-EF2AC7B18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5107" y="0"/>
            <a:ext cx="257557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FA463D-4275-42C3-9992-D7479403F5A0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0F6F3CC-6012-4620-A49F-68240F7A87D6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BB4F8D1-814F-4A63-A912-05B11E512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51EA272-38D9-4FE9-8292-2733527BA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xmlns="" id="{98B92DBA-CD92-43DA-9C98-720D8FFB1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Corpor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A4F0DE-1340-497B-BB60-5D5E59C98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8722" y="0"/>
            <a:ext cx="2571897" cy="6861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45CE99-CAD1-44D5-BF29-B797B9B27AB9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717DA02-6C72-45FC-954A-42367A9110E6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90C4EC84-8734-4D36-BBD2-B7C1D276EB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92B5ADED-45E7-4945-B6FD-8DBB995B8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494803FE-4366-440B-8105-46F1CC3DA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9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Corpor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45CE99-CAD1-44D5-BF29-B797B9B27AB9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717DA02-6C72-45FC-954A-42367A9110E6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C908F01-FB44-4139-B131-BE06A9E2E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8F3564C-0862-4353-B730-816195ABA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944CDC8-7699-4467-A3BC-3FBAB54D1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137" y="0"/>
            <a:ext cx="2561053" cy="685800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460195DF-D25F-4CCF-9517-FE957D38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55565B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8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Peo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67104B-8852-4E65-BB7E-F19A792526D0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81EA508-1919-49EE-A563-EF43BE3E05BE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BC9E6459-284B-409D-94D1-24AB909BF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8831C16E-69BF-4F5A-8322-06202953C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DD26D99-DDB9-4A98-AEAA-ECD010929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8786" y="-6397"/>
            <a:ext cx="2571897" cy="687520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EB27AB15-04F9-47F1-AB06-782A4681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39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Peo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59C5026-4224-4B11-B5BC-07FB72DB526F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C962A90-2320-466C-90AA-EF5880A22A1F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E7E29D5-F152-4DD4-B85D-8CD6F0843E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9822" y="7672"/>
            <a:ext cx="2580861" cy="68580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D8AEB55-5E48-4898-8692-8645ED4C5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0A06636A-617C-4456-96F1-DD18DB8D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xmlns="" id="{E0F2F6E9-FDD5-436C-AF6F-2D067E36B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rgbClr val="55565B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4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ariation - Placehol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59C5026-4224-4B11-B5BC-07FB72DB526F}"/>
              </a:ext>
            </a:extLst>
          </p:cNvPr>
          <p:cNvSpPr txBox="1"/>
          <p:nvPr userDrawn="1"/>
        </p:nvSpPr>
        <p:spPr>
          <a:xfrm>
            <a:off x="4172850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C962A90-2320-466C-90AA-EF5880A22A1F}"/>
              </a:ext>
            </a:extLst>
          </p:cNvPr>
          <p:cNvSpPr/>
          <p:nvPr userDrawn="1"/>
        </p:nvSpPr>
        <p:spPr>
          <a:xfrm>
            <a:off x="12050684" y="0"/>
            <a:ext cx="1413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D8AEB55-5E48-4898-8692-8645ED4C5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2" y="387567"/>
            <a:ext cx="876657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0A06636A-617C-4456-96F1-DD18DB8D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2" y="1021986"/>
            <a:ext cx="8766574" cy="502714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E849F898-2893-4B03-8CED-4317158BB6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9821" y="0"/>
            <a:ext cx="2580862" cy="68580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buFontTx/>
              <a:buNone/>
              <a:defRPr sz="1400">
                <a:solidFill>
                  <a:srgbClr val="55565B"/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DF9EE913-09F6-4F9D-8D76-521D0DA4B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612" y="6330292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77DF10AA-A097-4C6F-BDA5-2BCCB2627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392" y="3660393"/>
            <a:ext cx="7793331" cy="954647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For more information, please contact [email].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14992A-A6B2-4ABE-A439-D6A0B1DA6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096" y="2810330"/>
            <a:ext cx="3391881" cy="830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37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A2BAA86-EB6E-485C-BDA0-3A3AAFD6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1" y="1341608"/>
            <a:ext cx="11419214" cy="467174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6F16C2-8208-47EC-90CB-F09221E258F6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B0B3C3D-0166-4577-B5C8-D718902FE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xmlns="" id="{7E60FC71-4871-49AE-A33E-1A324A76C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9586A2-4D4F-4994-B56F-54E4133F190C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</p:spTree>
    <p:extLst>
      <p:ext uri="{BB962C8B-B14F-4D97-AF65-F5344CB8AC3E}">
        <p14:creationId xmlns:p14="http://schemas.microsoft.com/office/powerpoint/2010/main" val="1902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39F02819-700F-4666-9AFB-F3563D7B8C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85764" y="1898584"/>
            <a:ext cx="11434752" cy="3953662"/>
          </a:xfrm>
          <a:prstGeom prst="rect">
            <a:avLst/>
          </a:prstGeom>
        </p:spPr>
        <p:txBody>
          <a:bodyPr/>
          <a:lstStyle>
            <a:lvl1pPr marL="171450" indent="-171450" algn="l">
              <a:buFont typeface="Arial" panose="020B0604020202020204" pitchFamily="34" charset="0"/>
              <a:buChar char="•"/>
              <a:defRPr sz="12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944ED9C-23BD-4F4D-BC9B-AF96FA19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1" y="388447"/>
            <a:ext cx="11444757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8DC63F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60F47286-0639-42EE-AAD8-727B8B0876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764" y="1005754"/>
            <a:ext cx="11434752" cy="78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5565B"/>
                </a:solidFill>
              </a:defRPr>
            </a:lvl1pPr>
            <a:lvl2pPr marL="457200" indent="0">
              <a:buNone/>
              <a:defRPr>
                <a:solidFill>
                  <a:srgbClr val="55565B"/>
                </a:solidFill>
              </a:defRPr>
            </a:lvl2pPr>
            <a:lvl3pPr marL="914400" indent="0">
              <a:buNone/>
              <a:defRPr>
                <a:solidFill>
                  <a:srgbClr val="55565B"/>
                </a:solidFill>
              </a:defRPr>
            </a:lvl3pPr>
            <a:lvl4pPr marL="1371600" indent="0">
              <a:buNone/>
              <a:defRPr>
                <a:solidFill>
                  <a:srgbClr val="55565B"/>
                </a:solidFill>
              </a:defRPr>
            </a:lvl4pPr>
            <a:lvl5pPr marL="1828800" indent="0">
              <a:buNone/>
              <a:defRPr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xmlns="" id="{5B1F4780-A105-4187-8B1B-3B4C17A7C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A48BE-95B1-49AD-ADF9-6F4199F63FF2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</p:spTree>
    <p:extLst>
      <p:ext uri="{BB962C8B-B14F-4D97-AF65-F5344CB8AC3E}">
        <p14:creationId xmlns:p14="http://schemas.microsoft.com/office/powerpoint/2010/main" val="303332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166276D1-6326-4569-9634-795DD289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1" y="1341608"/>
            <a:ext cx="5517825" cy="467174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D4F194F-DACF-4EE5-8F5D-D6066E1A198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87780" y="1346029"/>
            <a:ext cx="5517825" cy="467174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E0E5C4-A83C-4A9C-95B2-044757BF0343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E3242C6-65FC-41AE-A6F6-B873B29216E6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BF88C35-EE3A-4E04-98A3-30CF01A27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xmlns="" id="{CC6C8C00-99FD-4470-984E-C6789EBD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Dir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D2F9F3-4AC5-48BD-BA7C-36EFF7209394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6F16C2-8208-47EC-90CB-F09221E258F6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B0B3C3D-0166-4577-B5C8-D718902FE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CBAB45C-94A1-495B-B774-7BF657F0A2FC}"/>
              </a:ext>
            </a:extLst>
          </p:cNvPr>
          <p:cNvGrpSpPr/>
          <p:nvPr userDrawn="1"/>
        </p:nvGrpSpPr>
        <p:grpSpPr>
          <a:xfrm>
            <a:off x="489390" y="1263112"/>
            <a:ext cx="11222186" cy="4821833"/>
            <a:chOff x="485720" y="1272077"/>
            <a:chExt cx="11222186" cy="4821833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1A33F3D7-41E6-4B4D-8151-76C90CEC45F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r="5495"/>
            <a:stretch/>
          </p:blipFill>
          <p:spPr>
            <a:xfrm>
              <a:off x="4255420" y="1272077"/>
              <a:ext cx="7452486" cy="481286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056C090A-1B60-4B02-957E-E44ACB1373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85720" y="1281042"/>
              <a:ext cx="4473310" cy="4812868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C4CE669-51C8-457C-8783-F86983A99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501" y="1571451"/>
            <a:ext cx="3342926" cy="422429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7F70328-ED3F-4E5A-86F3-193D8FCE678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37519" y="1575872"/>
            <a:ext cx="5984902" cy="422429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xmlns="" id="{16BD1292-4E18-42B6-9871-E23EDA24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FA0EE5E-92C5-4E6D-88BC-9A01A9853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2"/>
            <a:ext cx="12192000" cy="68580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C1A6BD0-C012-420E-B69F-3726D9F77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391" y="1341609"/>
            <a:ext cx="6069273" cy="467174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55565B"/>
                </a:solidFill>
              </a:defRPr>
            </a:lvl1pPr>
            <a:lvl2pPr>
              <a:defRPr sz="1800">
                <a:solidFill>
                  <a:srgbClr val="55565B"/>
                </a:solidFill>
              </a:defRPr>
            </a:lvl2pPr>
            <a:lvl3pPr>
              <a:defRPr sz="1800">
                <a:solidFill>
                  <a:srgbClr val="55565B"/>
                </a:solidFill>
              </a:defRPr>
            </a:lvl3pPr>
            <a:lvl4pPr>
              <a:defRPr sz="1800">
                <a:solidFill>
                  <a:srgbClr val="55565B"/>
                </a:solidFill>
              </a:defRPr>
            </a:lvl4pPr>
            <a:lvl5pPr>
              <a:defRPr sz="18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05CFC5-818C-48BA-9BD5-55CFF772B7EC}"/>
              </a:ext>
            </a:extLst>
          </p:cNvPr>
          <p:cNvSpPr txBox="1"/>
          <p:nvPr userDrawn="1"/>
        </p:nvSpPr>
        <p:spPr>
          <a:xfrm>
            <a:off x="6692604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5A698E4-DE76-4193-AAC9-16256F86CC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2808" y="1421789"/>
            <a:ext cx="4396805" cy="4396805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2075">
            <a:noFill/>
          </a:ln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7B5BCF-0A67-4EDA-AAC2-C1BC0882812E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071460C-162C-4A3C-B724-3042845D2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xmlns="" id="{08E66EBE-67F2-4370-B546-A502DB693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/ Pan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xmlns="" id="{FDE3D440-DC9A-48CC-ABFB-6E2A4580088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097420" y="2378889"/>
            <a:ext cx="1189038" cy="13525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55565B"/>
                </a:solidFill>
              </a:defRPr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016DBEA6-AF23-4C5D-B0E9-7BC3A60FD9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6392" y="2379692"/>
            <a:ext cx="1189038" cy="13525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55565B"/>
                </a:solidFill>
              </a:defRPr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D4CB324-3BCF-431F-9CF7-550D399DA8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00340" y="5027210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B94BF599-0E67-42E1-BEBF-892D764D4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4886" y="3210604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xmlns="" id="{5FAFBD68-9014-4D31-BCF3-5352FA3EF8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4886" y="5027210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xmlns="" id="{BDA22751-84B4-481F-8740-E8E8BC8E9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73695" y="2929774"/>
            <a:ext cx="2176462" cy="2649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xmlns="" id="{D6EF8DB4-3C79-4818-9B5C-1D461DECA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73695" y="3210604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xmlns="" id="{988B1A15-92AA-4F9C-9C7E-D3BC590385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473695" y="4737236"/>
            <a:ext cx="2176462" cy="2649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xmlns="" id="{625F00B0-763E-4420-9164-BAF7279E64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73695" y="5027210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xmlns="" id="{589A63DB-3DF1-43E8-A168-447E6EA10A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00340" y="4730960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xmlns="" id="{E06A8ACA-D8C2-411D-8A40-6BA8A658C1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11368" y="2915852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xmlns="" id="{11CD807A-4254-4593-89CB-058BD49A848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11368" y="4727817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xmlns="" id="{2FC80C4C-37BA-4476-BF5C-158BCC35888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93858" y="3212102"/>
            <a:ext cx="2176462" cy="5216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xmlns="" id="{F2248758-2C8A-4556-ABAB-0C44DA7C78A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93858" y="2915852"/>
            <a:ext cx="2176462" cy="278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55565B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16E97E-D6A9-420D-AAED-3C31A5C57501}"/>
              </a:ext>
            </a:extLst>
          </p:cNvPr>
          <p:cNvSpPr txBox="1"/>
          <p:nvPr userDrawn="1"/>
        </p:nvSpPr>
        <p:spPr>
          <a:xfrm>
            <a:off x="6829127" y="6395764"/>
            <a:ext cx="5138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Confidential – Not to be copied or distributed without express written consent of Teranet Inc.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1A704F7-8796-4933-8A0F-A5882FF0A956}"/>
              </a:ext>
            </a:extLst>
          </p:cNvPr>
          <p:cNvSpPr/>
          <p:nvPr userDrawn="1"/>
        </p:nvSpPr>
        <p:spPr>
          <a:xfrm>
            <a:off x="-2" y="0"/>
            <a:ext cx="12192000" cy="1133855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FED7A719-1895-4781-992D-0486F96E0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965" y="353609"/>
            <a:ext cx="11419213" cy="50707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xmlns="" id="{5E8F2ADD-2AC6-452D-9716-4A107571B47A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084456" y="4188938"/>
            <a:ext cx="1189038" cy="13525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55565B"/>
                </a:solidFill>
              </a:defRPr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xmlns="" id="{65B04F43-1483-412E-869E-7BDC5AC2C92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73428" y="4189741"/>
            <a:ext cx="1189038" cy="13525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55565B"/>
                </a:solidFill>
              </a:defRPr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49" name="Picture Placeholder 10">
            <a:extLst>
              <a:ext uri="{FF2B5EF4-FFF2-40B4-BE49-F238E27FC236}">
                <a16:creationId xmlns:a16="http://schemas.microsoft.com/office/drawing/2014/main" xmlns="" id="{5AFE27DA-36C8-4A74-BABD-45B6FA3B536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159747" y="2386249"/>
            <a:ext cx="1189038" cy="13525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55565B"/>
                </a:solidFill>
              </a:defRPr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50" name="Picture Placeholder 10">
            <a:extLst>
              <a:ext uri="{FF2B5EF4-FFF2-40B4-BE49-F238E27FC236}">
                <a16:creationId xmlns:a16="http://schemas.microsoft.com/office/drawing/2014/main" xmlns="" id="{A32A6437-917D-4F14-93F3-E0554C1EE182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146783" y="4196298"/>
            <a:ext cx="1189038" cy="13525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55565B"/>
                </a:solidFill>
              </a:defRPr>
            </a:lvl1pPr>
          </a:lstStyle>
          <a:p>
            <a:r>
              <a:rPr lang="en-US"/>
              <a:t>Insert headshot here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xmlns="" id="{52416201-D197-47B1-B040-11A5FF7D8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2212" y="1667688"/>
            <a:ext cx="3652340" cy="47937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8DC63F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Panelists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xmlns="" id="{36B5E0AE-0CD5-4A7C-8E5D-FBCE4055CF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74368" y="1667688"/>
            <a:ext cx="3652340" cy="47937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8DC63F"/>
                </a:solidFill>
              </a:defRPr>
            </a:lvl1pPr>
            <a:lvl2pPr>
              <a:buNone/>
              <a:defRPr sz="1200">
                <a:solidFill>
                  <a:srgbClr val="55565B"/>
                </a:solidFill>
              </a:defRPr>
            </a:lvl2pPr>
            <a:lvl3pPr>
              <a:buNone/>
              <a:defRPr sz="1200">
                <a:solidFill>
                  <a:srgbClr val="55565B"/>
                </a:solidFill>
              </a:defRPr>
            </a:lvl3pPr>
            <a:lvl4pPr>
              <a:buNone/>
              <a:defRPr sz="1200">
                <a:solidFill>
                  <a:srgbClr val="55565B"/>
                </a:solidFill>
              </a:defRPr>
            </a:lvl4pPr>
            <a:lvl5pPr>
              <a:buNone/>
              <a:defRPr sz="1200">
                <a:solidFill>
                  <a:srgbClr val="55565B"/>
                </a:solidFill>
              </a:defRPr>
            </a:lvl5pPr>
          </a:lstStyle>
          <a:p>
            <a:pPr lvl="0"/>
            <a:r>
              <a:rPr lang="en-US"/>
              <a:t>Facilitator</a:t>
            </a:r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xmlns="" id="{A5F79EAF-8977-4FEA-A31C-1F1A8962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5556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CCC45D1-1A02-45FB-BEED-6C68D0716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7583C0-B36F-4B72-9C37-D6EA4B25C5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477"/>
          <a:stretch/>
        </p:blipFill>
        <p:spPr>
          <a:xfrm rot="10800000">
            <a:off x="-1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423F8F-762F-482B-AAC0-55873B2D27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544"/>
          <a:stretch/>
        </p:blipFill>
        <p:spPr>
          <a:xfrm>
            <a:off x="417007" y="403472"/>
            <a:ext cx="5468403" cy="50762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6CFD877B-13D8-4C06-A988-270BB42D17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1623" t="-424" r="45392" b="14670"/>
          <a:stretch/>
        </p:blipFill>
        <p:spPr>
          <a:xfrm rot="16200000">
            <a:off x="6880856" y="1570415"/>
            <a:ext cx="6872325" cy="3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C26A74-D4AE-4FB5-9E1C-8574BC8DB44D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07" y="175495"/>
            <a:ext cx="1942208" cy="325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4C52C4-3204-483C-86E6-28C20D53E5A1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925" y="6333974"/>
            <a:ext cx="1539603" cy="2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http.html#http_http_createserver_requestlistener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" TargetMode="External"/><Relationship Id="rId3" Type="http://schemas.openxmlformats.org/officeDocument/2006/relationships/hyperlink" Target="https://v8.dev/" TargetMode="External"/><Relationship Id="rId7" Type="http://schemas.openxmlformats.org/officeDocument/2006/relationships/hyperlink" Target="https://www.w3schools.com/nodejs/ref_modules.asp" TargetMode="External"/><Relationship Id="rId2" Type="http://schemas.openxmlformats.org/officeDocument/2006/relationships/hyperlink" Target="https://www.digitalocean.com/community/tutorials/node-js-architecture-single-threaded-event-loo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js.co/" TargetMode="External"/><Relationship Id="rId5" Type="http://schemas.openxmlformats.org/officeDocument/2006/relationships/hyperlink" Target="https://socket.io/docs/v4" TargetMode="External"/><Relationship Id="rId4" Type="http://schemas.openxmlformats.org/officeDocument/2006/relationships/hyperlink" Target="https://nodejs.org/en/docs/guides/blocking-vs-non-bloc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AD7F3-0391-4672-B68C-25173E197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F6C430-A910-4083-A16C-C361BCDAE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Alan R 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F68423-E0A0-4226-96A8-A0D355C24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2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982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1"/>
          </p:nvPr>
        </p:nvSpPr>
        <p:spPr>
          <a:xfrm>
            <a:off x="385764" y="1320613"/>
            <a:ext cx="11434752" cy="4804141"/>
          </a:xfrm>
        </p:spPr>
        <p:txBody>
          <a:bodyPr/>
          <a:lstStyle/>
          <a:p>
            <a:r>
              <a:rPr lang="en-US" sz="1600" dirty="0"/>
              <a:t>The Node.js file system module allows you to work with the file system on your computer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To include the File System module, use the </a:t>
            </a:r>
            <a:r>
              <a:rPr lang="en-US" sz="1600" dirty="0"/>
              <a:t>require()</a:t>
            </a:r>
            <a:r>
              <a:rPr lang="en-US" sz="1600" dirty="0"/>
              <a:t> method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CD"/>
                </a:solidFill>
                <a:latin typeface="Consolas"/>
              </a:rPr>
              <a:t>       </a:t>
            </a:r>
            <a:r>
              <a:rPr lang="en-IN" sz="1600" dirty="0" err="1" smtClean="0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1600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require</a:t>
            </a:r>
            <a:r>
              <a:rPr lang="en-IN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1600" dirty="0">
                <a:solidFill>
                  <a:srgbClr val="A52A2A"/>
                </a:solidFill>
                <a:latin typeface="Consolas"/>
              </a:rPr>
              <a:t>'</a:t>
            </a:r>
            <a:r>
              <a:rPr lang="en-IN" sz="1600" dirty="0" err="1">
                <a:solidFill>
                  <a:srgbClr val="A52A2A"/>
                </a:solidFill>
                <a:latin typeface="Consolas"/>
              </a:rPr>
              <a:t>fs</a:t>
            </a:r>
            <a:r>
              <a:rPr lang="en-IN" sz="1600" dirty="0" smtClean="0">
                <a:solidFill>
                  <a:srgbClr val="A52A2A"/>
                </a:solidFill>
                <a:latin typeface="Consolas"/>
              </a:rPr>
              <a:t>'</a:t>
            </a:r>
            <a:r>
              <a:rPr lang="en-IN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/>
              <a:t>Common use for the File System module:</a:t>
            </a:r>
          </a:p>
          <a:p>
            <a:r>
              <a:rPr lang="en-US" sz="1600" dirty="0"/>
              <a:t>Read files</a:t>
            </a:r>
          </a:p>
          <a:p>
            <a:r>
              <a:rPr lang="en-US" sz="1600" dirty="0"/>
              <a:t>Create files</a:t>
            </a:r>
          </a:p>
          <a:p>
            <a:r>
              <a:rPr lang="en-US" sz="1600" dirty="0"/>
              <a:t>Update files</a:t>
            </a:r>
          </a:p>
          <a:p>
            <a:r>
              <a:rPr lang="en-US" sz="1600" dirty="0"/>
              <a:t>Delete files</a:t>
            </a:r>
          </a:p>
          <a:p>
            <a:r>
              <a:rPr lang="en-US" sz="1600" dirty="0"/>
              <a:t>Rename files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http = require(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'http'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 = require(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'</a:t>
            </a:r>
            <a:r>
              <a:rPr lang="en-IN" dirty="0" err="1">
                <a:solidFill>
                  <a:srgbClr val="A52A2A"/>
                </a:solidFill>
                <a:latin typeface="Consolas"/>
              </a:rPr>
              <a:t>fs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/>
              </a:rPr>
              <a:t>http.createServer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req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res) {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IN" b="1" dirty="0" err="1">
                <a:solidFill>
                  <a:srgbClr val="000000"/>
                </a:solidFill>
                <a:latin typeface="Consolas"/>
              </a:rPr>
              <a:t>fs.readFile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b="1" dirty="0">
                <a:solidFill>
                  <a:srgbClr val="A52A2A"/>
                </a:solidFill>
                <a:latin typeface="Consolas"/>
              </a:rPr>
              <a:t>'demofile1.html'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IN" b="1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(err, data) {</a:t>
            </a:r>
            <a:br>
              <a:rPr lang="en-IN" b="1" dirty="0">
                <a:solidFill>
                  <a:srgbClr val="000000"/>
                </a:solidFill>
                <a:latin typeface="Consolas"/>
              </a:rPr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res.writeHead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FF0000"/>
                </a:solidFill>
                <a:latin typeface="Consolas"/>
              </a:rPr>
              <a:t>200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{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'Content-Type'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'text/html'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});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res.write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(data);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IN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res.end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});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}).listen(</a:t>
            </a:r>
            <a:r>
              <a:rPr lang="en-IN" dirty="0">
                <a:solidFill>
                  <a:srgbClr val="FF0000"/>
                </a:solidFill>
                <a:latin typeface="Consolas"/>
              </a:rPr>
              <a:t>8080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Modules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FS Module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C45D1-1A02-45FB-BEED-6C68D0716A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xmlns="" id="{AA44D02A-12E2-DEB4-47C3-1D118CA51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2037" y="517584"/>
            <a:ext cx="106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2BE20"/>
                </a:solidFill>
              </a:rPr>
              <a:t>CRUD </a:t>
            </a:r>
            <a:r>
              <a:rPr lang="en-US" sz="3200" dirty="0" smtClean="0">
                <a:solidFill>
                  <a:srgbClr val="82BE20"/>
                </a:solidFill>
              </a:rPr>
              <a:t>Project </a:t>
            </a:r>
            <a:r>
              <a:rPr lang="en-US" sz="3200" dirty="0">
                <a:solidFill>
                  <a:srgbClr val="82BE20"/>
                </a:solidFill>
              </a:rPr>
              <a:t>Using Node JS </a:t>
            </a:r>
            <a:r>
              <a:rPr lang="en-US" sz="3200" dirty="0" smtClean="0">
                <a:solidFill>
                  <a:srgbClr val="82BE20"/>
                </a:solidFill>
              </a:rPr>
              <a:t>,Angular and </a:t>
            </a:r>
            <a:r>
              <a:rPr lang="en-US" sz="3200" dirty="0">
                <a:solidFill>
                  <a:srgbClr val="82BE20"/>
                </a:solidFill>
              </a:rPr>
              <a:t>Mongo DB.</a:t>
            </a:r>
            <a:endParaRPr lang="en-IN" sz="3200" dirty="0">
              <a:solidFill>
                <a:srgbClr val="82BE2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67" y="1102359"/>
            <a:ext cx="6520135" cy="37420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13" y="4036802"/>
            <a:ext cx="82581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0367" y="5520908"/>
            <a:ext cx="83227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7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DC72073-74AC-0995-7C6B-6F879D1B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HTTP Transaction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104317-0564-74EB-39CD-3EFE75E6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C45D1-1A02-45FB-BEED-6C68D0716A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3385" y="1719642"/>
            <a:ext cx="112036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node web server application will at some point have to create a web server object. This is done by using </a:t>
            </a:r>
            <a:r>
              <a:rPr lang="en-US" dirty="0" err="1">
                <a:hlinkClick r:id="rId2"/>
              </a:rPr>
              <a:t>createServer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DCC6E0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 http = </a:t>
            </a:r>
            <a:r>
              <a:rPr lang="en-US" dirty="0">
                <a:solidFill>
                  <a:srgbClr val="F5AB35"/>
                </a:solidFill>
                <a:latin typeface="Consolas"/>
              </a:rPr>
              <a:t>require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(</a:t>
            </a:r>
            <a:r>
              <a:rPr lang="en-US" dirty="0">
                <a:solidFill>
                  <a:srgbClr val="ABE338"/>
                </a:solidFill>
                <a:latin typeface="Consolas"/>
              </a:rPr>
              <a:t>'http'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); </a:t>
            </a:r>
            <a:endParaRPr lang="en-US" dirty="0" smtClean="0">
              <a:solidFill>
                <a:srgbClr val="64DE64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DCC6E0"/>
                </a:solidFill>
                <a:latin typeface="Consolas"/>
              </a:rPr>
              <a:t>const</a:t>
            </a:r>
            <a:r>
              <a:rPr lang="en-US" dirty="0" smtClean="0">
                <a:solidFill>
                  <a:srgbClr val="64DE64"/>
                </a:solidFill>
                <a:latin typeface="Consolas"/>
              </a:rPr>
              <a:t> 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server = </a:t>
            </a:r>
            <a:r>
              <a:rPr lang="en-US" dirty="0" err="1">
                <a:solidFill>
                  <a:srgbClr val="64DE64"/>
                </a:solidFill>
                <a:latin typeface="Consolas"/>
              </a:rPr>
              <a:t>http.</a:t>
            </a:r>
            <a:r>
              <a:rPr lang="en-US" dirty="0" err="1">
                <a:solidFill>
                  <a:srgbClr val="00E0E0"/>
                </a:solidFill>
                <a:latin typeface="Consolas"/>
              </a:rPr>
              <a:t>createServer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((</a:t>
            </a:r>
            <a:r>
              <a:rPr lang="en-US" dirty="0">
                <a:solidFill>
                  <a:srgbClr val="F5AB35"/>
                </a:solidFill>
                <a:latin typeface="Consolas"/>
              </a:rPr>
              <a:t>request, response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) =&gt; { </a:t>
            </a:r>
            <a:endParaRPr lang="en-US" dirty="0" smtClean="0">
              <a:solidFill>
                <a:srgbClr val="64DE64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4D0AB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D4D0AB"/>
                </a:solidFill>
                <a:latin typeface="Consolas"/>
              </a:rPr>
              <a:t>magic happens here!</a:t>
            </a:r>
            <a:r>
              <a:rPr lang="en-US" dirty="0">
                <a:solidFill>
                  <a:srgbClr val="64DE64"/>
                </a:solidFill>
                <a:latin typeface="Consolas"/>
              </a:rPr>
              <a:t> </a:t>
            </a:r>
            <a:endParaRPr lang="en-US" dirty="0" smtClean="0">
              <a:solidFill>
                <a:srgbClr val="64DE64"/>
              </a:solidFill>
              <a:latin typeface="Consolas"/>
            </a:endParaRPr>
          </a:p>
          <a:p>
            <a:r>
              <a:rPr lang="en-US" dirty="0" smtClean="0">
                <a:solidFill>
                  <a:srgbClr val="64DE64"/>
                </a:solidFill>
                <a:latin typeface="Consolas"/>
              </a:rPr>
              <a:t>});</a:t>
            </a:r>
          </a:p>
          <a:p>
            <a:endParaRPr lang="en-US" dirty="0">
              <a:solidFill>
                <a:srgbClr val="64DE64"/>
              </a:solidFill>
              <a:latin typeface="Consolas"/>
            </a:endParaRPr>
          </a:p>
          <a:p>
            <a:r>
              <a:rPr lang="en-US" dirty="0"/>
              <a:t>The function that's passed in to </a:t>
            </a:r>
            <a:r>
              <a:rPr lang="en-US" dirty="0" err="1"/>
              <a:t>createServer</a:t>
            </a:r>
            <a:r>
              <a:rPr lang="en-US" dirty="0"/>
              <a:t> is called once for every HTTP request that's made against that server, so it's called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request handler. In fact, the Server object returned by </a:t>
            </a:r>
            <a:r>
              <a:rPr lang="en-US" dirty="0" err="1"/>
              <a:t>createServer</a:t>
            </a:r>
            <a:r>
              <a:rPr lang="en-US" dirty="0"/>
              <a:t> is an </a:t>
            </a:r>
            <a:r>
              <a:rPr lang="en-US" dirty="0" err="1"/>
              <a:t>EventEmitter</a:t>
            </a:r>
            <a:r>
              <a:rPr lang="en-US" dirty="0"/>
              <a:t>, and what we have here is just shorthand for 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 server object and then adding the listener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13FA60-2D7C-CA75-892A-25DAD90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5" y="353609"/>
            <a:ext cx="11419213" cy="507076"/>
          </a:xfrm>
        </p:spPr>
        <p:txBody>
          <a:bodyPr anchor="b">
            <a:normAutofit/>
          </a:bodyPr>
          <a:lstStyle/>
          <a:p>
            <a:pPr lvl="0"/>
            <a:r>
              <a:rPr lang="en-US" sz="2800" dirty="0"/>
              <a:t>Real time chat application using socket.io 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500A25-7750-0E3C-BC8C-80E192FA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6391" y="1748171"/>
            <a:ext cx="11419214" cy="4265182"/>
          </a:xfrm>
        </p:spPr>
        <p:txBody>
          <a:bodyPr/>
          <a:lstStyle/>
          <a:p>
            <a:r>
              <a:rPr lang="en-US" dirty="0"/>
              <a:t>Socket.IO is a library that enables </a:t>
            </a:r>
            <a:r>
              <a:rPr lang="en-US" b="1" dirty="0"/>
              <a:t>low-latency</a:t>
            </a:r>
            <a:r>
              <a:rPr lang="en-US" dirty="0"/>
              <a:t>, </a:t>
            </a:r>
            <a:r>
              <a:rPr lang="en-US" b="1" dirty="0"/>
              <a:t>bidirectional</a:t>
            </a:r>
            <a:r>
              <a:rPr lang="en-US" dirty="0"/>
              <a:t> and </a:t>
            </a:r>
            <a:r>
              <a:rPr lang="en-US" b="1" dirty="0"/>
              <a:t>event-based</a:t>
            </a:r>
            <a:r>
              <a:rPr lang="en-US" dirty="0"/>
              <a:t> communication between a client and a server.</a:t>
            </a:r>
          </a:p>
          <a:p>
            <a:r>
              <a:rPr lang="en-US" dirty="0"/>
              <a:t>It is built on top of the </a:t>
            </a:r>
            <a:r>
              <a:rPr lang="en-US" dirty="0" err="1" smtClean="0"/>
              <a:t>WebSocket</a:t>
            </a:r>
            <a:r>
              <a:rPr lang="en-US" dirty="0"/>
              <a:t> protocol and provides additional guarantees like fallback to HTTP long-polling or automatic reconnection.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6596" y="1224951"/>
            <a:ext cx="142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Socket.io</a:t>
            </a:r>
            <a:endParaRPr lang="en-IN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82" y="2055321"/>
            <a:ext cx="5450010" cy="43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xmlns="" id="{E3DFA090-19E4-C9C5-31F7-78D3584F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5" y="353609"/>
            <a:ext cx="11419213" cy="507076"/>
          </a:xfrm>
        </p:spPr>
        <p:txBody>
          <a:bodyPr/>
          <a:lstStyle/>
          <a:p>
            <a:r>
              <a:rPr lang="en-US" dirty="0" smtClean="0"/>
              <a:t>Node.js Express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843A9B-1EDC-6BBF-DFDF-EA00B0A0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xmlns="" id="{0908B771-5097-3F2F-C125-546AD641D4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4557452"/>
              </p:ext>
            </p:extLst>
          </p:nvPr>
        </p:nvGraphicFramePr>
        <p:xfrm>
          <a:off x="386391" y="1341608"/>
          <a:ext cx="11419214" cy="467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6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13FA60-2D7C-CA75-892A-25DAD90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5" y="353609"/>
            <a:ext cx="11419213" cy="507076"/>
          </a:xfrm>
        </p:spPr>
        <p:txBody>
          <a:bodyPr anchor="b">
            <a:normAutofit/>
          </a:bodyPr>
          <a:lstStyle/>
          <a:p>
            <a:pPr lvl="0"/>
            <a:r>
              <a:rPr lang="en-US" sz="2800" dirty="0"/>
              <a:t>Real time chat application using socket.io 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500A25-7750-0E3C-BC8C-80E192FA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06" y="1747838"/>
            <a:ext cx="4433389" cy="4265612"/>
          </a:xfrm>
        </p:spPr>
      </p:pic>
    </p:spTree>
    <p:extLst>
      <p:ext uri="{BB962C8B-B14F-4D97-AF65-F5344CB8AC3E}">
        <p14:creationId xmlns:p14="http://schemas.microsoft.com/office/powerpoint/2010/main" val="345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C9952FC-0CD1-5EAC-3234-0B668143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23" y="635924"/>
            <a:ext cx="3398531" cy="507076"/>
          </a:xfrm>
        </p:spPr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2900C0-CBBE-CC30-C862-CA2588F2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C45D1-1A02-45FB-BEED-6C68D0716A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04181" y="1578634"/>
            <a:ext cx="9140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www.digitalocean.com/community/tutorials/node-js-architecture-single-threaded-event-loop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v8.dev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nodejs.org/en/docs/guides/blocking-vs-non-blocking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socket.io/docs/v4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ejs.co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www.w3schools.com/nodejs/ref_modules.asp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https://www.npmjs.com</a:t>
            </a:r>
            <a:r>
              <a:rPr lang="en-IN" dirty="0" smtClean="0">
                <a:hlinkClick r:id="rId8"/>
              </a:rPr>
              <a:t>/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1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C9952FC-0CD1-5EAC-3234-0B668143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75" y="2921924"/>
            <a:ext cx="3398531" cy="50707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2900C0-CBBE-CC30-C862-CA2588F2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CC45D1-1A02-45FB-BEED-6C68D0716A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9A5AC9-4170-4DE6-97F1-EAE59F13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5" y="353609"/>
            <a:ext cx="11419213" cy="507076"/>
          </a:xfrm>
        </p:spPr>
        <p:txBody>
          <a:bodyPr anchor="b">
            <a:normAutofit/>
          </a:bodyPr>
          <a:lstStyle/>
          <a:p>
            <a:r>
              <a:rPr lang="en-US" sz="3000"/>
              <a:t>Agenda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F0F7C4-327D-42E2-BCEE-A327389D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CC45D1-1A02-45FB-BEED-6C68D0716A0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ext Placeholder 8">
            <a:extLst>
              <a:ext uri="{FF2B5EF4-FFF2-40B4-BE49-F238E27FC236}">
                <a16:creationId xmlns:a16="http://schemas.microsoft.com/office/drawing/2014/main" xmlns="" id="{6E03F646-237B-C314-FD8A-22930F7BB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454841"/>
              </p:ext>
            </p:extLst>
          </p:nvPr>
        </p:nvGraphicFramePr>
        <p:xfrm>
          <a:off x="386391" y="1341608"/>
          <a:ext cx="11419214" cy="467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1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A001082-870E-0597-F903-66285CA2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1" y="388447"/>
            <a:ext cx="11444757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Node.js Introduction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567701-DA39-575C-41FE-01ABE14B2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1"/>
          </p:nvPr>
        </p:nvSpPr>
        <p:spPr>
          <a:xfrm>
            <a:off x="385764" y="994611"/>
            <a:ext cx="11434752" cy="4857635"/>
          </a:xfrm>
        </p:spPr>
        <p:txBody>
          <a:bodyPr/>
          <a:lstStyle/>
          <a:p>
            <a:r>
              <a:rPr lang="en-US" sz="3200" dirty="0"/>
              <a:t>Node.js is a server-side platform built on Google Chrome's JavaScript Engine </a:t>
            </a:r>
            <a:r>
              <a:rPr lang="en-US" sz="3200" dirty="0" smtClean="0"/>
              <a:t>(</a:t>
            </a:r>
            <a:r>
              <a:rPr lang="en-US" sz="3200" dirty="0"/>
              <a:t>V8 Engine</a:t>
            </a:r>
            <a:r>
              <a:rPr lang="en-US" sz="3200" dirty="0" smtClean="0"/>
              <a:t>).</a:t>
            </a:r>
          </a:p>
          <a:p>
            <a:r>
              <a:rPr lang="en-US" sz="3200" dirty="0"/>
              <a:t>Node.js was developed by Ryan Dahl in 2009 and its latest version is </a:t>
            </a:r>
            <a:r>
              <a:rPr lang="en-US" sz="3200" dirty="0" smtClean="0"/>
              <a:t>v20.02.0.</a:t>
            </a:r>
          </a:p>
          <a:p>
            <a:r>
              <a:rPr lang="en-US" sz="3200" dirty="0" smtClean="0"/>
              <a:t>Used for building </a:t>
            </a:r>
            <a:r>
              <a:rPr lang="en-US" sz="3200" dirty="0"/>
              <a:t>fast and scalable network applications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Node.js is released under the</a:t>
            </a:r>
            <a:r>
              <a:rPr lang="en-US" sz="3200" dirty="0">
                <a:solidFill>
                  <a:schemeClr val="tx1"/>
                </a:solidFill>
              </a:rPr>
              <a:t> MIT </a:t>
            </a:r>
            <a:r>
              <a:rPr lang="en-US" sz="3200" dirty="0" smtClean="0">
                <a:solidFill>
                  <a:schemeClr val="tx1"/>
                </a:solidFill>
              </a:rPr>
              <a:t>license</a:t>
            </a:r>
            <a:r>
              <a:rPr lang="en-US" sz="3200" dirty="0" smtClean="0"/>
              <a:t>.</a:t>
            </a:r>
          </a:p>
          <a:p>
            <a:r>
              <a:rPr lang="en-IN" sz="3200" dirty="0" smtClean="0"/>
              <a:t>eBay</a:t>
            </a:r>
            <a:r>
              <a:rPr lang="en-IN" sz="3200" dirty="0"/>
              <a:t>, General Electric, </a:t>
            </a:r>
            <a:r>
              <a:rPr lang="en-IN" sz="3200" dirty="0" err="1" smtClean="0"/>
              <a:t>GoDaddy</a:t>
            </a:r>
            <a:r>
              <a:rPr lang="en-IN" sz="3200" dirty="0"/>
              <a:t>, Microsoft, PayPal, </a:t>
            </a:r>
            <a:r>
              <a:rPr lang="en-IN" sz="3200" dirty="0" err="1"/>
              <a:t>Uber</a:t>
            </a:r>
            <a:r>
              <a:rPr lang="en-IN" sz="3200" dirty="0"/>
              <a:t>, </a:t>
            </a:r>
            <a:r>
              <a:rPr lang="en-IN" sz="3200" dirty="0" err="1"/>
              <a:t>Wikipins</a:t>
            </a:r>
            <a:r>
              <a:rPr lang="en-IN" sz="3200" dirty="0"/>
              <a:t>, </a:t>
            </a:r>
            <a:r>
              <a:rPr lang="en-IN" sz="3200" dirty="0" smtClean="0"/>
              <a:t>Yahoo</a:t>
            </a:r>
            <a:r>
              <a:rPr lang="en-IN" sz="3200" dirty="0"/>
              <a:t> </a:t>
            </a:r>
            <a:r>
              <a:rPr lang="en-IN" sz="3200" dirty="0" err="1" smtClean="0"/>
              <a:t>etc</a:t>
            </a:r>
            <a:r>
              <a:rPr lang="en-IN" sz="3200" dirty="0" smtClean="0"/>
              <a:t> are the companies using Node.js.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348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A001082-870E-0597-F903-66285CA2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1" y="388447"/>
            <a:ext cx="11444757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Node.js Features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567701-DA39-575C-41FE-01ABE14B2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1"/>
          </p:nvPr>
        </p:nvSpPr>
        <p:spPr>
          <a:xfrm>
            <a:off x="385764" y="994611"/>
            <a:ext cx="11434752" cy="4857635"/>
          </a:xfrm>
        </p:spPr>
        <p:txBody>
          <a:bodyPr/>
          <a:lstStyle/>
          <a:p>
            <a:r>
              <a:rPr lang="en-IN" sz="3200" b="1" dirty="0"/>
              <a:t>Asynchronous and Event </a:t>
            </a:r>
            <a:r>
              <a:rPr lang="en-IN" sz="3200" b="1" dirty="0" smtClean="0"/>
              <a:t>Driven - </a:t>
            </a:r>
            <a:r>
              <a:rPr lang="en-US" sz="2000" dirty="0"/>
              <a:t>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  <a:endParaRPr lang="en-IN" sz="2000" b="1" dirty="0" smtClean="0"/>
          </a:p>
          <a:p>
            <a:r>
              <a:rPr lang="en-US" sz="3200" b="1" dirty="0"/>
              <a:t>Very Fast</a:t>
            </a:r>
            <a:r>
              <a:rPr lang="en-US" sz="3200" dirty="0"/>
              <a:t> − </a:t>
            </a:r>
            <a:r>
              <a:rPr lang="en-US" sz="2000" dirty="0"/>
              <a:t>Being built on Google Chrome's V8 JavaScript Engine, Node.js library is very fast in code execution.</a:t>
            </a:r>
          </a:p>
          <a:p>
            <a:r>
              <a:rPr lang="en-US" sz="3200" b="1" dirty="0"/>
              <a:t>Single Threaded but Highly Scalable</a:t>
            </a:r>
            <a:r>
              <a:rPr lang="en-US" sz="3200" dirty="0"/>
              <a:t> − </a:t>
            </a:r>
            <a:r>
              <a:rPr lang="en-US" sz="2000" dirty="0"/>
              <a:t>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r>
              <a:rPr lang="en-IN" sz="3200" b="1" dirty="0" smtClean="0"/>
              <a:t>No Buffering - </a:t>
            </a:r>
            <a:r>
              <a:rPr lang="en-US" sz="2000" dirty="0"/>
              <a:t>Node.js applications never buffer any data. These applications simply output the data in chunks</a:t>
            </a:r>
            <a:r>
              <a:rPr lang="en-US" sz="3200" dirty="0"/>
              <a:t>.</a:t>
            </a:r>
            <a:endParaRPr lang="en-US" sz="32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58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79CEE3-52F1-607E-38FE-50B9EFA7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1" y="388447"/>
            <a:ext cx="11444757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Where to use Node.js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227267-7200-10AB-5FDD-EB3794CE8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8" name="Content Placeholder 1">
            <a:extLst>
              <a:ext uri="{FF2B5EF4-FFF2-40B4-BE49-F238E27FC236}">
                <a16:creationId xmlns:a16="http://schemas.microsoft.com/office/drawing/2014/main" xmlns="" id="{796CF784-D0C9-302F-EF2E-B126A28D06E0}"/>
              </a:ext>
            </a:extLst>
          </p:cNvPr>
          <p:cNvGraphicFramePr>
            <a:graphicFrameLocks noGrp="1"/>
          </p:cNvGraphicFramePr>
          <p:nvPr>
            <p:ph sz="half" idx="21"/>
            <p:extLst>
              <p:ext uri="{D42A27DB-BD31-4B8C-83A1-F6EECF244321}">
                <p14:modId xmlns:p14="http://schemas.microsoft.com/office/powerpoint/2010/main" val="3245543693"/>
              </p:ext>
            </p:extLst>
          </p:nvPr>
        </p:nvGraphicFramePr>
        <p:xfrm>
          <a:off x="385764" y="1898584"/>
          <a:ext cx="11434752" cy="395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79CEE3-52F1-607E-38FE-50B9EFA7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1" y="388447"/>
            <a:ext cx="11444757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How Node Works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227267-7200-10AB-5FDD-EB3794CE8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1"/>
            <p:extLst>
              <p:ext uri="{D42A27DB-BD31-4B8C-83A1-F6EECF244321}">
                <p14:modId xmlns:p14="http://schemas.microsoft.com/office/powerpoint/2010/main" val="3837245194"/>
              </p:ext>
            </p:extLst>
          </p:nvPr>
        </p:nvGraphicFramePr>
        <p:xfrm>
          <a:off x="385763" y="1898650"/>
          <a:ext cx="11434762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3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79CEE3-52F1-607E-38FE-50B9EFA7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1" y="388447"/>
            <a:ext cx="11444757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How Node Works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227267-7200-10AB-5FDD-EB3794CE8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sz="2400" b="1" dirty="0"/>
              <a:t>Blocking</a:t>
            </a:r>
            <a:r>
              <a:rPr lang="en-US" sz="2400" dirty="0"/>
              <a:t> is when the execution of additional JavaScript in the Node.js process must wait until a non-JavaScript operation completes. This happens because the event loop is unable to continue running JavaScript while a </a:t>
            </a:r>
            <a:r>
              <a:rPr lang="en-US" sz="2400" b="1" dirty="0"/>
              <a:t>blocking</a:t>
            </a:r>
            <a:r>
              <a:rPr lang="en-US" sz="2400" dirty="0"/>
              <a:t> operation is occurring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Node.js, JavaScript that exhibits poor performance due to being CPU intensive rather than waiting on a non-JavaScript operation, such as I/O, isn't typically referred to as </a:t>
            </a:r>
            <a:r>
              <a:rPr lang="en-US" sz="2400" b="1" dirty="0"/>
              <a:t>blocking</a:t>
            </a:r>
            <a:r>
              <a:rPr lang="en-US" sz="2400" dirty="0"/>
              <a:t>. Synchronous methods in the Node.js standard library that use </a:t>
            </a:r>
            <a:r>
              <a:rPr lang="en-US" sz="2400" dirty="0" err="1"/>
              <a:t>libuv</a:t>
            </a:r>
            <a:r>
              <a:rPr lang="en-US" sz="2400" dirty="0"/>
              <a:t> are the most commonly used </a:t>
            </a:r>
            <a:r>
              <a:rPr lang="en-US" sz="2400" b="1" dirty="0"/>
              <a:t>blocking</a:t>
            </a:r>
            <a:r>
              <a:rPr lang="en-US" sz="2400" dirty="0"/>
              <a:t> operations. Native modules may also have </a:t>
            </a:r>
            <a:r>
              <a:rPr lang="en-US" sz="2400" b="1" dirty="0"/>
              <a:t>blocking</a:t>
            </a:r>
            <a:r>
              <a:rPr lang="en-US" sz="2400" dirty="0"/>
              <a:t> methods.</a:t>
            </a:r>
          </a:p>
          <a:p>
            <a:r>
              <a:rPr lang="en-US" sz="2400" dirty="0"/>
              <a:t>All of the I/O methods in the Node.js standard library provide asynchronous versions, which are </a:t>
            </a:r>
            <a:r>
              <a:rPr lang="en-US" sz="2400" b="1" dirty="0"/>
              <a:t>non-blocking</a:t>
            </a:r>
            <a:r>
              <a:rPr lang="en-US" sz="2400" dirty="0"/>
              <a:t>, and accept callback functions. Some methods also have </a:t>
            </a:r>
            <a:r>
              <a:rPr lang="en-US" sz="2400" b="1" dirty="0"/>
              <a:t>blocking</a:t>
            </a:r>
            <a:r>
              <a:rPr lang="en-US" sz="2400" dirty="0"/>
              <a:t> counterparts, which have names that end with Sync.</a:t>
            </a:r>
          </a:p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3080" y="110067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Blocking &amp; Non Blocking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30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79CEE3-52F1-607E-38FE-50B9EFA7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1" y="388447"/>
            <a:ext cx="11444757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How Node Works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227267-7200-10AB-5FDD-EB3794CE8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CC45D1-1A02-45FB-BEED-6C68D0716A0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Blocking</a:t>
            </a:r>
            <a:r>
              <a:rPr lang="en-US" sz="2400" dirty="0"/>
              <a:t> methods execute </a:t>
            </a:r>
            <a:r>
              <a:rPr lang="en-US" sz="2400" b="1" dirty="0"/>
              <a:t>synchronously</a:t>
            </a:r>
            <a:r>
              <a:rPr lang="en-US" sz="2400" dirty="0"/>
              <a:t> and </a:t>
            </a:r>
            <a:r>
              <a:rPr lang="en-US" sz="2400" b="1" dirty="0"/>
              <a:t>non-blocking</a:t>
            </a:r>
            <a:r>
              <a:rPr lang="en-US" sz="2400" dirty="0"/>
              <a:t> methods execute </a:t>
            </a:r>
            <a:r>
              <a:rPr lang="en-US" sz="2400" b="1" dirty="0"/>
              <a:t>asynchronously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FFFFFF"/>
              </a:solidFill>
              <a:latin typeface="__Source_Sans_Pro_c967bb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CC6E0"/>
                </a:solidFill>
              </a:rPr>
              <a:t>            </a:t>
            </a:r>
            <a:r>
              <a:rPr lang="en-US" sz="2400" dirty="0" err="1" smtClean="0">
                <a:solidFill>
                  <a:srgbClr val="DCC6E0"/>
                </a:solidFill>
              </a:rPr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fs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5AB35"/>
                </a:solidFill>
              </a:rPr>
              <a:t>require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BE338"/>
                </a:solidFill>
              </a:rPr>
              <a:t>"</a:t>
            </a:r>
            <a:r>
              <a:rPr lang="en-US" sz="2400" dirty="0" err="1">
                <a:solidFill>
                  <a:srgbClr val="ABE338"/>
                </a:solidFill>
              </a:rPr>
              <a:t>fs</a:t>
            </a:r>
            <a:r>
              <a:rPr lang="en-US" sz="2400" dirty="0">
                <a:solidFill>
                  <a:srgbClr val="ABE338"/>
                </a:solidFill>
              </a:rPr>
              <a:t>"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DCC6E0"/>
                </a:solidFill>
              </a:rPr>
              <a:t>            </a:t>
            </a:r>
            <a:r>
              <a:rPr lang="en-US" sz="2400" dirty="0" err="1" smtClean="0">
                <a:solidFill>
                  <a:srgbClr val="DCC6E0"/>
                </a:solidFill>
              </a:rPr>
              <a:t>const</a:t>
            </a:r>
            <a:r>
              <a:rPr lang="en-US" sz="2400" dirty="0" smtClean="0"/>
              <a:t> </a:t>
            </a:r>
            <a:r>
              <a:rPr lang="en-US" sz="2400" dirty="0"/>
              <a:t>data = </a:t>
            </a:r>
            <a:r>
              <a:rPr lang="en-US" sz="2400" dirty="0" err="1" smtClean="0"/>
              <a:t>fs.</a:t>
            </a:r>
            <a:r>
              <a:rPr lang="en-US" sz="2400" dirty="0" err="1" smtClean="0">
                <a:solidFill>
                  <a:srgbClr val="00E0E0"/>
                </a:solidFill>
              </a:rPr>
              <a:t>readFileSync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BE338"/>
                </a:solidFill>
              </a:rPr>
              <a:t>"/file.md"</a:t>
            </a:r>
            <a:r>
              <a:rPr lang="en-US" sz="2400" dirty="0"/>
              <a:t>); </a:t>
            </a:r>
            <a:r>
              <a:rPr lang="en-US" sz="2400" dirty="0">
                <a:solidFill>
                  <a:srgbClr val="D4D0AB"/>
                </a:solidFill>
              </a:rPr>
              <a:t>// blocks here until file is </a:t>
            </a:r>
            <a:r>
              <a:rPr lang="en-US" sz="2400" dirty="0" smtClean="0">
                <a:solidFill>
                  <a:srgbClr val="D4D0AB"/>
                </a:solidFill>
              </a:rPr>
              <a:t>read</a:t>
            </a:r>
          </a:p>
          <a:p>
            <a:pPr marL="0" indent="0">
              <a:buNone/>
            </a:pPr>
            <a:endParaRPr lang="en-US" sz="2400" dirty="0" smtClean="0">
              <a:solidFill>
                <a:srgbClr val="D4D0AB"/>
              </a:solidFill>
            </a:endParaRPr>
          </a:p>
          <a:p>
            <a:pPr marL="0" indent="0">
              <a:buNone/>
            </a:pPr>
            <a:r>
              <a:rPr lang="en-US" sz="2400" dirty="0"/>
              <a:t>And here is an equivalent </a:t>
            </a:r>
            <a:r>
              <a:rPr lang="en-US" sz="2400" b="1" dirty="0"/>
              <a:t>asynchronous</a:t>
            </a:r>
            <a:r>
              <a:rPr lang="en-US" sz="2400" dirty="0"/>
              <a:t> example</a:t>
            </a:r>
            <a:r>
              <a:rPr lang="en-US" sz="2400" dirty="0" smtClean="0"/>
              <a:t>:</a:t>
            </a:r>
            <a:endParaRPr lang="en-US" sz="2400" dirty="0">
              <a:solidFill>
                <a:srgbClr val="D4D0AB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DCC6E0"/>
                </a:solidFill>
              </a:rPr>
              <a:t>            </a:t>
            </a:r>
            <a:r>
              <a:rPr lang="en-US" sz="2400" dirty="0" err="1" smtClean="0">
                <a:solidFill>
                  <a:srgbClr val="DCC6E0"/>
                </a:solidFill>
              </a:rPr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fs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5AB35"/>
                </a:solidFill>
              </a:rPr>
              <a:t>require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BE338"/>
                </a:solidFill>
              </a:rPr>
              <a:t>"</a:t>
            </a:r>
            <a:r>
              <a:rPr lang="en-US" sz="2400" dirty="0" err="1">
                <a:solidFill>
                  <a:srgbClr val="ABE338"/>
                </a:solidFill>
              </a:rPr>
              <a:t>fs</a:t>
            </a:r>
            <a:r>
              <a:rPr lang="en-US" sz="2400" dirty="0" smtClean="0">
                <a:solidFill>
                  <a:srgbClr val="ABE338"/>
                </a:solidFill>
              </a:rPr>
              <a:t>"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fs.</a:t>
            </a:r>
            <a:r>
              <a:rPr lang="en-US" sz="2400" dirty="0" err="1" smtClean="0">
                <a:solidFill>
                  <a:srgbClr val="00E0E0"/>
                </a:solidFill>
              </a:rPr>
              <a:t>readFile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ABE338"/>
                </a:solidFill>
              </a:rPr>
              <a:t>"/file.md"</a:t>
            </a:r>
            <a:r>
              <a:rPr lang="en-US" sz="2400" dirty="0"/>
              <a:t>, (</a:t>
            </a:r>
            <a:r>
              <a:rPr lang="en-US" sz="2400" dirty="0">
                <a:solidFill>
                  <a:srgbClr val="F5AB35"/>
                </a:solidFill>
              </a:rPr>
              <a:t>err, data</a:t>
            </a:r>
            <a:r>
              <a:rPr lang="en-US" sz="2400" dirty="0"/>
              <a:t>) =&gt; { </a:t>
            </a:r>
            <a:r>
              <a:rPr lang="en-US" sz="2400" dirty="0">
                <a:solidFill>
                  <a:srgbClr val="DCC6E0"/>
                </a:solidFill>
              </a:rPr>
              <a:t>if</a:t>
            </a:r>
            <a:r>
              <a:rPr lang="en-US" sz="2400" dirty="0"/>
              <a:t> (err) </a:t>
            </a:r>
            <a:r>
              <a:rPr lang="en-US" sz="2400" dirty="0">
                <a:solidFill>
                  <a:srgbClr val="DCC6E0"/>
                </a:solidFill>
              </a:rPr>
              <a:t>throw</a:t>
            </a:r>
            <a:r>
              <a:rPr lang="en-US" sz="2400" dirty="0"/>
              <a:t> err; });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3080" y="110067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Blocking &amp; Non Blocking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7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9A5AC9-4170-4DE6-97F1-EAE59F13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65" y="353609"/>
            <a:ext cx="11419213" cy="507076"/>
          </a:xfrm>
        </p:spPr>
        <p:txBody>
          <a:bodyPr anchor="b">
            <a:normAutofit/>
          </a:bodyPr>
          <a:lstStyle/>
          <a:p>
            <a:r>
              <a:rPr lang="en-US" sz="3000" dirty="0" smtClean="0"/>
              <a:t>Node.js Modules</a:t>
            </a:r>
            <a:endParaRPr lang="en-US" sz="3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F0F7C4-327D-42E2-BCEE-A327389D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2034" y="6325263"/>
            <a:ext cx="647007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CCC45D1-1A02-45FB-BEED-6C68D0716A0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322" y="1142199"/>
            <a:ext cx="11343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NPM is a package manager for Node.js </a:t>
            </a:r>
            <a:r>
              <a:rPr lang="en-US" dirty="0" smtClean="0"/>
              <a:t>packages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                         </a:t>
            </a:r>
            <a:r>
              <a:rPr lang="en-US" dirty="0" err="1" smtClean="0"/>
              <a:t>npm</a:t>
            </a:r>
            <a:r>
              <a:rPr lang="en-US" dirty="0" smtClean="0"/>
              <a:t> install package-name</a:t>
            </a:r>
          </a:p>
          <a:p>
            <a:r>
              <a:rPr lang="en-US" dirty="0" smtClean="0"/>
              <a:t>Node.js has a set of built-in modules which you can use without any further installation.</a:t>
            </a:r>
          </a:p>
          <a:p>
            <a:r>
              <a:rPr lang="en-US" dirty="0" smtClean="0"/>
              <a:t>To </a:t>
            </a:r>
            <a:r>
              <a:rPr lang="en-US" dirty="0"/>
              <a:t>include a module, use the </a:t>
            </a:r>
            <a:r>
              <a:rPr lang="en-US" dirty="0"/>
              <a:t>require()</a:t>
            </a:r>
            <a:r>
              <a:rPr lang="en-US" dirty="0"/>
              <a:t> function with the name of the module</a:t>
            </a:r>
            <a:r>
              <a:rPr lang="en-US" dirty="0" smtClean="0"/>
              <a:t>:</a:t>
            </a:r>
          </a:p>
          <a:p>
            <a:r>
              <a:rPr lang="en-IN" dirty="0" smtClean="0">
                <a:solidFill>
                  <a:srgbClr val="0000CD"/>
                </a:solidFill>
                <a:latin typeface="Consolas"/>
              </a:rPr>
              <a:t>          </a:t>
            </a:r>
            <a:r>
              <a:rPr lang="en-IN" dirty="0" err="1" smtClean="0">
                <a:solidFill>
                  <a:srgbClr val="0000CD"/>
                </a:solidFill>
                <a:latin typeface="Consolas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http = require(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'http</a:t>
            </a:r>
            <a:r>
              <a:rPr lang="en-IN" dirty="0" smtClean="0">
                <a:solidFill>
                  <a:srgbClr val="A52A2A"/>
                </a:solidFill>
                <a:latin typeface="Consolas"/>
              </a:rPr>
              <a:t>'</a:t>
            </a:r>
            <a:r>
              <a:rPr lang="en-IN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http: </a:t>
            </a:r>
            <a:r>
              <a:rPr lang="en-US" dirty="0"/>
              <a:t>To make Node.js act as an HTTP </a:t>
            </a:r>
            <a:r>
              <a:rPr lang="en-US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: Provides </a:t>
            </a:r>
            <a:r>
              <a:rPr lang="en-US" dirty="0"/>
              <a:t>information about the operation </a:t>
            </a:r>
            <a:r>
              <a:rPr lang="en-US" dirty="0" smtClean="0"/>
              <a:t>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ath: </a:t>
            </a:r>
            <a:r>
              <a:rPr lang="en-IN" dirty="0"/>
              <a:t>To handle file </a:t>
            </a:r>
            <a:r>
              <a:rPr lang="en-IN" dirty="0" smtClean="0"/>
              <a:t>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</a:t>
            </a:r>
            <a:r>
              <a:rPr lang="en-US" dirty="0" err="1" smtClean="0"/>
              <a:t>s</a:t>
            </a:r>
            <a:r>
              <a:rPr lang="en-US" dirty="0" smtClean="0"/>
              <a:t>: </a:t>
            </a:r>
            <a:r>
              <a:rPr lang="en-US" dirty="0"/>
              <a:t>To handle the file </a:t>
            </a:r>
            <a:r>
              <a:rPr lang="en-US" dirty="0" smtClean="0"/>
              <a:t>system</a:t>
            </a:r>
          </a:p>
          <a:p>
            <a:r>
              <a:rPr lang="en-US" sz="2400" dirty="0" smtClean="0"/>
              <a:t>HTTP Module</a:t>
            </a:r>
          </a:p>
          <a:p>
            <a:r>
              <a:rPr lang="en-US" dirty="0"/>
              <a:t>The HTTP module can create an HTTP server that listens to server ports and gives a response back to the client</a:t>
            </a:r>
            <a:r>
              <a:rPr lang="en-US" dirty="0" smtClean="0"/>
              <a:t>.</a:t>
            </a:r>
          </a:p>
          <a:p>
            <a:r>
              <a:rPr lang="en-US" sz="1400" dirty="0" smtClean="0">
                <a:solidFill>
                  <a:srgbClr val="0000CD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0000CD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http = require(</a:t>
            </a:r>
            <a:r>
              <a:rPr lang="en-US" sz="1400" dirty="0" smtClean="0">
                <a:solidFill>
                  <a:srgbClr val="A52A2A"/>
                </a:solidFill>
                <a:latin typeface="Consolas"/>
              </a:rPr>
              <a:t>'http'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  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//create a server object: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http.createServer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res) 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res.write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52A2A"/>
                </a:solidFill>
                <a:latin typeface="Consolas"/>
              </a:rPr>
              <a:t>'Hello World!'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//write a response to the client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res.end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 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//end the response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}).listen(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8080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//the server object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listens on port 8080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162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VERY OVERVIEW PART 1 SHARED (3)">
  <a:themeElements>
    <a:clrScheme name="Teranet">
      <a:dk1>
        <a:srgbClr val="FFFFFF"/>
      </a:dk1>
      <a:lt1>
        <a:srgbClr val="FFFFFF"/>
      </a:lt1>
      <a:dk2>
        <a:srgbClr val="8DC63F"/>
      </a:dk2>
      <a:lt2>
        <a:srgbClr val="55565B"/>
      </a:lt2>
      <a:accent1>
        <a:srgbClr val="8DC63F"/>
      </a:accent1>
      <a:accent2>
        <a:srgbClr val="55565B"/>
      </a:accent2>
      <a:accent3>
        <a:srgbClr val="F78F1E"/>
      </a:accent3>
      <a:accent4>
        <a:srgbClr val="0076BF"/>
      </a:accent4>
      <a:accent5>
        <a:srgbClr val="C9577E"/>
      </a:accent5>
      <a:accent6>
        <a:srgbClr val="8D63AB"/>
      </a:accent6>
      <a:hlink>
        <a:srgbClr val="0563C1"/>
      </a:hlink>
      <a:folHlink>
        <a:srgbClr val="8D63AB"/>
      </a:folHlink>
    </a:clrScheme>
    <a:fontScheme name="Teranet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ranet PowerPoint Template 16-9 (12.30.21)" id="{2E8870FA-9F7E-43AA-8549-1236A3FD67B2}" vid="{E678E0F9-F3F9-4F4F-8AFD-66E8B94774DB}"/>
    </a:ext>
  </a:extLst>
</a:theme>
</file>

<file path=ppt/theme/theme2.xml><?xml version="1.0" encoding="utf-8"?>
<a:theme xmlns:a="http://schemas.openxmlformats.org/drawingml/2006/main" name="03. Content">
  <a:themeElements>
    <a:clrScheme name="Teranet">
      <a:dk1>
        <a:srgbClr val="55565B"/>
      </a:dk1>
      <a:lt1>
        <a:srgbClr val="FFFFFF"/>
      </a:lt1>
      <a:dk2>
        <a:srgbClr val="8DC63F"/>
      </a:dk2>
      <a:lt2>
        <a:srgbClr val="FFFFFF"/>
      </a:lt2>
      <a:accent1>
        <a:srgbClr val="8DC63F"/>
      </a:accent1>
      <a:accent2>
        <a:srgbClr val="55565B"/>
      </a:accent2>
      <a:accent3>
        <a:srgbClr val="F78F1E"/>
      </a:accent3>
      <a:accent4>
        <a:srgbClr val="0076BF"/>
      </a:accent4>
      <a:accent5>
        <a:srgbClr val="C9577E"/>
      </a:accent5>
      <a:accent6>
        <a:srgbClr val="8D63AB"/>
      </a:accent6>
      <a:hlink>
        <a:srgbClr val="0563C1"/>
      </a:hlink>
      <a:folHlink>
        <a:srgbClr val="8D63AB"/>
      </a:folHlink>
    </a:clrScheme>
    <a:fontScheme name="Teranet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ranet PowerPoint Template 16-9 (12.30.21)" id="{2E8870FA-9F7E-43AA-8549-1236A3FD67B2}" vid="{E6B9E272-EE80-4BA7-BFD7-37239CD118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60826D786AB41BC0F178C1516C6F8" ma:contentTypeVersion="4" ma:contentTypeDescription="Create a new document." ma:contentTypeScope="" ma:versionID="d655508d41a8fb48c88031b3db111948">
  <xsd:schema xmlns:xsd="http://www.w3.org/2001/XMLSchema" xmlns:xs="http://www.w3.org/2001/XMLSchema" xmlns:p="http://schemas.microsoft.com/office/2006/metadata/properties" xmlns:ns2="e3625e0d-3c6d-440a-a67b-0f7e867c1883" targetNamespace="http://schemas.microsoft.com/office/2006/metadata/properties" ma:root="true" ma:fieldsID="9168c0e2aefa8eee55ce53d4e1052c36" ns2:_="">
    <xsd:import namespace="e3625e0d-3c6d-440a-a67b-0f7e867c18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25e0d-3c6d-440a-a67b-0f7e867c1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6CE13-DC18-4EFE-9E51-C5356A4EA2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7FC72-092D-430D-B1C1-8DEBB419377B}">
  <ds:schemaRefs>
    <ds:schemaRef ds:uri="http://schemas.microsoft.com/office/2006/documentManagement/types"/>
    <ds:schemaRef ds:uri="e3625e0d-3c6d-440a-a67b-0f7e867c188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6288614-00AE-4FFC-A786-8DBC57CD040F}">
  <ds:schemaRefs>
    <ds:schemaRef ds:uri="e3625e0d-3c6d-440a-a67b-0f7e867c18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RECOVERY OVERVIEW PART 1 SHARED (3)</Template>
  <TotalTime>1379</TotalTime>
  <Words>472</Words>
  <Application>Microsoft Office PowerPoint</Application>
  <PresentationFormat>Custom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RECOVERY OVERVIEW PART 1 SHARED (3)</vt:lpstr>
      <vt:lpstr>03. Content</vt:lpstr>
      <vt:lpstr>Node JS</vt:lpstr>
      <vt:lpstr>Agenda</vt:lpstr>
      <vt:lpstr>Node.js Introduction</vt:lpstr>
      <vt:lpstr>Node.js Features</vt:lpstr>
      <vt:lpstr>Where to use Node.js</vt:lpstr>
      <vt:lpstr>How Node Works</vt:lpstr>
      <vt:lpstr>How Node Works</vt:lpstr>
      <vt:lpstr>How Node Works</vt:lpstr>
      <vt:lpstr>Node.js Modules</vt:lpstr>
      <vt:lpstr>Node.js Modules</vt:lpstr>
      <vt:lpstr>PowerPoint Presentation</vt:lpstr>
      <vt:lpstr>Anatomy of an HTTP Transaction</vt:lpstr>
      <vt:lpstr>Real time chat application using socket.io </vt:lpstr>
      <vt:lpstr>Node.js Express</vt:lpstr>
      <vt:lpstr>Real time chat application using socket.io </vt:lpstr>
      <vt:lpstr>Reference links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Domain Overview : Part 1</dc:title>
  <dc:creator>ismail - [2010]</dc:creator>
  <cp:lastModifiedBy>ismail - [2010]</cp:lastModifiedBy>
  <cp:revision>32</cp:revision>
  <dcterms:created xsi:type="dcterms:W3CDTF">2023-05-20T06:14:20Z</dcterms:created>
  <dcterms:modified xsi:type="dcterms:W3CDTF">2023-05-21T16:08:05Z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0x0101002D660826D786AB41BC0F178C1516C6F8</vt:lpwstr>
  </property>
</Properties>
</file>