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lansaji2347/DungeonR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00150" y="1127875"/>
            <a:ext cx="61437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DungeonRPG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3625" y="444650"/>
            <a:ext cx="12267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Alan Saji</a:t>
            </a:r>
            <a:endParaRPr sz="1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080400" y="4792500"/>
            <a:ext cx="3063600" cy="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https://github.com/alansaji2347/DungeonRPG</a:t>
            </a:r>
            <a:endParaRPr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2534400" y="2263950"/>
            <a:ext cx="407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Discord bot that allows players to engage in combat and have fun on the Discord platform.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76550" y="3268625"/>
            <a:ext cx="279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Language: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Framework: Discord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