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CA662-7983-4E4A-B5CA-1B0F43D5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9E395B-413A-4B8E-A2FD-31E130598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C085AF-6B69-4485-83A9-C64D73A3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4EDB-2DDE-4EE1-A0CB-5036D265BFAB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AC7C85-80AB-4E7A-AA36-DA4A1B81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F0C94-A383-4098-BE7A-1DA115DF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9A5E-A4D5-4F81-B5AD-1D5030F3F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64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F20CE-1D18-4CAE-8AFD-6799EB95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A609C5-A12E-460E-8B4E-68A19C305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F15247-CAC2-4830-BFF6-7968D843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4EDB-2DDE-4EE1-A0CB-5036D265BFAB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BCE085-57E6-4A4E-B421-5B9311C3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F6594D-488F-4DAA-BE8E-1767CEB4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9A5E-A4D5-4F81-B5AD-1D5030F3F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19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E9532D-250B-4547-809A-9C9E467CC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4D59BF-CF59-4CFE-B7DF-948CA6CA0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F7E75F-FD83-4175-BDF5-F8796FF0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4EDB-2DDE-4EE1-A0CB-5036D265BFAB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C28F96-ADDC-45CB-B820-DE86A09F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5067D0-4F90-4A4B-93C7-F2655CAB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9A5E-A4D5-4F81-B5AD-1D5030F3F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15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B18B8-B191-481A-A1B4-4A35BE7C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9F3D2A-8F0B-4D22-A71E-251B39A6F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2BF3B5-C9A1-416D-A509-75ACB2BE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4EDB-2DDE-4EE1-A0CB-5036D265BFAB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7A12FA-221E-4DCB-8773-8BDB2B25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F992AB-6683-4193-98C4-61A41F3A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9A5E-A4D5-4F81-B5AD-1D5030F3F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45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FA0A-5972-4F33-862A-0D9C1B55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23DDAB-9176-4935-94FD-734260F1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8942A-06B8-44B5-B6E3-3432B9E0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4EDB-2DDE-4EE1-A0CB-5036D265BFAB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FB6949-02CC-45B8-A53F-76BA394E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C0CF2-F34E-42B4-8BD2-BE9F317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9A5E-A4D5-4F81-B5AD-1D5030F3F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39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CF8BB-7CDB-46AB-A3E4-8855B91E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AA75BE-AD0C-40FF-9A71-948BCABEE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E371BF-2BD9-4A3F-B964-271E168D4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0D371B-0A2B-4068-A4DE-CAC3F434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4EDB-2DDE-4EE1-A0CB-5036D265BFAB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BBE4CA-D1C7-40FF-AF68-B9C98CA7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E2D873-827A-4422-9B24-5B8A76B8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9A5E-A4D5-4F81-B5AD-1D5030F3F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32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4F60B-6AC2-465A-B1B3-ED4C9070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B34C38-EF1B-4E50-BB30-4029D969A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0D5C4B-BFDE-49E0-B080-40EA65F05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009879-14C6-458A-BE25-DDFDB3858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1816F4-3023-44EE-BB64-50F238026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F28F1-D41D-4DEE-8FBA-5BA83EEE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4EDB-2DDE-4EE1-A0CB-5036D265BFAB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10E89B-0F31-4A69-9FD8-FC688673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13412C-0752-4856-9606-7D0ECB6A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9A5E-A4D5-4F81-B5AD-1D5030F3F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8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A0A8F-67B6-4862-AE2C-8517C855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532F8B-85E6-44FE-AC38-E5CC6218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4EDB-2DDE-4EE1-A0CB-5036D265BFAB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EEDA36-EE39-4DE7-83B5-02AD1A5F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C614E7-A036-45FA-BBC3-1E1AEFC6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9A5E-A4D5-4F81-B5AD-1D5030F3F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78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8A2760-9329-4058-9D00-D8D6E281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4EDB-2DDE-4EE1-A0CB-5036D265BFAB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97B3F5-046D-443A-8740-5E8A50B9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5B5090-2D18-439E-9194-DC5B55EA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9A5E-A4D5-4F81-B5AD-1D5030F3F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67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BF7A2-0B7A-403B-B76C-044C5242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6EAF7D-B9BC-40CE-BFF7-5E28E7CB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071E7A-7D80-4156-A463-DAFCE6D7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9D59C6-7928-4F5E-A3A4-9471409D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4EDB-2DDE-4EE1-A0CB-5036D265BFAB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3D4122-A29D-4D9D-942C-41F3B5AA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8E2EFF-20A5-4714-96BD-6856DB58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9A5E-A4D5-4F81-B5AD-1D5030F3F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6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4B468-722F-41AD-98AD-D7C9B2C3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02B769-6EF8-4C1C-B30C-F9974FB5A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DA175D-5031-4F41-9E6B-57523E160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31E332-2EA5-42D0-BF05-A20DFF9D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4EDB-2DDE-4EE1-A0CB-5036D265BFAB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4E89A2-AAF8-42B2-87F6-D22FED92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07CD79-7CBA-4FAD-8E02-D881268C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9A5E-A4D5-4F81-B5AD-1D5030F3F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58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F73E3F-A739-4F65-93F7-3DBD4248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8E164-F7B8-431B-9B6D-8CD1D64D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5AD3C-F6FB-4EFF-8E60-252E928E1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44EDB-2DDE-4EE1-A0CB-5036D265BFAB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86DA48-A891-4FA5-A2DD-E01EB31D0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7F30DC-8AB1-472F-AD2C-2160799F9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9A5E-A4D5-4F81-B5AD-1D5030F3F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69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40025C2-D8CB-4327-BBD9-7BE3C412D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4" t="16606" r="17520" b="56942"/>
          <a:stretch/>
        </p:blipFill>
        <p:spPr>
          <a:xfrm>
            <a:off x="1918282" y="2692866"/>
            <a:ext cx="8064617" cy="181411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A947175-2675-46AF-BA04-C5FA3BA6257A}"/>
              </a:ext>
            </a:extLst>
          </p:cNvPr>
          <p:cNvSpPr txBox="1"/>
          <p:nvPr/>
        </p:nvSpPr>
        <p:spPr>
          <a:xfrm>
            <a:off x="4441202" y="3012425"/>
            <a:ext cx="3018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spc="-15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InspiraMente</a:t>
            </a:r>
            <a:endParaRPr lang="pt-BR" sz="3600" b="1" spc="-15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54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 Salvaterra</dc:creator>
  <cp:lastModifiedBy>Alan Salvaterra</cp:lastModifiedBy>
  <cp:revision>1</cp:revision>
  <dcterms:created xsi:type="dcterms:W3CDTF">2024-08-22T22:40:43Z</dcterms:created>
  <dcterms:modified xsi:type="dcterms:W3CDTF">2024-08-22T22:42:37Z</dcterms:modified>
</cp:coreProperties>
</file>