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2CD"/>
    <a:srgbClr val="2E8B57"/>
    <a:srgbClr val="475F5A"/>
    <a:srgbClr val="E9B384"/>
    <a:srgbClr val="F4F2DE"/>
    <a:srgbClr val="A1CC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E261F4-5BEE-4F2E-BCE8-EBA581B85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107F291-EE7C-4888-BD25-49928008AA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C81A4D-B9B6-4437-B9A2-7F2958634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C8CC7-AF52-4EED-914B-95BA36750E75}" type="datetimeFigureOut">
              <a:rPr lang="pt-BR" smtClean="0"/>
              <a:t>15/08/2023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08D514-8C1F-4220-89B3-24CE5488B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DC527A-80A8-4BC7-AC2C-41256B36F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29DE9-E5D0-4306-887A-7718484BF8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0799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87D659-AEAD-420E-B791-A70323D0F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11DD4B5-F402-453D-B0AB-896EF99F1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C1F3F2-B1B8-4C7A-B717-ECA297EF2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C8CC7-AF52-4EED-914B-95BA36750E75}" type="datetimeFigureOut">
              <a:rPr lang="pt-BR" smtClean="0"/>
              <a:t>15/08/2023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2A02D1-26AD-4235-BDAC-6C8008B91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C546A8-069A-4006-92FA-1DCB015C4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29DE9-E5D0-4306-887A-7718484BF8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9612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6BE4A5F-C329-4961-AF5E-7694F0E35F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E9CDF8D-FA82-425F-8B71-E9EF6337A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F117DC-4B15-4069-AF89-87C84B378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C8CC7-AF52-4EED-914B-95BA36750E75}" type="datetimeFigureOut">
              <a:rPr lang="pt-BR" smtClean="0"/>
              <a:t>15/08/2023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D2135A-5DEC-4D1F-9A11-689B57880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BF9D6C-4F88-417F-AFB5-C94D00F49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29DE9-E5D0-4306-887A-7718484BF8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9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AF5A3C-1D35-46F3-A698-F692EDF06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710D99-BB53-42F0-AD30-B4AF2621C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31D83D-D942-4F56-BCFE-51C10A10A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C8CC7-AF52-4EED-914B-95BA36750E75}" type="datetimeFigureOut">
              <a:rPr lang="pt-BR" smtClean="0"/>
              <a:t>15/08/2023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A0C2A8-3F16-495F-9EEA-E321EA855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50BB76-1489-452F-A36E-7C4742DFF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29DE9-E5D0-4306-887A-7718484BF8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4827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0C3DD0-2BCD-4A76-9D28-C23C57A27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191DF3-87B6-4A40-BFD0-F2EC88CD5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794D28-BF3D-4615-B0A9-32E56B775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C8CC7-AF52-4EED-914B-95BA36750E75}" type="datetimeFigureOut">
              <a:rPr lang="pt-BR" smtClean="0"/>
              <a:t>15/08/2023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5CD492-0F36-4D10-B242-7ED0E44EC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85BE39-6E76-4B2D-936E-E6A13DC3E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29DE9-E5D0-4306-887A-7718484BF8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1890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7D330A-14C8-4D91-9DE6-57BC3084C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8C0F91-F8B7-42D7-9D56-A43AA3D774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11E544A-4D0C-4D8B-9203-E79D4AAAA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CD53822-E2BD-43E0-AFF3-C3512F4ED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C8CC7-AF52-4EED-914B-95BA36750E75}" type="datetimeFigureOut">
              <a:rPr lang="pt-BR" smtClean="0"/>
              <a:t>15/08/2023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00F3151-6EB1-4AF6-922C-10037BFB9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0ABB737-35C0-4009-A165-5614AB9A6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29DE9-E5D0-4306-887A-7718484BF8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4619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CF2917-369E-4F8A-87C9-3595B4E66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A08553A-A448-4B2E-9E26-9A1A77A7B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9F21DB4-3659-41FA-B8DE-895804C0D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05464EB-0908-4999-A487-AE4599A618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9A8B434-2971-4550-AA19-73BCE5091D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35B14E1-E343-4AED-8CD8-210856222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C8CC7-AF52-4EED-914B-95BA36750E75}" type="datetimeFigureOut">
              <a:rPr lang="pt-BR" smtClean="0"/>
              <a:t>15/08/2023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10BC364-B6BA-4CCB-92AC-230E55DF7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AF5E9CD-B964-4933-9178-176CB512A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29DE9-E5D0-4306-887A-7718484BF8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1200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E6522F-0E5D-4E6F-8C67-82F65F54B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026095-717A-489E-8312-A819AE1FA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C8CC7-AF52-4EED-914B-95BA36750E75}" type="datetimeFigureOut">
              <a:rPr lang="pt-BR" smtClean="0"/>
              <a:t>15/08/2023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111D9A1-AB7E-4FCB-BAB3-638DB336B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7D3F1E0-0A63-4E86-B161-A3CECC0A5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29DE9-E5D0-4306-887A-7718484BF8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0242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E0CDBE2-A23C-4EB4-BB94-AE14C888F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C8CC7-AF52-4EED-914B-95BA36750E75}" type="datetimeFigureOut">
              <a:rPr lang="pt-BR" smtClean="0"/>
              <a:t>15/08/2023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BBFB648-52EF-4B08-B15D-227AC64A6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6C7956C-5B6B-4253-93BE-A7B2B1143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29DE9-E5D0-4306-887A-7718484BF8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2768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3A8611-9331-4635-806E-7E8FE98B9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7295D1-2589-4AE5-BF9D-6784EF16E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7769689-2106-4FC0-AEE0-71D0DCB76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445431C-A16B-4E27-BAD3-002145A75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C8CC7-AF52-4EED-914B-95BA36750E75}" type="datetimeFigureOut">
              <a:rPr lang="pt-BR" smtClean="0"/>
              <a:t>15/08/2023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FF82FA2-EE81-4C55-BD0A-300D20E98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D831923-ED11-49E1-BE35-98F6AF16C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29DE9-E5D0-4306-887A-7718484BF8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5715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2BFCED-0319-4E03-AEA2-5F5EFE1F9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27B9A92-1DFB-4C2C-BC40-7940F14874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E487865-CD01-48B2-B4AA-BF77D68C7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6B8C395-D6B6-444B-B156-D2520E3A3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C8CC7-AF52-4EED-914B-95BA36750E75}" type="datetimeFigureOut">
              <a:rPr lang="pt-BR" smtClean="0"/>
              <a:t>15/08/2023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26470F6-687F-40C8-8C26-C070E5755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57054B2-259F-41D9-96B3-4D71A4D97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29DE9-E5D0-4306-887A-7718484BF8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832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387D731-3D6A-4BFA-9CED-B401C611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8E43DDD-761B-486F-8570-5DDCBF533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834555-AC48-4911-A0DA-1E841B4D5C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C8CC7-AF52-4EED-914B-95BA36750E75}" type="datetimeFigureOut">
              <a:rPr lang="pt-BR" smtClean="0"/>
              <a:t>15/08/2023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F8432C-3B64-47D2-8E8F-6D991FC4AA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A7FDA6-D5ED-443F-BA17-D8C24605C0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29DE9-E5D0-4306-887A-7718484BF8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9488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9B6BF983-0D80-449E-AA99-E468B339D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77" y="192946"/>
            <a:ext cx="913526" cy="933867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D80E67C1-566D-4346-A9CB-FFFE22F145F9}"/>
              </a:ext>
            </a:extLst>
          </p:cNvPr>
          <p:cNvSpPr/>
          <p:nvPr/>
        </p:nvSpPr>
        <p:spPr>
          <a:xfrm>
            <a:off x="656444" y="402266"/>
            <a:ext cx="817200" cy="511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51C92A2-90EA-4FC8-9ADD-ED9CB1BA39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87" t="17737" r="7472" b="57063"/>
          <a:stretch/>
        </p:blipFill>
        <p:spPr>
          <a:xfrm>
            <a:off x="10441896" y="304692"/>
            <a:ext cx="1157681" cy="1728133"/>
          </a:xfrm>
          <a:prstGeom prst="ellipse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1F99C172-AFB5-463E-84F3-7673C08F01CA}"/>
              </a:ext>
            </a:extLst>
          </p:cNvPr>
          <p:cNvSpPr/>
          <p:nvPr/>
        </p:nvSpPr>
        <p:spPr>
          <a:xfrm>
            <a:off x="10156669" y="262746"/>
            <a:ext cx="1728133" cy="1728133"/>
          </a:xfrm>
          <a:prstGeom prst="ellipse">
            <a:avLst/>
          </a:prstGeom>
          <a:noFill/>
          <a:ln w="76200" cap="rnd" cmpd="tri">
            <a:gradFill flip="none" rotWithShape="1">
              <a:gsLst>
                <a:gs pos="0">
                  <a:srgbClr val="A1CCD1"/>
                </a:gs>
                <a:gs pos="64000">
                  <a:srgbClr val="E9B384"/>
                </a:gs>
                <a:gs pos="100000">
                  <a:srgbClr val="475F5A"/>
                </a:gs>
              </a:gsLst>
              <a:lin ang="5400000" scaled="1"/>
              <a:tileRect/>
            </a:gradFill>
            <a:prstDash val="solid"/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728133"/>
                      <a:gd name="connsiteY0" fmla="*/ 864067 h 1728133"/>
                      <a:gd name="connsiteX1" fmla="*/ 864067 w 1728133"/>
                      <a:gd name="connsiteY1" fmla="*/ 0 h 1728133"/>
                      <a:gd name="connsiteX2" fmla="*/ 1728134 w 1728133"/>
                      <a:gd name="connsiteY2" fmla="*/ 864067 h 1728133"/>
                      <a:gd name="connsiteX3" fmla="*/ 864067 w 1728133"/>
                      <a:gd name="connsiteY3" fmla="*/ 1728134 h 1728133"/>
                      <a:gd name="connsiteX4" fmla="*/ 0 w 1728133"/>
                      <a:gd name="connsiteY4" fmla="*/ 864067 h 17281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28133" h="1728133" extrusionOk="0">
                        <a:moveTo>
                          <a:pt x="0" y="864067"/>
                        </a:moveTo>
                        <a:cubicBezTo>
                          <a:pt x="-64993" y="346767"/>
                          <a:pt x="328679" y="21835"/>
                          <a:pt x="864067" y="0"/>
                        </a:cubicBezTo>
                        <a:cubicBezTo>
                          <a:pt x="1373829" y="6853"/>
                          <a:pt x="1607518" y="390691"/>
                          <a:pt x="1728134" y="864067"/>
                        </a:cubicBezTo>
                        <a:cubicBezTo>
                          <a:pt x="1676840" y="1391369"/>
                          <a:pt x="1324302" y="1821964"/>
                          <a:pt x="864067" y="1728134"/>
                        </a:cubicBezTo>
                        <a:cubicBezTo>
                          <a:pt x="374380" y="1721308"/>
                          <a:pt x="53453" y="1366818"/>
                          <a:pt x="0" y="86406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5" name="Gráfico 3" descr="Fisiculturista com preenchimento sólido">
            <a:extLst>
              <a:ext uri="{FF2B5EF4-FFF2-40B4-BE49-F238E27FC236}">
                <a16:creationId xmlns:a16="http://schemas.microsoft.com/office/drawing/2014/main" id="{CA338DF9-58A8-4A7A-98D6-2E833C27B283}"/>
              </a:ext>
            </a:extLst>
          </p:cNvPr>
          <p:cNvGrpSpPr/>
          <p:nvPr/>
        </p:nvGrpSpPr>
        <p:grpSpPr>
          <a:xfrm>
            <a:off x="6006344" y="1504504"/>
            <a:ext cx="584250" cy="555750"/>
            <a:chOff x="7738373" y="3597371"/>
            <a:chExt cx="584250" cy="555750"/>
          </a:xfrm>
          <a:gradFill>
            <a:gsLst>
              <a:gs pos="45000">
                <a:srgbClr val="475F5A"/>
              </a:gs>
              <a:gs pos="8000">
                <a:schemeClr val="accent1">
                  <a:lumMod val="8000"/>
                  <a:lumOff val="92000"/>
                </a:schemeClr>
              </a:gs>
              <a:gs pos="100000">
                <a:srgbClr val="475F5A"/>
              </a:gs>
            </a:gsLst>
            <a:lin ang="16200000" scaled="1"/>
          </a:gradFill>
        </p:grpSpPr>
        <p:sp>
          <p:nvSpPr>
            <p:cNvPr id="26" name="Forma Livre: Forma 25">
              <a:extLst>
                <a:ext uri="{FF2B5EF4-FFF2-40B4-BE49-F238E27FC236}">
                  <a16:creationId xmlns:a16="http://schemas.microsoft.com/office/drawing/2014/main" id="{0E14A794-7E60-4EB9-B3B0-1E263A9AEA74}"/>
                </a:ext>
              </a:extLst>
            </p:cNvPr>
            <p:cNvSpPr/>
            <p:nvPr/>
          </p:nvSpPr>
          <p:spPr>
            <a:xfrm>
              <a:off x="8272744" y="3618746"/>
              <a:ext cx="28506" cy="71250"/>
            </a:xfrm>
            <a:custGeom>
              <a:avLst/>
              <a:gdLst>
                <a:gd name="connsiteX0" fmla="*/ 15821 w 28506"/>
                <a:gd name="connsiteY0" fmla="*/ 0 h 71250"/>
                <a:gd name="connsiteX1" fmla="*/ 12686 w 28506"/>
                <a:gd name="connsiteY1" fmla="*/ 0 h 71250"/>
                <a:gd name="connsiteX2" fmla="*/ 3 w 28506"/>
                <a:gd name="connsiteY2" fmla="*/ 13324 h 71250"/>
                <a:gd name="connsiteX3" fmla="*/ 3 w 28506"/>
                <a:gd name="connsiteY3" fmla="*/ 57926 h 71250"/>
                <a:gd name="connsiteX4" fmla="*/ 12686 w 28506"/>
                <a:gd name="connsiteY4" fmla="*/ 71250 h 71250"/>
                <a:gd name="connsiteX5" fmla="*/ 15821 w 28506"/>
                <a:gd name="connsiteY5" fmla="*/ 71250 h 71250"/>
                <a:gd name="connsiteX6" fmla="*/ 28503 w 28506"/>
                <a:gd name="connsiteY6" fmla="*/ 57926 h 71250"/>
                <a:gd name="connsiteX7" fmla="*/ 28503 w 28506"/>
                <a:gd name="connsiteY7" fmla="*/ 13324 h 71250"/>
                <a:gd name="connsiteX8" fmla="*/ 15821 w 28506"/>
                <a:gd name="connsiteY8" fmla="*/ 0 h 71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506" h="71250">
                  <a:moveTo>
                    <a:pt x="15821" y="0"/>
                  </a:moveTo>
                  <a:lnTo>
                    <a:pt x="12686" y="0"/>
                  </a:lnTo>
                  <a:cubicBezTo>
                    <a:pt x="5512" y="195"/>
                    <a:pt x="-156" y="6149"/>
                    <a:pt x="3" y="13324"/>
                  </a:cubicBezTo>
                  <a:lnTo>
                    <a:pt x="3" y="57926"/>
                  </a:lnTo>
                  <a:cubicBezTo>
                    <a:pt x="-156" y="65101"/>
                    <a:pt x="5512" y="71055"/>
                    <a:pt x="12686" y="71250"/>
                  </a:cubicBezTo>
                  <a:lnTo>
                    <a:pt x="15821" y="71250"/>
                  </a:lnTo>
                  <a:cubicBezTo>
                    <a:pt x="22994" y="71055"/>
                    <a:pt x="28663" y="65101"/>
                    <a:pt x="28503" y="57926"/>
                  </a:cubicBezTo>
                  <a:lnTo>
                    <a:pt x="28503" y="13324"/>
                  </a:lnTo>
                  <a:cubicBezTo>
                    <a:pt x="28663" y="6149"/>
                    <a:pt x="22994" y="195"/>
                    <a:pt x="15821" y="0"/>
                  </a:cubicBezTo>
                  <a:close/>
                </a:path>
              </a:pathLst>
            </a:custGeom>
            <a:solidFill>
              <a:srgbClr val="475F5A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" name="Forma Livre: Forma 26">
              <a:extLst>
                <a:ext uri="{FF2B5EF4-FFF2-40B4-BE49-F238E27FC236}">
                  <a16:creationId xmlns:a16="http://schemas.microsoft.com/office/drawing/2014/main" id="{5CD97745-52C4-46F7-99CD-1DCC673B2AEB}"/>
                </a:ext>
              </a:extLst>
            </p:cNvPr>
            <p:cNvSpPr/>
            <p:nvPr/>
          </p:nvSpPr>
          <p:spPr>
            <a:xfrm>
              <a:off x="7759744" y="3618746"/>
              <a:ext cx="28506" cy="71250"/>
            </a:xfrm>
            <a:custGeom>
              <a:avLst/>
              <a:gdLst>
                <a:gd name="connsiteX0" fmla="*/ 15821 w 28506"/>
                <a:gd name="connsiteY0" fmla="*/ 0 h 71250"/>
                <a:gd name="connsiteX1" fmla="*/ 12686 w 28506"/>
                <a:gd name="connsiteY1" fmla="*/ 0 h 71250"/>
                <a:gd name="connsiteX2" fmla="*/ 3 w 28506"/>
                <a:gd name="connsiteY2" fmla="*/ 13324 h 71250"/>
                <a:gd name="connsiteX3" fmla="*/ 3 w 28506"/>
                <a:gd name="connsiteY3" fmla="*/ 57926 h 71250"/>
                <a:gd name="connsiteX4" fmla="*/ 12686 w 28506"/>
                <a:gd name="connsiteY4" fmla="*/ 71250 h 71250"/>
                <a:gd name="connsiteX5" fmla="*/ 15821 w 28506"/>
                <a:gd name="connsiteY5" fmla="*/ 71250 h 71250"/>
                <a:gd name="connsiteX6" fmla="*/ 28503 w 28506"/>
                <a:gd name="connsiteY6" fmla="*/ 57926 h 71250"/>
                <a:gd name="connsiteX7" fmla="*/ 28503 w 28506"/>
                <a:gd name="connsiteY7" fmla="*/ 13324 h 71250"/>
                <a:gd name="connsiteX8" fmla="*/ 15821 w 28506"/>
                <a:gd name="connsiteY8" fmla="*/ 0 h 71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506" h="71250">
                  <a:moveTo>
                    <a:pt x="15821" y="0"/>
                  </a:moveTo>
                  <a:lnTo>
                    <a:pt x="12686" y="0"/>
                  </a:lnTo>
                  <a:cubicBezTo>
                    <a:pt x="5512" y="195"/>
                    <a:pt x="-156" y="6149"/>
                    <a:pt x="3" y="13324"/>
                  </a:cubicBezTo>
                  <a:lnTo>
                    <a:pt x="3" y="57926"/>
                  </a:lnTo>
                  <a:cubicBezTo>
                    <a:pt x="-156" y="65101"/>
                    <a:pt x="5512" y="71055"/>
                    <a:pt x="12686" y="71250"/>
                  </a:cubicBezTo>
                  <a:lnTo>
                    <a:pt x="15821" y="71250"/>
                  </a:lnTo>
                  <a:cubicBezTo>
                    <a:pt x="22994" y="71055"/>
                    <a:pt x="28663" y="65101"/>
                    <a:pt x="28503" y="57926"/>
                  </a:cubicBezTo>
                  <a:lnTo>
                    <a:pt x="28503" y="13324"/>
                  </a:lnTo>
                  <a:cubicBezTo>
                    <a:pt x="28663" y="6149"/>
                    <a:pt x="22994" y="195"/>
                    <a:pt x="15821" y="0"/>
                  </a:cubicBezTo>
                  <a:close/>
                </a:path>
              </a:pathLst>
            </a:custGeom>
            <a:solidFill>
              <a:srgbClr val="475F5A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22A6576E-4AF1-465E-B843-2BFB19E6DD84}"/>
                </a:ext>
              </a:extLst>
            </p:cNvPr>
            <p:cNvSpPr/>
            <p:nvPr/>
          </p:nvSpPr>
          <p:spPr>
            <a:xfrm>
              <a:off x="8308373" y="3640121"/>
              <a:ext cx="14250" cy="28500"/>
            </a:xfrm>
            <a:custGeom>
              <a:avLst/>
              <a:gdLst>
                <a:gd name="connsiteX0" fmla="*/ 0 w 14250"/>
                <a:gd name="connsiteY0" fmla="*/ 0 h 28500"/>
                <a:gd name="connsiteX1" fmla="*/ 0 w 14250"/>
                <a:gd name="connsiteY1" fmla="*/ 28500 h 28500"/>
                <a:gd name="connsiteX2" fmla="*/ 14250 w 14250"/>
                <a:gd name="connsiteY2" fmla="*/ 14250 h 28500"/>
                <a:gd name="connsiteX3" fmla="*/ 0 w 14250"/>
                <a:gd name="connsiteY3" fmla="*/ 0 h 2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50" h="28500">
                  <a:moveTo>
                    <a:pt x="0" y="0"/>
                  </a:moveTo>
                  <a:lnTo>
                    <a:pt x="0" y="28500"/>
                  </a:lnTo>
                  <a:cubicBezTo>
                    <a:pt x="7870" y="28500"/>
                    <a:pt x="14250" y="22120"/>
                    <a:pt x="14250" y="14250"/>
                  </a:cubicBezTo>
                  <a:cubicBezTo>
                    <a:pt x="14250" y="6380"/>
                    <a:pt x="7870" y="0"/>
                    <a:pt x="0" y="0"/>
                  </a:cubicBezTo>
                  <a:close/>
                </a:path>
              </a:pathLst>
            </a:custGeom>
            <a:solidFill>
              <a:srgbClr val="475F5A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" name="Forma Livre: Forma 28">
              <a:extLst>
                <a:ext uri="{FF2B5EF4-FFF2-40B4-BE49-F238E27FC236}">
                  <a16:creationId xmlns:a16="http://schemas.microsoft.com/office/drawing/2014/main" id="{A2A455C2-8E12-437B-9FD7-61885B23CE76}"/>
                </a:ext>
              </a:extLst>
            </p:cNvPr>
            <p:cNvSpPr/>
            <p:nvPr/>
          </p:nvSpPr>
          <p:spPr>
            <a:xfrm>
              <a:off x="7738373" y="3640121"/>
              <a:ext cx="14250" cy="28500"/>
            </a:xfrm>
            <a:custGeom>
              <a:avLst/>
              <a:gdLst>
                <a:gd name="connsiteX0" fmla="*/ 14250 w 14250"/>
                <a:gd name="connsiteY0" fmla="*/ 28500 h 28500"/>
                <a:gd name="connsiteX1" fmla="*/ 14250 w 14250"/>
                <a:gd name="connsiteY1" fmla="*/ 0 h 28500"/>
                <a:gd name="connsiteX2" fmla="*/ 0 w 14250"/>
                <a:gd name="connsiteY2" fmla="*/ 14250 h 28500"/>
                <a:gd name="connsiteX3" fmla="*/ 14250 w 14250"/>
                <a:gd name="connsiteY3" fmla="*/ 28500 h 2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50" h="28500">
                  <a:moveTo>
                    <a:pt x="14250" y="28500"/>
                  </a:moveTo>
                  <a:lnTo>
                    <a:pt x="14250" y="0"/>
                  </a:lnTo>
                  <a:cubicBezTo>
                    <a:pt x="6380" y="0"/>
                    <a:pt x="0" y="6380"/>
                    <a:pt x="0" y="14250"/>
                  </a:cubicBezTo>
                  <a:cubicBezTo>
                    <a:pt x="0" y="22120"/>
                    <a:pt x="6380" y="28500"/>
                    <a:pt x="14250" y="28500"/>
                  </a:cubicBezTo>
                  <a:close/>
                </a:path>
              </a:pathLst>
            </a:custGeom>
            <a:solidFill>
              <a:srgbClr val="475F5A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6BD1E64C-5F7D-4AF1-816C-E3D4504E6983}"/>
                </a:ext>
              </a:extLst>
            </p:cNvPr>
            <p:cNvSpPr/>
            <p:nvPr/>
          </p:nvSpPr>
          <p:spPr>
            <a:xfrm>
              <a:off x="7795336" y="3597371"/>
              <a:ext cx="470322" cy="555750"/>
            </a:xfrm>
            <a:custGeom>
              <a:avLst/>
              <a:gdLst>
                <a:gd name="connsiteX0" fmla="*/ 457604 w 470322"/>
                <a:gd name="connsiteY0" fmla="*/ 0 h 555750"/>
                <a:gd name="connsiteX1" fmla="*/ 454469 w 470322"/>
                <a:gd name="connsiteY1" fmla="*/ 0 h 555750"/>
                <a:gd name="connsiteX2" fmla="*/ 441786 w 470322"/>
                <a:gd name="connsiteY2" fmla="*/ 15176 h 555750"/>
                <a:gd name="connsiteX3" fmla="*/ 441786 w 470322"/>
                <a:gd name="connsiteY3" fmla="*/ 42750 h 555750"/>
                <a:gd name="connsiteX4" fmla="*/ 28536 w 470322"/>
                <a:gd name="connsiteY4" fmla="*/ 42750 h 555750"/>
                <a:gd name="connsiteX5" fmla="*/ 28536 w 470322"/>
                <a:gd name="connsiteY5" fmla="*/ 15176 h 555750"/>
                <a:gd name="connsiteX6" fmla="*/ 15854 w 470322"/>
                <a:gd name="connsiteY6" fmla="*/ 0 h 555750"/>
                <a:gd name="connsiteX7" fmla="*/ 12719 w 470322"/>
                <a:gd name="connsiteY7" fmla="*/ 0 h 555750"/>
                <a:gd name="connsiteX8" fmla="*/ 36 w 470322"/>
                <a:gd name="connsiteY8" fmla="*/ 15176 h 555750"/>
                <a:gd name="connsiteX9" fmla="*/ 36 w 470322"/>
                <a:gd name="connsiteY9" fmla="*/ 98824 h 555750"/>
                <a:gd name="connsiteX10" fmla="*/ 12719 w 470322"/>
                <a:gd name="connsiteY10" fmla="*/ 114000 h 555750"/>
                <a:gd name="connsiteX11" fmla="*/ 15854 w 470322"/>
                <a:gd name="connsiteY11" fmla="*/ 114000 h 555750"/>
                <a:gd name="connsiteX12" fmla="*/ 28536 w 470322"/>
                <a:gd name="connsiteY12" fmla="*/ 98824 h 555750"/>
                <a:gd name="connsiteX13" fmla="*/ 28536 w 470322"/>
                <a:gd name="connsiteY13" fmla="*/ 71250 h 555750"/>
                <a:gd name="connsiteX14" fmla="*/ 64161 w 470322"/>
                <a:gd name="connsiteY14" fmla="*/ 71250 h 555750"/>
                <a:gd name="connsiteX15" fmla="*/ 64161 w 470322"/>
                <a:gd name="connsiteY15" fmla="*/ 178125 h 555750"/>
                <a:gd name="connsiteX16" fmla="*/ 78411 w 470322"/>
                <a:gd name="connsiteY16" fmla="*/ 202706 h 555750"/>
                <a:gd name="connsiteX17" fmla="*/ 178161 w 470322"/>
                <a:gd name="connsiteY17" fmla="*/ 261488 h 555750"/>
                <a:gd name="connsiteX18" fmla="*/ 178161 w 470322"/>
                <a:gd name="connsiteY18" fmla="*/ 331099 h 555750"/>
                <a:gd name="connsiteX19" fmla="*/ 77200 w 470322"/>
                <a:gd name="connsiteY19" fmla="*/ 396435 h 555750"/>
                <a:gd name="connsiteX20" fmla="*/ 64161 w 470322"/>
                <a:gd name="connsiteY20" fmla="*/ 420375 h 555750"/>
                <a:gd name="connsiteX21" fmla="*/ 64161 w 470322"/>
                <a:gd name="connsiteY21" fmla="*/ 555750 h 555750"/>
                <a:gd name="connsiteX22" fmla="*/ 121161 w 470322"/>
                <a:gd name="connsiteY22" fmla="*/ 555750 h 555750"/>
                <a:gd name="connsiteX23" fmla="*/ 121161 w 470322"/>
                <a:gd name="connsiteY23" fmla="*/ 435908 h 555750"/>
                <a:gd name="connsiteX24" fmla="*/ 178161 w 470322"/>
                <a:gd name="connsiteY24" fmla="*/ 399000 h 555750"/>
                <a:gd name="connsiteX25" fmla="*/ 292161 w 470322"/>
                <a:gd name="connsiteY25" fmla="*/ 399000 h 555750"/>
                <a:gd name="connsiteX26" fmla="*/ 349161 w 470322"/>
                <a:gd name="connsiteY26" fmla="*/ 435908 h 555750"/>
                <a:gd name="connsiteX27" fmla="*/ 349161 w 470322"/>
                <a:gd name="connsiteY27" fmla="*/ 555750 h 555750"/>
                <a:gd name="connsiteX28" fmla="*/ 406161 w 470322"/>
                <a:gd name="connsiteY28" fmla="*/ 555750 h 555750"/>
                <a:gd name="connsiteX29" fmla="*/ 406161 w 470322"/>
                <a:gd name="connsiteY29" fmla="*/ 420375 h 555750"/>
                <a:gd name="connsiteX30" fmla="*/ 393123 w 470322"/>
                <a:gd name="connsiteY30" fmla="*/ 396435 h 555750"/>
                <a:gd name="connsiteX31" fmla="*/ 292161 w 470322"/>
                <a:gd name="connsiteY31" fmla="*/ 331099 h 555750"/>
                <a:gd name="connsiteX32" fmla="*/ 292161 w 470322"/>
                <a:gd name="connsiteY32" fmla="*/ 261488 h 555750"/>
                <a:gd name="connsiteX33" fmla="*/ 391911 w 470322"/>
                <a:gd name="connsiteY33" fmla="*/ 202706 h 555750"/>
                <a:gd name="connsiteX34" fmla="*/ 406161 w 470322"/>
                <a:gd name="connsiteY34" fmla="*/ 178125 h 555750"/>
                <a:gd name="connsiteX35" fmla="*/ 406161 w 470322"/>
                <a:gd name="connsiteY35" fmla="*/ 71250 h 555750"/>
                <a:gd name="connsiteX36" fmla="*/ 441786 w 470322"/>
                <a:gd name="connsiteY36" fmla="*/ 71250 h 555750"/>
                <a:gd name="connsiteX37" fmla="*/ 441786 w 470322"/>
                <a:gd name="connsiteY37" fmla="*/ 98824 h 555750"/>
                <a:gd name="connsiteX38" fmla="*/ 454469 w 470322"/>
                <a:gd name="connsiteY38" fmla="*/ 114000 h 555750"/>
                <a:gd name="connsiteX39" fmla="*/ 457604 w 470322"/>
                <a:gd name="connsiteY39" fmla="*/ 114000 h 555750"/>
                <a:gd name="connsiteX40" fmla="*/ 470286 w 470322"/>
                <a:gd name="connsiteY40" fmla="*/ 98824 h 555750"/>
                <a:gd name="connsiteX41" fmla="*/ 470286 w 470322"/>
                <a:gd name="connsiteY41" fmla="*/ 15176 h 555750"/>
                <a:gd name="connsiteX42" fmla="*/ 457604 w 470322"/>
                <a:gd name="connsiteY42" fmla="*/ 0 h 555750"/>
                <a:gd name="connsiteX43" fmla="*/ 349161 w 470322"/>
                <a:gd name="connsiteY43" fmla="*/ 161809 h 555750"/>
                <a:gd name="connsiteX44" fmla="*/ 260883 w 470322"/>
                <a:gd name="connsiteY44" fmla="*/ 213750 h 555750"/>
                <a:gd name="connsiteX45" fmla="*/ 209440 w 470322"/>
                <a:gd name="connsiteY45" fmla="*/ 213750 h 555750"/>
                <a:gd name="connsiteX46" fmla="*/ 121161 w 470322"/>
                <a:gd name="connsiteY46" fmla="*/ 161809 h 555750"/>
                <a:gd name="connsiteX47" fmla="*/ 121161 w 470322"/>
                <a:gd name="connsiteY47" fmla="*/ 71250 h 555750"/>
                <a:gd name="connsiteX48" fmla="*/ 349161 w 470322"/>
                <a:gd name="connsiteY48" fmla="*/ 71250 h 55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470322" h="555750">
                  <a:moveTo>
                    <a:pt x="457604" y="0"/>
                  </a:moveTo>
                  <a:lnTo>
                    <a:pt x="454469" y="0"/>
                  </a:lnTo>
                  <a:cubicBezTo>
                    <a:pt x="446847" y="824"/>
                    <a:pt x="441243" y="7530"/>
                    <a:pt x="441786" y="15176"/>
                  </a:cubicBezTo>
                  <a:lnTo>
                    <a:pt x="441786" y="42750"/>
                  </a:lnTo>
                  <a:lnTo>
                    <a:pt x="28536" y="42750"/>
                  </a:lnTo>
                  <a:lnTo>
                    <a:pt x="28536" y="15176"/>
                  </a:lnTo>
                  <a:cubicBezTo>
                    <a:pt x="29079" y="7530"/>
                    <a:pt x="23475" y="824"/>
                    <a:pt x="15854" y="0"/>
                  </a:cubicBezTo>
                  <a:lnTo>
                    <a:pt x="12719" y="0"/>
                  </a:lnTo>
                  <a:cubicBezTo>
                    <a:pt x="5097" y="824"/>
                    <a:pt x="-507" y="7530"/>
                    <a:pt x="36" y="15176"/>
                  </a:cubicBezTo>
                  <a:lnTo>
                    <a:pt x="36" y="98824"/>
                  </a:lnTo>
                  <a:cubicBezTo>
                    <a:pt x="-507" y="106470"/>
                    <a:pt x="5097" y="113176"/>
                    <a:pt x="12719" y="114000"/>
                  </a:cubicBezTo>
                  <a:lnTo>
                    <a:pt x="15854" y="114000"/>
                  </a:lnTo>
                  <a:cubicBezTo>
                    <a:pt x="23475" y="113176"/>
                    <a:pt x="29079" y="106470"/>
                    <a:pt x="28536" y="98824"/>
                  </a:cubicBezTo>
                  <a:lnTo>
                    <a:pt x="28536" y="71250"/>
                  </a:lnTo>
                  <a:lnTo>
                    <a:pt x="64161" y="71250"/>
                  </a:lnTo>
                  <a:lnTo>
                    <a:pt x="64161" y="178125"/>
                  </a:lnTo>
                  <a:cubicBezTo>
                    <a:pt x="64197" y="188271"/>
                    <a:pt x="69624" y="197633"/>
                    <a:pt x="78411" y="202706"/>
                  </a:cubicBezTo>
                  <a:lnTo>
                    <a:pt x="178161" y="261488"/>
                  </a:lnTo>
                  <a:lnTo>
                    <a:pt x="178161" y="331099"/>
                  </a:lnTo>
                  <a:lnTo>
                    <a:pt x="77200" y="396435"/>
                  </a:lnTo>
                  <a:cubicBezTo>
                    <a:pt x="69072" y="401684"/>
                    <a:pt x="64162" y="410699"/>
                    <a:pt x="64161" y="420375"/>
                  </a:cubicBezTo>
                  <a:lnTo>
                    <a:pt x="64161" y="555750"/>
                  </a:lnTo>
                  <a:lnTo>
                    <a:pt x="121161" y="555750"/>
                  </a:lnTo>
                  <a:lnTo>
                    <a:pt x="121161" y="435908"/>
                  </a:lnTo>
                  <a:lnTo>
                    <a:pt x="178161" y="399000"/>
                  </a:lnTo>
                  <a:lnTo>
                    <a:pt x="292161" y="399000"/>
                  </a:lnTo>
                  <a:lnTo>
                    <a:pt x="349161" y="435908"/>
                  </a:lnTo>
                  <a:lnTo>
                    <a:pt x="349161" y="555750"/>
                  </a:lnTo>
                  <a:lnTo>
                    <a:pt x="406161" y="555750"/>
                  </a:lnTo>
                  <a:lnTo>
                    <a:pt x="406161" y="420375"/>
                  </a:lnTo>
                  <a:cubicBezTo>
                    <a:pt x="406161" y="410699"/>
                    <a:pt x="401251" y="401684"/>
                    <a:pt x="393123" y="396435"/>
                  </a:cubicBezTo>
                  <a:lnTo>
                    <a:pt x="292161" y="331099"/>
                  </a:lnTo>
                  <a:lnTo>
                    <a:pt x="292161" y="261488"/>
                  </a:lnTo>
                  <a:lnTo>
                    <a:pt x="391911" y="202706"/>
                  </a:lnTo>
                  <a:cubicBezTo>
                    <a:pt x="400699" y="197633"/>
                    <a:pt x="406126" y="188271"/>
                    <a:pt x="406161" y="178125"/>
                  </a:cubicBezTo>
                  <a:lnTo>
                    <a:pt x="406161" y="71250"/>
                  </a:lnTo>
                  <a:lnTo>
                    <a:pt x="441786" y="71250"/>
                  </a:lnTo>
                  <a:lnTo>
                    <a:pt x="441786" y="98824"/>
                  </a:lnTo>
                  <a:cubicBezTo>
                    <a:pt x="441243" y="106470"/>
                    <a:pt x="446847" y="113176"/>
                    <a:pt x="454469" y="114000"/>
                  </a:cubicBezTo>
                  <a:lnTo>
                    <a:pt x="457604" y="114000"/>
                  </a:lnTo>
                  <a:cubicBezTo>
                    <a:pt x="465225" y="113176"/>
                    <a:pt x="470829" y="106470"/>
                    <a:pt x="470286" y="98824"/>
                  </a:cubicBezTo>
                  <a:lnTo>
                    <a:pt x="470286" y="15176"/>
                  </a:lnTo>
                  <a:cubicBezTo>
                    <a:pt x="470829" y="7530"/>
                    <a:pt x="465225" y="824"/>
                    <a:pt x="457604" y="0"/>
                  </a:cubicBezTo>
                  <a:close/>
                  <a:moveTo>
                    <a:pt x="349161" y="161809"/>
                  </a:moveTo>
                  <a:lnTo>
                    <a:pt x="260883" y="213750"/>
                  </a:lnTo>
                  <a:lnTo>
                    <a:pt x="209440" y="213750"/>
                  </a:lnTo>
                  <a:lnTo>
                    <a:pt x="121161" y="161809"/>
                  </a:lnTo>
                  <a:lnTo>
                    <a:pt x="121161" y="71250"/>
                  </a:lnTo>
                  <a:lnTo>
                    <a:pt x="349161" y="71250"/>
                  </a:lnTo>
                  <a:close/>
                </a:path>
              </a:pathLst>
            </a:custGeom>
            <a:solidFill>
              <a:srgbClr val="475F5A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" name="Forma Livre: Forma 30">
              <a:extLst>
                <a:ext uri="{FF2B5EF4-FFF2-40B4-BE49-F238E27FC236}">
                  <a16:creationId xmlns:a16="http://schemas.microsoft.com/office/drawing/2014/main" id="{0A1072E8-A81F-4E3E-8ED8-791BC22F7017}"/>
                </a:ext>
              </a:extLst>
            </p:cNvPr>
            <p:cNvSpPr/>
            <p:nvPr/>
          </p:nvSpPr>
          <p:spPr>
            <a:xfrm>
              <a:off x="7973498" y="3675746"/>
              <a:ext cx="114000" cy="114000"/>
            </a:xfrm>
            <a:custGeom>
              <a:avLst/>
              <a:gdLst>
                <a:gd name="connsiteX0" fmla="*/ 114000 w 114000"/>
                <a:gd name="connsiteY0" fmla="*/ 57000 h 114000"/>
                <a:gd name="connsiteX1" fmla="*/ 57000 w 114000"/>
                <a:gd name="connsiteY1" fmla="*/ 114000 h 114000"/>
                <a:gd name="connsiteX2" fmla="*/ 0 w 114000"/>
                <a:gd name="connsiteY2" fmla="*/ 57000 h 114000"/>
                <a:gd name="connsiteX3" fmla="*/ 57000 w 114000"/>
                <a:gd name="connsiteY3" fmla="*/ 0 h 114000"/>
                <a:gd name="connsiteX4" fmla="*/ 114000 w 114000"/>
                <a:gd name="connsiteY4" fmla="*/ 57000 h 11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000" h="114000">
                  <a:moveTo>
                    <a:pt x="114000" y="57000"/>
                  </a:moveTo>
                  <a:cubicBezTo>
                    <a:pt x="114000" y="88480"/>
                    <a:pt x="88480" y="114000"/>
                    <a:pt x="57000" y="114000"/>
                  </a:cubicBezTo>
                  <a:cubicBezTo>
                    <a:pt x="25520" y="114000"/>
                    <a:pt x="0" y="88480"/>
                    <a:pt x="0" y="57000"/>
                  </a:cubicBezTo>
                  <a:cubicBezTo>
                    <a:pt x="0" y="25520"/>
                    <a:pt x="25520" y="0"/>
                    <a:pt x="57000" y="0"/>
                  </a:cubicBezTo>
                  <a:cubicBezTo>
                    <a:pt x="88480" y="0"/>
                    <a:pt x="114000" y="25520"/>
                    <a:pt x="114000" y="57000"/>
                  </a:cubicBezTo>
                  <a:close/>
                </a:path>
              </a:pathLst>
            </a:custGeom>
            <a:solidFill>
              <a:srgbClr val="475F5A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24" name="Gráfico 6" descr="Monitor com preenchimento sólido">
            <a:extLst>
              <a:ext uri="{FF2B5EF4-FFF2-40B4-BE49-F238E27FC236}">
                <a16:creationId xmlns:a16="http://schemas.microsoft.com/office/drawing/2014/main" id="{42F21DFF-60CD-4478-9F11-12B213F8BD01}"/>
              </a:ext>
            </a:extLst>
          </p:cNvPr>
          <p:cNvSpPr/>
          <p:nvPr/>
        </p:nvSpPr>
        <p:spPr>
          <a:xfrm>
            <a:off x="7587039" y="1539934"/>
            <a:ext cx="570000" cy="484500"/>
          </a:xfrm>
          <a:custGeom>
            <a:avLst/>
            <a:gdLst>
              <a:gd name="connsiteX0" fmla="*/ 527250 w 570000"/>
              <a:gd name="connsiteY0" fmla="*/ 356250 h 484500"/>
              <a:gd name="connsiteX1" fmla="*/ 42750 w 570000"/>
              <a:gd name="connsiteY1" fmla="*/ 356250 h 484500"/>
              <a:gd name="connsiteX2" fmla="*/ 42750 w 570000"/>
              <a:gd name="connsiteY2" fmla="*/ 42750 h 484500"/>
              <a:gd name="connsiteX3" fmla="*/ 527250 w 570000"/>
              <a:gd name="connsiteY3" fmla="*/ 42750 h 484500"/>
              <a:gd name="connsiteX4" fmla="*/ 527250 w 570000"/>
              <a:gd name="connsiteY4" fmla="*/ 356250 h 484500"/>
              <a:gd name="connsiteX5" fmla="*/ 541500 w 570000"/>
              <a:gd name="connsiteY5" fmla="*/ 0 h 484500"/>
              <a:gd name="connsiteX6" fmla="*/ 28500 w 570000"/>
              <a:gd name="connsiteY6" fmla="*/ 0 h 484500"/>
              <a:gd name="connsiteX7" fmla="*/ 0 w 570000"/>
              <a:gd name="connsiteY7" fmla="*/ 28500 h 484500"/>
              <a:gd name="connsiteX8" fmla="*/ 0 w 570000"/>
              <a:gd name="connsiteY8" fmla="*/ 370500 h 484500"/>
              <a:gd name="connsiteX9" fmla="*/ 28500 w 570000"/>
              <a:gd name="connsiteY9" fmla="*/ 399000 h 484500"/>
              <a:gd name="connsiteX10" fmla="*/ 228000 w 570000"/>
              <a:gd name="connsiteY10" fmla="*/ 399000 h 484500"/>
              <a:gd name="connsiteX11" fmla="*/ 228000 w 570000"/>
              <a:gd name="connsiteY11" fmla="*/ 441750 h 484500"/>
              <a:gd name="connsiteX12" fmla="*/ 156750 w 570000"/>
              <a:gd name="connsiteY12" fmla="*/ 441750 h 484500"/>
              <a:gd name="connsiteX13" fmla="*/ 156750 w 570000"/>
              <a:gd name="connsiteY13" fmla="*/ 484500 h 484500"/>
              <a:gd name="connsiteX14" fmla="*/ 413250 w 570000"/>
              <a:gd name="connsiteY14" fmla="*/ 484500 h 484500"/>
              <a:gd name="connsiteX15" fmla="*/ 413250 w 570000"/>
              <a:gd name="connsiteY15" fmla="*/ 441750 h 484500"/>
              <a:gd name="connsiteX16" fmla="*/ 342000 w 570000"/>
              <a:gd name="connsiteY16" fmla="*/ 441750 h 484500"/>
              <a:gd name="connsiteX17" fmla="*/ 342000 w 570000"/>
              <a:gd name="connsiteY17" fmla="*/ 399000 h 484500"/>
              <a:gd name="connsiteX18" fmla="*/ 541500 w 570000"/>
              <a:gd name="connsiteY18" fmla="*/ 399000 h 484500"/>
              <a:gd name="connsiteX19" fmla="*/ 570000 w 570000"/>
              <a:gd name="connsiteY19" fmla="*/ 370500 h 484500"/>
              <a:gd name="connsiteX20" fmla="*/ 570000 w 570000"/>
              <a:gd name="connsiteY20" fmla="*/ 28500 h 484500"/>
              <a:gd name="connsiteX21" fmla="*/ 541500 w 570000"/>
              <a:gd name="connsiteY21" fmla="*/ 0 h 48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70000" h="484500">
                <a:moveTo>
                  <a:pt x="527250" y="356250"/>
                </a:moveTo>
                <a:lnTo>
                  <a:pt x="42750" y="356250"/>
                </a:lnTo>
                <a:lnTo>
                  <a:pt x="42750" y="42750"/>
                </a:lnTo>
                <a:lnTo>
                  <a:pt x="527250" y="42750"/>
                </a:lnTo>
                <a:lnTo>
                  <a:pt x="527250" y="356250"/>
                </a:lnTo>
                <a:close/>
                <a:moveTo>
                  <a:pt x="541500" y="0"/>
                </a:moveTo>
                <a:lnTo>
                  <a:pt x="28500" y="0"/>
                </a:lnTo>
                <a:cubicBezTo>
                  <a:pt x="12825" y="0"/>
                  <a:pt x="0" y="12825"/>
                  <a:pt x="0" y="28500"/>
                </a:cubicBezTo>
                <a:lnTo>
                  <a:pt x="0" y="370500"/>
                </a:lnTo>
                <a:cubicBezTo>
                  <a:pt x="0" y="386175"/>
                  <a:pt x="12825" y="399000"/>
                  <a:pt x="28500" y="399000"/>
                </a:cubicBezTo>
                <a:lnTo>
                  <a:pt x="228000" y="399000"/>
                </a:lnTo>
                <a:lnTo>
                  <a:pt x="228000" y="441750"/>
                </a:lnTo>
                <a:lnTo>
                  <a:pt x="156750" y="441750"/>
                </a:lnTo>
                <a:lnTo>
                  <a:pt x="156750" y="484500"/>
                </a:lnTo>
                <a:lnTo>
                  <a:pt x="413250" y="484500"/>
                </a:lnTo>
                <a:lnTo>
                  <a:pt x="413250" y="441750"/>
                </a:lnTo>
                <a:lnTo>
                  <a:pt x="342000" y="441750"/>
                </a:lnTo>
                <a:lnTo>
                  <a:pt x="342000" y="399000"/>
                </a:lnTo>
                <a:lnTo>
                  <a:pt x="541500" y="399000"/>
                </a:lnTo>
                <a:cubicBezTo>
                  <a:pt x="557175" y="399000"/>
                  <a:pt x="570000" y="386175"/>
                  <a:pt x="570000" y="370500"/>
                </a:cubicBezTo>
                <a:lnTo>
                  <a:pt x="570000" y="28500"/>
                </a:lnTo>
                <a:cubicBezTo>
                  <a:pt x="570000" y="12825"/>
                  <a:pt x="557175" y="0"/>
                  <a:pt x="541500" y="0"/>
                </a:cubicBezTo>
                <a:close/>
              </a:path>
            </a:pathLst>
          </a:custGeom>
          <a:solidFill>
            <a:srgbClr val="475F5A"/>
          </a:solidFill>
          <a:ln w="704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4" name="Forma Livre: Forma 33">
            <a:extLst>
              <a:ext uri="{FF2B5EF4-FFF2-40B4-BE49-F238E27FC236}">
                <a16:creationId xmlns:a16="http://schemas.microsoft.com/office/drawing/2014/main" id="{5ED1818D-EE93-49E3-AF24-C5647F07D709}"/>
              </a:ext>
            </a:extLst>
          </p:cNvPr>
          <p:cNvSpPr/>
          <p:nvPr/>
        </p:nvSpPr>
        <p:spPr>
          <a:xfrm>
            <a:off x="3304036" y="1661254"/>
            <a:ext cx="28500" cy="28500"/>
          </a:xfrm>
          <a:custGeom>
            <a:avLst/>
            <a:gdLst>
              <a:gd name="connsiteX0" fmla="*/ 28500 w 28500"/>
              <a:gd name="connsiteY0" fmla="*/ 14250 h 28500"/>
              <a:gd name="connsiteX1" fmla="*/ 14250 w 28500"/>
              <a:gd name="connsiteY1" fmla="*/ 28500 h 28500"/>
              <a:gd name="connsiteX2" fmla="*/ 0 w 28500"/>
              <a:gd name="connsiteY2" fmla="*/ 14250 h 28500"/>
              <a:gd name="connsiteX3" fmla="*/ 14250 w 28500"/>
              <a:gd name="connsiteY3" fmla="*/ 0 h 28500"/>
              <a:gd name="connsiteX4" fmla="*/ 28500 w 28500"/>
              <a:gd name="connsiteY4" fmla="*/ 14250 h 2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00" h="28500">
                <a:moveTo>
                  <a:pt x="28500" y="14250"/>
                </a:moveTo>
                <a:cubicBezTo>
                  <a:pt x="28500" y="22120"/>
                  <a:pt x="22120" y="28500"/>
                  <a:pt x="14250" y="28500"/>
                </a:cubicBezTo>
                <a:cubicBezTo>
                  <a:pt x="6380" y="28500"/>
                  <a:pt x="0" y="22120"/>
                  <a:pt x="0" y="14250"/>
                </a:cubicBezTo>
                <a:cubicBezTo>
                  <a:pt x="0" y="6380"/>
                  <a:pt x="6380" y="0"/>
                  <a:pt x="14250" y="0"/>
                </a:cubicBezTo>
                <a:cubicBezTo>
                  <a:pt x="22120" y="0"/>
                  <a:pt x="28500" y="6380"/>
                  <a:pt x="28500" y="14250"/>
                </a:cubicBezTo>
                <a:close/>
              </a:path>
            </a:pathLst>
          </a:custGeom>
          <a:solidFill>
            <a:srgbClr val="475F5A"/>
          </a:solidFill>
          <a:ln w="521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5" name="Forma Livre: Forma 34">
            <a:extLst>
              <a:ext uri="{FF2B5EF4-FFF2-40B4-BE49-F238E27FC236}">
                <a16:creationId xmlns:a16="http://schemas.microsoft.com/office/drawing/2014/main" id="{B6BBCFC9-452C-4E48-8BC7-5FF819285AD7}"/>
              </a:ext>
            </a:extLst>
          </p:cNvPr>
          <p:cNvSpPr/>
          <p:nvPr/>
        </p:nvSpPr>
        <p:spPr>
          <a:xfrm>
            <a:off x="3304036" y="1946254"/>
            <a:ext cx="28500" cy="28500"/>
          </a:xfrm>
          <a:custGeom>
            <a:avLst/>
            <a:gdLst>
              <a:gd name="connsiteX0" fmla="*/ 28500 w 28500"/>
              <a:gd name="connsiteY0" fmla="*/ 14250 h 28500"/>
              <a:gd name="connsiteX1" fmla="*/ 14250 w 28500"/>
              <a:gd name="connsiteY1" fmla="*/ 28500 h 28500"/>
              <a:gd name="connsiteX2" fmla="*/ 0 w 28500"/>
              <a:gd name="connsiteY2" fmla="*/ 14250 h 28500"/>
              <a:gd name="connsiteX3" fmla="*/ 14250 w 28500"/>
              <a:gd name="connsiteY3" fmla="*/ 0 h 28500"/>
              <a:gd name="connsiteX4" fmla="*/ 28500 w 28500"/>
              <a:gd name="connsiteY4" fmla="*/ 14250 h 2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00" h="28500">
                <a:moveTo>
                  <a:pt x="28500" y="14250"/>
                </a:moveTo>
                <a:cubicBezTo>
                  <a:pt x="28500" y="22120"/>
                  <a:pt x="22120" y="28500"/>
                  <a:pt x="14250" y="28500"/>
                </a:cubicBezTo>
                <a:cubicBezTo>
                  <a:pt x="6380" y="28500"/>
                  <a:pt x="0" y="22120"/>
                  <a:pt x="0" y="14250"/>
                </a:cubicBezTo>
                <a:cubicBezTo>
                  <a:pt x="0" y="6380"/>
                  <a:pt x="6380" y="0"/>
                  <a:pt x="14250" y="0"/>
                </a:cubicBezTo>
                <a:cubicBezTo>
                  <a:pt x="22120" y="0"/>
                  <a:pt x="28500" y="6380"/>
                  <a:pt x="28500" y="14250"/>
                </a:cubicBezTo>
                <a:close/>
              </a:path>
            </a:pathLst>
          </a:custGeom>
          <a:solidFill>
            <a:srgbClr val="475F5A"/>
          </a:solidFill>
          <a:ln w="521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6" name="Forma Livre: Forma 35">
            <a:extLst>
              <a:ext uri="{FF2B5EF4-FFF2-40B4-BE49-F238E27FC236}">
                <a16:creationId xmlns:a16="http://schemas.microsoft.com/office/drawing/2014/main" id="{5C9D4095-484A-4D78-822D-50878EE91091}"/>
              </a:ext>
            </a:extLst>
          </p:cNvPr>
          <p:cNvSpPr/>
          <p:nvPr/>
        </p:nvSpPr>
        <p:spPr>
          <a:xfrm>
            <a:off x="3446536" y="1796629"/>
            <a:ext cx="28500" cy="28500"/>
          </a:xfrm>
          <a:custGeom>
            <a:avLst/>
            <a:gdLst>
              <a:gd name="connsiteX0" fmla="*/ 28500 w 28500"/>
              <a:gd name="connsiteY0" fmla="*/ 14250 h 28500"/>
              <a:gd name="connsiteX1" fmla="*/ 14250 w 28500"/>
              <a:gd name="connsiteY1" fmla="*/ 28500 h 28500"/>
              <a:gd name="connsiteX2" fmla="*/ 0 w 28500"/>
              <a:gd name="connsiteY2" fmla="*/ 14250 h 28500"/>
              <a:gd name="connsiteX3" fmla="*/ 14250 w 28500"/>
              <a:gd name="connsiteY3" fmla="*/ 0 h 28500"/>
              <a:gd name="connsiteX4" fmla="*/ 28500 w 28500"/>
              <a:gd name="connsiteY4" fmla="*/ 14250 h 2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00" h="28500">
                <a:moveTo>
                  <a:pt x="28500" y="14250"/>
                </a:moveTo>
                <a:cubicBezTo>
                  <a:pt x="28500" y="22120"/>
                  <a:pt x="22120" y="28500"/>
                  <a:pt x="14250" y="28500"/>
                </a:cubicBezTo>
                <a:cubicBezTo>
                  <a:pt x="6380" y="28500"/>
                  <a:pt x="0" y="22120"/>
                  <a:pt x="0" y="14250"/>
                </a:cubicBezTo>
                <a:cubicBezTo>
                  <a:pt x="0" y="6380"/>
                  <a:pt x="6380" y="0"/>
                  <a:pt x="14250" y="0"/>
                </a:cubicBezTo>
                <a:cubicBezTo>
                  <a:pt x="22120" y="0"/>
                  <a:pt x="28500" y="6380"/>
                  <a:pt x="28500" y="14250"/>
                </a:cubicBezTo>
                <a:close/>
              </a:path>
            </a:pathLst>
          </a:custGeom>
          <a:solidFill>
            <a:srgbClr val="475F5A"/>
          </a:solidFill>
          <a:ln w="521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7" name="Forma Livre: Forma 36">
            <a:extLst>
              <a:ext uri="{FF2B5EF4-FFF2-40B4-BE49-F238E27FC236}">
                <a16:creationId xmlns:a16="http://schemas.microsoft.com/office/drawing/2014/main" id="{3C45C587-7EF9-412C-AE71-DFD9C5994554}"/>
              </a:ext>
            </a:extLst>
          </p:cNvPr>
          <p:cNvSpPr/>
          <p:nvPr/>
        </p:nvSpPr>
        <p:spPr>
          <a:xfrm>
            <a:off x="3161536" y="1796629"/>
            <a:ext cx="28500" cy="28500"/>
          </a:xfrm>
          <a:custGeom>
            <a:avLst/>
            <a:gdLst>
              <a:gd name="connsiteX0" fmla="*/ 28500 w 28500"/>
              <a:gd name="connsiteY0" fmla="*/ 14250 h 28500"/>
              <a:gd name="connsiteX1" fmla="*/ 14250 w 28500"/>
              <a:gd name="connsiteY1" fmla="*/ 28500 h 28500"/>
              <a:gd name="connsiteX2" fmla="*/ 0 w 28500"/>
              <a:gd name="connsiteY2" fmla="*/ 14250 h 28500"/>
              <a:gd name="connsiteX3" fmla="*/ 14250 w 28500"/>
              <a:gd name="connsiteY3" fmla="*/ 0 h 28500"/>
              <a:gd name="connsiteX4" fmla="*/ 28500 w 28500"/>
              <a:gd name="connsiteY4" fmla="*/ 14250 h 2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00" h="28500">
                <a:moveTo>
                  <a:pt x="28500" y="14250"/>
                </a:moveTo>
                <a:cubicBezTo>
                  <a:pt x="28500" y="22120"/>
                  <a:pt x="22120" y="28500"/>
                  <a:pt x="14250" y="28500"/>
                </a:cubicBezTo>
                <a:cubicBezTo>
                  <a:pt x="6380" y="28500"/>
                  <a:pt x="0" y="22120"/>
                  <a:pt x="0" y="14250"/>
                </a:cubicBezTo>
                <a:cubicBezTo>
                  <a:pt x="0" y="6380"/>
                  <a:pt x="6380" y="0"/>
                  <a:pt x="14250" y="0"/>
                </a:cubicBezTo>
                <a:cubicBezTo>
                  <a:pt x="22120" y="0"/>
                  <a:pt x="28500" y="6380"/>
                  <a:pt x="28500" y="14250"/>
                </a:cubicBezTo>
                <a:close/>
              </a:path>
            </a:pathLst>
          </a:custGeom>
          <a:solidFill>
            <a:srgbClr val="475F5A"/>
          </a:solidFill>
          <a:ln w="704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8" name="Forma Livre: Forma 37">
            <a:extLst>
              <a:ext uri="{FF2B5EF4-FFF2-40B4-BE49-F238E27FC236}">
                <a16:creationId xmlns:a16="http://schemas.microsoft.com/office/drawing/2014/main" id="{74D02D8C-33AD-47E9-91AE-FDE9F05B4B51}"/>
              </a:ext>
            </a:extLst>
          </p:cNvPr>
          <p:cNvSpPr/>
          <p:nvPr/>
        </p:nvSpPr>
        <p:spPr>
          <a:xfrm>
            <a:off x="3304036" y="1711129"/>
            <a:ext cx="94762" cy="180262"/>
          </a:xfrm>
          <a:custGeom>
            <a:avLst/>
            <a:gdLst>
              <a:gd name="connsiteX0" fmla="*/ 28500 w 94762"/>
              <a:gd name="connsiteY0" fmla="*/ 0 h 180262"/>
              <a:gd name="connsiteX1" fmla="*/ 0 w 94762"/>
              <a:gd name="connsiteY1" fmla="*/ 0 h 180262"/>
              <a:gd name="connsiteX2" fmla="*/ 0 w 94762"/>
              <a:gd name="connsiteY2" fmla="*/ 99750 h 180262"/>
              <a:gd name="connsiteX3" fmla="*/ 4275 w 94762"/>
              <a:gd name="connsiteY3" fmla="*/ 109725 h 180262"/>
              <a:gd name="connsiteX4" fmla="*/ 74813 w 94762"/>
              <a:gd name="connsiteY4" fmla="*/ 180263 h 180262"/>
              <a:gd name="connsiteX5" fmla="*/ 94762 w 94762"/>
              <a:gd name="connsiteY5" fmla="*/ 160313 h 180262"/>
              <a:gd name="connsiteX6" fmla="*/ 28500 w 94762"/>
              <a:gd name="connsiteY6" fmla="*/ 94050 h 180262"/>
              <a:gd name="connsiteX7" fmla="*/ 28500 w 94762"/>
              <a:gd name="connsiteY7" fmla="*/ 0 h 180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4762" h="180262">
                <a:moveTo>
                  <a:pt x="28500" y="0"/>
                </a:moveTo>
                <a:lnTo>
                  <a:pt x="0" y="0"/>
                </a:lnTo>
                <a:lnTo>
                  <a:pt x="0" y="99750"/>
                </a:lnTo>
                <a:cubicBezTo>
                  <a:pt x="0" y="103313"/>
                  <a:pt x="1425" y="106875"/>
                  <a:pt x="4275" y="109725"/>
                </a:cubicBezTo>
                <a:lnTo>
                  <a:pt x="74813" y="180263"/>
                </a:lnTo>
                <a:lnTo>
                  <a:pt x="94762" y="160313"/>
                </a:lnTo>
                <a:lnTo>
                  <a:pt x="28500" y="94050"/>
                </a:lnTo>
                <a:lnTo>
                  <a:pt x="28500" y="0"/>
                </a:lnTo>
                <a:close/>
              </a:path>
            </a:pathLst>
          </a:custGeom>
          <a:solidFill>
            <a:srgbClr val="475F5A"/>
          </a:solidFill>
          <a:ln w="521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9" name="Forma Livre: Forma 38">
            <a:extLst>
              <a:ext uri="{FF2B5EF4-FFF2-40B4-BE49-F238E27FC236}">
                <a16:creationId xmlns:a16="http://schemas.microsoft.com/office/drawing/2014/main" id="{29AE86AC-0FBF-47BD-85E4-6676AE656FD2}"/>
              </a:ext>
            </a:extLst>
          </p:cNvPr>
          <p:cNvSpPr/>
          <p:nvPr/>
        </p:nvSpPr>
        <p:spPr>
          <a:xfrm>
            <a:off x="3076253" y="1504504"/>
            <a:ext cx="484924" cy="555361"/>
          </a:xfrm>
          <a:custGeom>
            <a:avLst/>
            <a:gdLst>
              <a:gd name="connsiteX0" fmla="*/ 242032 w 484924"/>
              <a:gd name="connsiteY0" fmla="*/ 513000 h 555361"/>
              <a:gd name="connsiteX1" fmla="*/ 42532 w 484924"/>
              <a:gd name="connsiteY1" fmla="*/ 313500 h 555361"/>
              <a:gd name="connsiteX2" fmla="*/ 242032 w 484924"/>
              <a:gd name="connsiteY2" fmla="*/ 114000 h 555361"/>
              <a:gd name="connsiteX3" fmla="*/ 441532 w 484924"/>
              <a:gd name="connsiteY3" fmla="*/ 313500 h 555361"/>
              <a:gd name="connsiteX4" fmla="*/ 242032 w 484924"/>
              <a:gd name="connsiteY4" fmla="*/ 513000 h 555361"/>
              <a:gd name="connsiteX5" fmla="*/ 242032 w 484924"/>
              <a:gd name="connsiteY5" fmla="*/ 513000 h 555361"/>
              <a:gd name="connsiteX6" fmla="*/ 410895 w 484924"/>
              <a:gd name="connsiteY6" fmla="*/ 139650 h 555361"/>
              <a:gd name="connsiteX7" fmla="*/ 432270 w 484924"/>
              <a:gd name="connsiteY7" fmla="*/ 118275 h 555361"/>
              <a:gd name="connsiteX8" fmla="*/ 431557 w 484924"/>
              <a:gd name="connsiteY8" fmla="*/ 88350 h 555361"/>
              <a:gd name="connsiteX9" fmla="*/ 401632 w 484924"/>
              <a:gd name="connsiteY9" fmla="*/ 87637 h 555361"/>
              <a:gd name="connsiteX10" fmla="*/ 377407 w 484924"/>
              <a:gd name="connsiteY10" fmla="*/ 112575 h 555361"/>
              <a:gd name="connsiteX11" fmla="*/ 263407 w 484924"/>
              <a:gd name="connsiteY11" fmla="*/ 72675 h 555361"/>
              <a:gd name="connsiteX12" fmla="*/ 263407 w 484924"/>
              <a:gd name="connsiteY12" fmla="*/ 42750 h 555361"/>
              <a:gd name="connsiteX13" fmla="*/ 327532 w 484924"/>
              <a:gd name="connsiteY13" fmla="*/ 42750 h 555361"/>
              <a:gd name="connsiteX14" fmla="*/ 327532 w 484924"/>
              <a:gd name="connsiteY14" fmla="*/ 0 h 555361"/>
              <a:gd name="connsiteX15" fmla="*/ 156532 w 484924"/>
              <a:gd name="connsiteY15" fmla="*/ 0 h 555361"/>
              <a:gd name="connsiteX16" fmla="*/ 156532 w 484924"/>
              <a:gd name="connsiteY16" fmla="*/ 42750 h 555361"/>
              <a:gd name="connsiteX17" fmla="*/ 220657 w 484924"/>
              <a:gd name="connsiteY17" fmla="*/ 42750 h 555361"/>
              <a:gd name="connsiteX18" fmla="*/ 220657 w 484924"/>
              <a:gd name="connsiteY18" fmla="*/ 71963 h 555361"/>
              <a:gd name="connsiteX19" fmla="*/ 1920 w 484924"/>
              <a:gd name="connsiteY19" fmla="*/ 282863 h 555361"/>
              <a:gd name="connsiteX20" fmla="*/ 161520 w 484924"/>
              <a:gd name="connsiteY20" fmla="*/ 541500 h 555361"/>
              <a:gd name="connsiteX21" fmla="*/ 448657 w 484924"/>
              <a:gd name="connsiteY21" fmla="*/ 441038 h 555361"/>
              <a:gd name="connsiteX22" fmla="*/ 410895 w 484924"/>
              <a:gd name="connsiteY22" fmla="*/ 139650 h 555361"/>
              <a:gd name="connsiteX23" fmla="*/ 410895 w 484924"/>
              <a:gd name="connsiteY23" fmla="*/ 139650 h 555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84924" h="555361">
                <a:moveTo>
                  <a:pt x="242032" y="513000"/>
                </a:moveTo>
                <a:cubicBezTo>
                  <a:pt x="131595" y="513000"/>
                  <a:pt x="42532" y="423938"/>
                  <a:pt x="42532" y="313500"/>
                </a:cubicBezTo>
                <a:cubicBezTo>
                  <a:pt x="42532" y="203063"/>
                  <a:pt x="131595" y="114000"/>
                  <a:pt x="242032" y="114000"/>
                </a:cubicBezTo>
                <a:cubicBezTo>
                  <a:pt x="352470" y="114000"/>
                  <a:pt x="441532" y="203063"/>
                  <a:pt x="441532" y="313500"/>
                </a:cubicBezTo>
                <a:cubicBezTo>
                  <a:pt x="441532" y="423938"/>
                  <a:pt x="352470" y="513000"/>
                  <a:pt x="242032" y="513000"/>
                </a:cubicBezTo>
                <a:lnTo>
                  <a:pt x="242032" y="513000"/>
                </a:lnTo>
                <a:close/>
                <a:moveTo>
                  <a:pt x="410895" y="139650"/>
                </a:moveTo>
                <a:lnTo>
                  <a:pt x="432270" y="118275"/>
                </a:lnTo>
                <a:cubicBezTo>
                  <a:pt x="440107" y="109725"/>
                  <a:pt x="440107" y="96900"/>
                  <a:pt x="431557" y="88350"/>
                </a:cubicBezTo>
                <a:cubicBezTo>
                  <a:pt x="423720" y="80512"/>
                  <a:pt x="410182" y="79800"/>
                  <a:pt x="401632" y="87637"/>
                </a:cubicBezTo>
                <a:lnTo>
                  <a:pt x="377407" y="112575"/>
                </a:lnTo>
                <a:cubicBezTo>
                  <a:pt x="343207" y="89775"/>
                  <a:pt x="304020" y="75525"/>
                  <a:pt x="263407" y="72675"/>
                </a:cubicBezTo>
                <a:lnTo>
                  <a:pt x="263407" y="42750"/>
                </a:lnTo>
                <a:lnTo>
                  <a:pt x="327532" y="42750"/>
                </a:lnTo>
                <a:lnTo>
                  <a:pt x="327532" y="0"/>
                </a:lnTo>
                <a:lnTo>
                  <a:pt x="156532" y="0"/>
                </a:lnTo>
                <a:lnTo>
                  <a:pt x="156532" y="42750"/>
                </a:lnTo>
                <a:lnTo>
                  <a:pt x="220657" y="42750"/>
                </a:lnTo>
                <a:lnTo>
                  <a:pt x="220657" y="71963"/>
                </a:lnTo>
                <a:cubicBezTo>
                  <a:pt x="107370" y="81938"/>
                  <a:pt x="16170" y="169575"/>
                  <a:pt x="1920" y="282863"/>
                </a:cubicBezTo>
                <a:cubicBezTo>
                  <a:pt x="-12330" y="396150"/>
                  <a:pt x="53932" y="503737"/>
                  <a:pt x="161520" y="541500"/>
                </a:cubicBezTo>
                <a:cubicBezTo>
                  <a:pt x="269107" y="579263"/>
                  <a:pt x="388095" y="537938"/>
                  <a:pt x="448657" y="441038"/>
                </a:cubicBezTo>
                <a:cubicBezTo>
                  <a:pt x="509220" y="344138"/>
                  <a:pt x="492120" y="218738"/>
                  <a:pt x="410895" y="139650"/>
                </a:cubicBezTo>
                <a:lnTo>
                  <a:pt x="410895" y="139650"/>
                </a:lnTo>
                <a:close/>
              </a:path>
            </a:pathLst>
          </a:custGeom>
          <a:solidFill>
            <a:srgbClr val="475F5A"/>
          </a:solidFill>
          <a:ln w="704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grpSp>
        <p:nvGrpSpPr>
          <p:cNvPr id="40" name="Gráfico 13" descr="Lista de Verificação com preenchimento sólido">
            <a:extLst>
              <a:ext uri="{FF2B5EF4-FFF2-40B4-BE49-F238E27FC236}">
                <a16:creationId xmlns:a16="http://schemas.microsoft.com/office/drawing/2014/main" id="{829BBDF3-5DF4-4AF3-B255-0F9F0F837075}"/>
              </a:ext>
            </a:extLst>
          </p:cNvPr>
          <p:cNvGrpSpPr/>
          <p:nvPr/>
        </p:nvGrpSpPr>
        <p:grpSpPr>
          <a:xfrm>
            <a:off x="1573278" y="1491379"/>
            <a:ext cx="395250" cy="510000"/>
            <a:chOff x="3305307" y="3584246"/>
            <a:chExt cx="395250" cy="510000"/>
          </a:xfrm>
          <a:solidFill>
            <a:srgbClr val="475F5A"/>
          </a:solidFill>
        </p:grpSpPr>
        <p:sp>
          <p:nvSpPr>
            <p:cNvPr id="41" name="Forma Livre: Forma 40">
              <a:extLst>
                <a:ext uri="{FF2B5EF4-FFF2-40B4-BE49-F238E27FC236}">
                  <a16:creationId xmlns:a16="http://schemas.microsoft.com/office/drawing/2014/main" id="{9D88162D-0646-403D-8E5C-C0E4E36819E5}"/>
                </a:ext>
              </a:extLst>
            </p:cNvPr>
            <p:cNvSpPr/>
            <p:nvPr/>
          </p:nvSpPr>
          <p:spPr>
            <a:xfrm>
              <a:off x="3305307" y="3584246"/>
              <a:ext cx="395250" cy="510000"/>
            </a:xfrm>
            <a:custGeom>
              <a:avLst/>
              <a:gdLst>
                <a:gd name="connsiteX0" fmla="*/ 38250 w 395250"/>
                <a:gd name="connsiteY0" fmla="*/ 38250 h 510000"/>
                <a:gd name="connsiteX1" fmla="*/ 357000 w 395250"/>
                <a:gd name="connsiteY1" fmla="*/ 38250 h 510000"/>
                <a:gd name="connsiteX2" fmla="*/ 357000 w 395250"/>
                <a:gd name="connsiteY2" fmla="*/ 471750 h 510000"/>
                <a:gd name="connsiteX3" fmla="*/ 38250 w 395250"/>
                <a:gd name="connsiteY3" fmla="*/ 471750 h 510000"/>
                <a:gd name="connsiteX4" fmla="*/ 38250 w 395250"/>
                <a:gd name="connsiteY4" fmla="*/ 38250 h 510000"/>
                <a:gd name="connsiteX5" fmla="*/ 0 w 395250"/>
                <a:gd name="connsiteY5" fmla="*/ 510000 h 510000"/>
                <a:gd name="connsiteX6" fmla="*/ 395250 w 395250"/>
                <a:gd name="connsiteY6" fmla="*/ 510000 h 510000"/>
                <a:gd name="connsiteX7" fmla="*/ 395250 w 395250"/>
                <a:gd name="connsiteY7" fmla="*/ 0 h 510000"/>
                <a:gd name="connsiteX8" fmla="*/ 0 w 395250"/>
                <a:gd name="connsiteY8" fmla="*/ 0 h 510000"/>
                <a:gd name="connsiteX9" fmla="*/ 0 w 395250"/>
                <a:gd name="connsiteY9" fmla="*/ 510000 h 5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5250" h="510000">
                  <a:moveTo>
                    <a:pt x="38250" y="38250"/>
                  </a:moveTo>
                  <a:lnTo>
                    <a:pt x="357000" y="38250"/>
                  </a:lnTo>
                  <a:lnTo>
                    <a:pt x="357000" y="471750"/>
                  </a:lnTo>
                  <a:lnTo>
                    <a:pt x="38250" y="471750"/>
                  </a:lnTo>
                  <a:lnTo>
                    <a:pt x="38250" y="38250"/>
                  </a:lnTo>
                  <a:close/>
                  <a:moveTo>
                    <a:pt x="0" y="510000"/>
                  </a:moveTo>
                  <a:lnTo>
                    <a:pt x="395250" y="510000"/>
                  </a:lnTo>
                  <a:lnTo>
                    <a:pt x="395250" y="0"/>
                  </a:lnTo>
                  <a:lnTo>
                    <a:pt x="0" y="0"/>
                  </a:lnTo>
                  <a:lnTo>
                    <a:pt x="0" y="510000"/>
                  </a:lnTo>
                  <a:close/>
                </a:path>
              </a:pathLst>
            </a:custGeom>
            <a:solidFill>
              <a:srgbClr val="475F5A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A478C3D4-1CE0-42C5-8A0B-C294921F1E49}"/>
                </a:ext>
              </a:extLst>
            </p:cNvPr>
            <p:cNvSpPr/>
            <p:nvPr/>
          </p:nvSpPr>
          <p:spPr>
            <a:xfrm>
              <a:off x="3515682" y="3679871"/>
              <a:ext cx="108375" cy="25500"/>
            </a:xfrm>
            <a:custGeom>
              <a:avLst/>
              <a:gdLst>
                <a:gd name="connsiteX0" fmla="*/ 0 w 108375"/>
                <a:gd name="connsiteY0" fmla="*/ 0 h 25500"/>
                <a:gd name="connsiteX1" fmla="*/ 108375 w 108375"/>
                <a:gd name="connsiteY1" fmla="*/ 0 h 25500"/>
                <a:gd name="connsiteX2" fmla="*/ 108375 w 108375"/>
                <a:gd name="connsiteY2" fmla="*/ 25500 h 25500"/>
                <a:gd name="connsiteX3" fmla="*/ 0 w 108375"/>
                <a:gd name="connsiteY3" fmla="*/ 25500 h 2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75" h="25500">
                  <a:moveTo>
                    <a:pt x="0" y="0"/>
                  </a:moveTo>
                  <a:lnTo>
                    <a:pt x="108375" y="0"/>
                  </a:lnTo>
                  <a:lnTo>
                    <a:pt x="108375" y="25500"/>
                  </a:lnTo>
                  <a:lnTo>
                    <a:pt x="0" y="25500"/>
                  </a:lnTo>
                  <a:close/>
                </a:path>
              </a:pathLst>
            </a:custGeom>
            <a:solidFill>
              <a:srgbClr val="475F5A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" name="Forma Livre: Forma 42">
              <a:extLst>
                <a:ext uri="{FF2B5EF4-FFF2-40B4-BE49-F238E27FC236}">
                  <a16:creationId xmlns:a16="http://schemas.microsoft.com/office/drawing/2014/main" id="{1604538E-FB76-4F9E-B733-E4D811D58294}"/>
                </a:ext>
              </a:extLst>
            </p:cNvPr>
            <p:cNvSpPr/>
            <p:nvPr/>
          </p:nvSpPr>
          <p:spPr>
            <a:xfrm>
              <a:off x="3515682" y="3781871"/>
              <a:ext cx="108375" cy="25500"/>
            </a:xfrm>
            <a:custGeom>
              <a:avLst/>
              <a:gdLst>
                <a:gd name="connsiteX0" fmla="*/ 0 w 108375"/>
                <a:gd name="connsiteY0" fmla="*/ 0 h 25500"/>
                <a:gd name="connsiteX1" fmla="*/ 108375 w 108375"/>
                <a:gd name="connsiteY1" fmla="*/ 0 h 25500"/>
                <a:gd name="connsiteX2" fmla="*/ 108375 w 108375"/>
                <a:gd name="connsiteY2" fmla="*/ 25500 h 25500"/>
                <a:gd name="connsiteX3" fmla="*/ 0 w 108375"/>
                <a:gd name="connsiteY3" fmla="*/ 25500 h 2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75" h="25500">
                  <a:moveTo>
                    <a:pt x="0" y="0"/>
                  </a:moveTo>
                  <a:lnTo>
                    <a:pt x="108375" y="0"/>
                  </a:lnTo>
                  <a:lnTo>
                    <a:pt x="108375" y="25500"/>
                  </a:lnTo>
                  <a:lnTo>
                    <a:pt x="0" y="25500"/>
                  </a:lnTo>
                  <a:close/>
                </a:path>
              </a:pathLst>
            </a:custGeom>
            <a:solidFill>
              <a:srgbClr val="475F5A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EC0E50E7-0ACE-44E7-87E0-E1538D388020}"/>
                </a:ext>
              </a:extLst>
            </p:cNvPr>
            <p:cNvSpPr/>
            <p:nvPr/>
          </p:nvSpPr>
          <p:spPr>
            <a:xfrm>
              <a:off x="3515682" y="3985871"/>
              <a:ext cx="108375" cy="25500"/>
            </a:xfrm>
            <a:custGeom>
              <a:avLst/>
              <a:gdLst>
                <a:gd name="connsiteX0" fmla="*/ 0 w 108375"/>
                <a:gd name="connsiteY0" fmla="*/ 0 h 25500"/>
                <a:gd name="connsiteX1" fmla="*/ 108375 w 108375"/>
                <a:gd name="connsiteY1" fmla="*/ 0 h 25500"/>
                <a:gd name="connsiteX2" fmla="*/ 108375 w 108375"/>
                <a:gd name="connsiteY2" fmla="*/ 25500 h 25500"/>
                <a:gd name="connsiteX3" fmla="*/ 0 w 108375"/>
                <a:gd name="connsiteY3" fmla="*/ 25500 h 2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75" h="25500">
                  <a:moveTo>
                    <a:pt x="0" y="0"/>
                  </a:moveTo>
                  <a:lnTo>
                    <a:pt x="108375" y="0"/>
                  </a:lnTo>
                  <a:lnTo>
                    <a:pt x="108375" y="25500"/>
                  </a:lnTo>
                  <a:lnTo>
                    <a:pt x="0" y="25500"/>
                  </a:lnTo>
                  <a:close/>
                </a:path>
              </a:pathLst>
            </a:custGeom>
            <a:solidFill>
              <a:srgbClr val="475F5A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" name="Forma Livre: Forma 44">
              <a:extLst>
                <a:ext uri="{FF2B5EF4-FFF2-40B4-BE49-F238E27FC236}">
                  <a16:creationId xmlns:a16="http://schemas.microsoft.com/office/drawing/2014/main" id="{D57A27CB-AEE9-44FE-A1D4-55E74E57C75B}"/>
                </a:ext>
              </a:extLst>
            </p:cNvPr>
            <p:cNvSpPr/>
            <p:nvPr/>
          </p:nvSpPr>
          <p:spPr>
            <a:xfrm>
              <a:off x="3515682" y="3883871"/>
              <a:ext cx="108375" cy="25500"/>
            </a:xfrm>
            <a:custGeom>
              <a:avLst/>
              <a:gdLst>
                <a:gd name="connsiteX0" fmla="*/ 0 w 108375"/>
                <a:gd name="connsiteY0" fmla="*/ 0 h 25500"/>
                <a:gd name="connsiteX1" fmla="*/ 108375 w 108375"/>
                <a:gd name="connsiteY1" fmla="*/ 0 h 25500"/>
                <a:gd name="connsiteX2" fmla="*/ 108375 w 108375"/>
                <a:gd name="connsiteY2" fmla="*/ 25500 h 25500"/>
                <a:gd name="connsiteX3" fmla="*/ 0 w 108375"/>
                <a:gd name="connsiteY3" fmla="*/ 25500 h 2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75" h="25500">
                  <a:moveTo>
                    <a:pt x="0" y="0"/>
                  </a:moveTo>
                  <a:lnTo>
                    <a:pt x="108375" y="0"/>
                  </a:lnTo>
                  <a:lnTo>
                    <a:pt x="108375" y="25500"/>
                  </a:lnTo>
                  <a:lnTo>
                    <a:pt x="0" y="25500"/>
                  </a:lnTo>
                  <a:close/>
                </a:path>
              </a:pathLst>
            </a:custGeom>
            <a:solidFill>
              <a:srgbClr val="475F5A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2FBB40EA-C54D-482F-963C-5EED6319F038}"/>
                </a:ext>
              </a:extLst>
            </p:cNvPr>
            <p:cNvSpPr/>
            <p:nvPr/>
          </p:nvSpPr>
          <p:spPr>
            <a:xfrm>
              <a:off x="3381807" y="3647996"/>
              <a:ext cx="94349" cy="77775"/>
            </a:xfrm>
            <a:custGeom>
              <a:avLst/>
              <a:gdLst>
                <a:gd name="connsiteX0" fmla="*/ 94350 w 94349"/>
                <a:gd name="connsiteY0" fmla="*/ 17850 h 77775"/>
                <a:gd name="connsiteX1" fmla="*/ 76500 w 94349"/>
                <a:gd name="connsiteY1" fmla="*/ 0 h 77775"/>
                <a:gd name="connsiteX2" fmla="*/ 34425 w 94349"/>
                <a:gd name="connsiteY2" fmla="*/ 42075 h 77775"/>
                <a:gd name="connsiteX3" fmla="*/ 17850 w 94349"/>
                <a:gd name="connsiteY3" fmla="*/ 25500 h 77775"/>
                <a:gd name="connsiteX4" fmla="*/ 0 w 94349"/>
                <a:gd name="connsiteY4" fmla="*/ 43350 h 77775"/>
                <a:gd name="connsiteX5" fmla="*/ 34425 w 94349"/>
                <a:gd name="connsiteY5" fmla="*/ 77775 h 7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349" h="77775">
                  <a:moveTo>
                    <a:pt x="94350" y="17850"/>
                  </a:moveTo>
                  <a:lnTo>
                    <a:pt x="76500" y="0"/>
                  </a:lnTo>
                  <a:lnTo>
                    <a:pt x="34425" y="42075"/>
                  </a:lnTo>
                  <a:lnTo>
                    <a:pt x="17850" y="25500"/>
                  </a:lnTo>
                  <a:lnTo>
                    <a:pt x="0" y="43350"/>
                  </a:lnTo>
                  <a:lnTo>
                    <a:pt x="34425" y="77775"/>
                  </a:lnTo>
                  <a:close/>
                </a:path>
              </a:pathLst>
            </a:custGeom>
            <a:solidFill>
              <a:srgbClr val="475F5A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" name="Forma Livre: Forma 46">
              <a:extLst>
                <a:ext uri="{FF2B5EF4-FFF2-40B4-BE49-F238E27FC236}">
                  <a16:creationId xmlns:a16="http://schemas.microsoft.com/office/drawing/2014/main" id="{8413191C-01F5-4596-BB2F-E6A8B6DA58F8}"/>
                </a:ext>
              </a:extLst>
            </p:cNvPr>
            <p:cNvSpPr/>
            <p:nvPr/>
          </p:nvSpPr>
          <p:spPr>
            <a:xfrm>
              <a:off x="3381807" y="3749996"/>
              <a:ext cx="94349" cy="77775"/>
            </a:xfrm>
            <a:custGeom>
              <a:avLst/>
              <a:gdLst>
                <a:gd name="connsiteX0" fmla="*/ 94350 w 94349"/>
                <a:gd name="connsiteY0" fmla="*/ 17850 h 77775"/>
                <a:gd name="connsiteX1" fmla="*/ 76500 w 94349"/>
                <a:gd name="connsiteY1" fmla="*/ 0 h 77775"/>
                <a:gd name="connsiteX2" fmla="*/ 34425 w 94349"/>
                <a:gd name="connsiteY2" fmla="*/ 42075 h 77775"/>
                <a:gd name="connsiteX3" fmla="*/ 17850 w 94349"/>
                <a:gd name="connsiteY3" fmla="*/ 25500 h 77775"/>
                <a:gd name="connsiteX4" fmla="*/ 0 w 94349"/>
                <a:gd name="connsiteY4" fmla="*/ 43350 h 77775"/>
                <a:gd name="connsiteX5" fmla="*/ 34425 w 94349"/>
                <a:gd name="connsiteY5" fmla="*/ 77775 h 7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349" h="77775">
                  <a:moveTo>
                    <a:pt x="94350" y="17850"/>
                  </a:moveTo>
                  <a:lnTo>
                    <a:pt x="76500" y="0"/>
                  </a:lnTo>
                  <a:lnTo>
                    <a:pt x="34425" y="42075"/>
                  </a:lnTo>
                  <a:lnTo>
                    <a:pt x="17850" y="25500"/>
                  </a:lnTo>
                  <a:lnTo>
                    <a:pt x="0" y="43350"/>
                  </a:lnTo>
                  <a:lnTo>
                    <a:pt x="34425" y="77775"/>
                  </a:lnTo>
                  <a:close/>
                </a:path>
              </a:pathLst>
            </a:custGeom>
            <a:solidFill>
              <a:srgbClr val="475F5A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" name="Forma Livre: Forma 47">
              <a:extLst>
                <a:ext uri="{FF2B5EF4-FFF2-40B4-BE49-F238E27FC236}">
                  <a16:creationId xmlns:a16="http://schemas.microsoft.com/office/drawing/2014/main" id="{0AADCE74-66E2-4637-A639-D7DF1DC05CF1}"/>
                </a:ext>
              </a:extLst>
            </p:cNvPr>
            <p:cNvSpPr/>
            <p:nvPr/>
          </p:nvSpPr>
          <p:spPr>
            <a:xfrm>
              <a:off x="3381807" y="3851996"/>
              <a:ext cx="94349" cy="77775"/>
            </a:xfrm>
            <a:custGeom>
              <a:avLst/>
              <a:gdLst>
                <a:gd name="connsiteX0" fmla="*/ 94350 w 94349"/>
                <a:gd name="connsiteY0" fmla="*/ 17850 h 77775"/>
                <a:gd name="connsiteX1" fmla="*/ 76500 w 94349"/>
                <a:gd name="connsiteY1" fmla="*/ 0 h 77775"/>
                <a:gd name="connsiteX2" fmla="*/ 34425 w 94349"/>
                <a:gd name="connsiteY2" fmla="*/ 42075 h 77775"/>
                <a:gd name="connsiteX3" fmla="*/ 17850 w 94349"/>
                <a:gd name="connsiteY3" fmla="*/ 25500 h 77775"/>
                <a:gd name="connsiteX4" fmla="*/ 0 w 94349"/>
                <a:gd name="connsiteY4" fmla="*/ 43350 h 77775"/>
                <a:gd name="connsiteX5" fmla="*/ 34425 w 94349"/>
                <a:gd name="connsiteY5" fmla="*/ 77775 h 7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349" h="77775">
                  <a:moveTo>
                    <a:pt x="94350" y="17850"/>
                  </a:moveTo>
                  <a:lnTo>
                    <a:pt x="76500" y="0"/>
                  </a:lnTo>
                  <a:lnTo>
                    <a:pt x="34425" y="42075"/>
                  </a:lnTo>
                  <a:lnTo>
                    <a:pt x="17850" y="25500"/>
                  </a:lnTo>
                  <a:lnTo>
                    <a:pt x="0" y="43350"/>
                  </a:lnTo>
                  <a:lnTo>
                    <a:pt x="34425" y="77775"/>
                  </a:lnTo>
                  <a:close/>
                </a:path>
              </a:pathLst>
            </a:custGeom>
            <a:solidFill>
              <a:srgbClr val="475F5A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" name="Forma Livre: Forma 48">
              <a:extLst>
                <a:ext uri="{FF2B5EF4-FFF2-40B4-BE49-F238E27FC236}">
                  <a16:creationId xmlns:a16="http://schemas.microsoft.com/office/drawing/2014/main" id="{28C100B6-CF60-47B3-BF18-CF08CA6D7A2D}"/>
                </a:ext>
              </a:extLst>
            </p:cNvPr>
            <p:cNvSpPr/>
            <p:nvPr/>
          </p:nvSpPr>
          <p:spPr>
            <a:xfrm>
              <a:off x="3381807" y="3952721"/>
              <a:ext cx="94349" cy="77774"/>
            </a:xfrm>
            <a:custGeom>
              <a:avLst/>
              <a:gdLst>
                <a:gd name="connsiteX0" fmla="*/ 94350 w 94349"/>
                <a:gd name="connsiteY0" fmla="*/ 17850 h 77774"/>
                <a:gd name="connsiteX1" fmla="*/ 76500 w 94349"/>
                <a:gd name="connsiteY1" fmla="*/ 0 h 77774"/>
                <a:gd name="connsiteX2" fmla="*/ 34425 w 94349"/>
                <a:gd name="connsiteY2" fmla="*/ 42075 h 77774"/>
                <a:gd name="connsiteX3" fmla="*/ 17850 w 94349"/>
                <a:gd name="connsiteY3" fmla="*/ 25500 h 77774"/>
                <a:gd name="connsiteX4" fmla="*/ 0 w 94349"/>
                <a:gd name="connsiteY4" fmla="*/ 43350 h 77774"/>
                <a:gd name="connsiteX5" fmla="*/ 34425 w 94349"/>
                <a:gd name="connsiteY5" fmla="*/ 77775 h 77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349" h="77774">
                  <a:moveTo>
                    <a:pt x="94350" y="17850"/>
                  </a:moveTo>
                  <a:lnTo>
                    <a:pt x="76500" y="0"/>
                  </a:lnTo>
                  <a:lnTo>
                    <a:pt x="34425" y="42075"/>
                  </a:lnTo>
                  <a:lnTo>
                    <a:pt x="17850" y="25500"/>
                  </a:lnTo>
                  <a:lnTo>
                    <a:pt x="0" y="43350"/>
                  </a:lnTo>
                  <a:lnTo>
                    <a:pt x="34425" y="77775"/>
                  </a:lnTo>
                  <a:close/>
                </a:path>
              </a:pathLst>
            </a:custGeom>
            <a:solidFill>
              <a:srgbClr val="475F5A"/>
            </a:solidFill>
            <a:ln w="7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32" name="Gráfico 15" descr="Coração pulsando com preenchimento sólido">
            <a:extLst>
              <a:ext uri="{FF2B5EF4-FFF2-40B4-BE49-F238E27FC236}">
                <a16:creationId xmlns:a16="http://schemas.microsoft.com/office/drawing/2014/main" id="{08B5EFA4-B04A-4667-AA6F-F615B42E9061}"/>
              </a:ext>
            </a:extLst>
          </p:cNvPr>
          <p:cNvSpPr/>
          <p:nvPr/>
        </p:nvSpPr>
        <p:spPr>
          <a:xfrm>
            <a:off x="4623868" y="1552825"/>
            <a:ext cx="484032" cy="459121"/>
          </a:xfrm>
          <a:custGeom>
            <a:avLst/>
            <a:gdLst>
              <a:gd name="connsiteX0" fmla="*/ 243796 w 484032"/>
              <a:gd name="connsiteY0" fmla="*/ 457554 h 459121"/>
              <a:gd name="connsiteX1" fmla="*/ 333072 w 484032"/>
              <a:gd name="connsiteY1" fmla="*/ 378395 h 459121"/>
              <a:gd name="connsiteX2" fmla="*/ 440873 w 484032"/>
              <a:gd name="connsiteY2" fmla="*/ 248293 h 459121"/>
              <a:gd name="connsiteX3" fmla="*/ 477852 w 484032"/>
              <a:gd name="connsiteY3" fmla="*/ 88408 h 459121"/>
              <a:gd name="connsiteX4" fmla="*/ 372188 w 484032"/>
              <a:gd name="connsiteY4" fmla="*/ 485 h 459121"/>
              <a:gd name="connsiteX5" fmla="*/ 241801 w 484032"/>
              <a:gd name="connsiteY5" fmla="*/ 95675 h 459121"/>
              <a:gd name="connsiteX6" fmla="*/ 126447 w 484032"/>
              <a:gd name="connsiteY6" fmla="*/ 200 h 459121"/>
              <a:gd name="connsiteX7" fmla="*/ 11877 w 484032"/>
              <a:gd name="connsiteY7" fmla="*/ 73730 h 459121"/>
              <a:gd name="connsiteX8" fmla="*/ 34535 w 484032"/>
              <a:gd name="connsiteY8" fmla="*/ 234613 h 459121"/>
              <a:gd name="connsiteX9" fmla="*/ 140982 w 484032"/>
              <a:gd name="connsiteY9" fmla="*/ 368848 h 459121"/>
              <a:gd name="connsiteX10" fmla="*/ 241801 w 484032"/>
              <a:gd name="connsiteY10" fmla="*/ 459121 h 459121"/>
              <a:gd name="connsiteX11" fmla="*/ 127801 w 484032"/>
              <a:gd name="connsiteY11" fmla="*/ 215304 h 459121"/>
              <a:gd name="connsiteX12" fmla="*/ 149176 w 484032"/>
              <a:gd name="connsiteY12" fmla="*/ 151179 h 459121"/>
              <a:gd name="connsiteX13" fmla="*/ 161858 w 484032"/>
              <a:gd name="connsiteY13" fmla="*/ 113060 h 459121"/>
              <a:gd name="connsiteX14" fmla="*/ 183875 w 484032"/>
              <a:gd name="connsiteY14" fmla="*/ 95604 h 459121"/>
              <a:gd name="connsiteX15" fmla="*/ 194063 w 484032"/>
              <a:gd name="connsiteY15" fmla="*/ 115126 h 459121"/>
              <a:gd name="connsiteX16" fmla="*/ 199977 w 484032"/>
              <a:gd name="connsiteY16" fmla="*/ 146690 h 459121"/>
              <a:gd name="connsiteX17" fmla="*/ 217077 w 484032"/>
              <a:gd name="connsiteY17" fmla="*/ 237890 h 459121"/>
              <a:gd name="connsiteX18" fmla="*/ 228406 w 484032"/>
              <a:gd name="connsiteY18" fmla="*/ 298453 h 459121"/>
              <a:gd name="connsiteX19" fmla="*/ 269731 w 484032"/>
              <a:gd name="connsiteY19" fmla="*/ 189155 h 459121"/>
              <a:gd name="connsiteX20" fmla="*/ 278851 w 484032"/>
              <a:gd name="connsiteY20" fmla="*/ 165073 h 459121"/>
              <a:gd name="connsiteX21" fmla="*/ 293101 w 484032"/>
              <a:gd name="connsiteY21" fmla="*/ 150039 h 459121"/>
              <a:gd name="connsiteX22" fmla="*/ 310272 w 484032"/>
              <a:gd name="connsiteY22" fmla="*/ 167139 h 459121"/>
              <a:gd name="connsiteX23" fmla="*/ 319036 w 484032"/>
              <a:gd name="connsiteY23" fmla="*/ 197206 h 459121"/>
              <a:gd name="connsiteX24" fmla="*/ 336421 w 484032"/>
              <a:gd name="connsiteY24" fmla="*/ 256985 h 459121"/>
              <a:gd name="connsiteX25" fmla="*/ 353592 w 484032"/>
              <a:gd name="connsiteY25" fmla="*/ 238104 h 459121"/>
              <a:gd name="connsiteX26" fmla="*/ 372046 w 484032"/>
              <a:gd name="connsiteY26" fmla="*/ 218296 h 459121"/>
              <a:gd name="connsiteX27" fmla="*/ 400546 w 484032"/>
              <a:gd name="connsiteY27" fmla="*/ 215589 h 459121"/>
              <a:gd name="connsiteX28" fmla="*/ 427051 w 484032"/>
              <a:gd name="connsiteY28" fmla="*/ 215589 h 459121"/>
              <a:gd name="connsiteX29" fmla="*/ 409595 w 484032"/>
              <a:gd name="connsiteY29" fmla="*/ 244089 h 459121"/>
              <a:gd name="connsiteX30" fmla="*/ 386438 w 484032"/>
              <a:gd name="connsiteY30" fmla="*/ 244089 h 459121"/>
              <a:gd name="connsiteX31" fmla="*/ 340625 w 484032"/>
              <a:gd name="connsiteY31" fmla="*/ 294534 h 459121"/>
              <a:gd name="connsiteX32" fmla="*/ 320551 w 484032"/>
              <a:gd name="connsiteY32" fmla="*/ 296317 h 459121"/>
              <a:gd name="connsiteX33" fmla="*/ 317540 w 484032"/>
              <a:gd name="connsiteY33" fmla="*/ 292824 h 459121"/>
              <a:gd name="connsiteX34" fmla="*/ 314191 w 484032"/>
              <a:gd name="connsiteY34" fmla="*/ 283134 h 459121"/>
              <a:gd name="connsiteX35" fmla="*/ 302292 w 484032"/>
              <a:gd name="connsiteY35" fmla="*/ 242450 h 459121"/>
              <a:gd name="connsiteX36" fmla="*/ 292602 w 484032"/>
              <a:gd name="connsiteY36" fmla="*/ 209105 h 459121"/>
              <a:gd name="connsiteX37" fmla="*/ 238238 w 484032"/>
              <a:gd name="connsiteY37" fmla="*/ 352816 h 459121"/>
              <a:gd name="connsiteX38" fmla="*/ 231755 w 484032"/>
              <a:gd name="connsiteY38" fmla="*/ 362649 h 459121"/>
              <a:gd name="connsiteX39" fmla="*/ 211941 w 484032"/>
              <a:gd name="connsiteY39" fmla="*/ 358972 h 459121"/>
              <a:gd name="connsiteX40" fmla="*/ 209667 w 484032"/>
              <a:gd name="connsiteY40" fmla="*/ 353458 h 459121"/>
              <a:gd name="connsiteX41" fmla="*/ 205891 w 484032"/>
              <a:gd name="connsiteY41" fmla="*/ 333508 h 459121"/>
              <a:gd name="connsiteX42" fmla="*/ 187865 w 484032"/>
              <a:gd name="connsiteY42" fmla="*/ 237320 h 459121"/>
              <a:gd name="connsiteX43" fmla="*/ 174398 w 484032"/>
              <a:gd name="connsiteY43" fmla="*/ 165429 h 459121"/>
              <a:gd name="connsiteX44" fmla="*/ 154306 w 484032"/>
              <a:gd name="connsiteY44" fmla="*/ 225778 h 459121"/>
              <a:gd name="connsiteX45" fmla="*/ 137277 w 484032"/>
              <a:gd name="connsiteY45" fmla="*/ 244089 h 459121"/>
              <a:gd name="connsiteX46" fmla="*/ 105856 w 484032"/>
              <a:gd name="connsiteY46" fmla="*/ 244089 h 459121"/>
              <a:gd name="connsiteX47" fmla="*/ 73793 w 484032"/>
              <a:gd name="connsiteY47" fmla="*/ 244089 h 459121"/>
              <a:gd name="connsiteX48" fmla="*/ 56337 w 484032"/>
              <a:gd name="connsiteY48" fmla="*/ 215589 h 459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484032" h="459121">
                <a:moveTo>
                  <a:pt x="243796" y="457554"/>
                </a:moveTo>
                <a:cubicBezTo>
                  <a:pt x="275038" y="432889"/>
                  <a:pt x="304845" y="406460"/>
                  <a:pt x="333072" y="378395"/>
                </a:cubicBezTo>
                <a:cubicBezTo>
                  <a:pt x="373990" y="339411"/>
                  <a:pt x="410173" y="295743"/>
                  <a:pt x="440873" y="248293"/>
                </a:cubicBezTo>
                <a:cubicBezTo>
                  <a:pt x="469373" y="202408"/>
                  <a:pt x="496591" y="142843"/>
                  <a:pt x="477852" y="88408"/>
                </a:cubicBezTo>
                <a:cubicBezTo>
                  <a:pt x="462676" y="43378"/>
                  <a:pt x="420567" y="5116"/>
                  <a:pt x="372188" y="485"/>
                </a:cubicBezTo>
                <a:cubicBezTo>
                  <a:pt x="311056" y="-5571"/>
                  <a:pt x="266810" y="46156"/>
                  <a:pt x="241801" y="95675"/>
                </a:cubicBezTo>
                <a:cubicBezTo>
                  <a:pt x="218930" y="50360"/>
                  <a:pt x="181096" y="3620"/>
                  <a:pt x="126447" y="200"/>
                </a:cubicBezTo>
                <a:cubicBezTo>
                  <a:pt x="77926" y="-2792"/>
                  <a:pt x="32753" y="31336"/>
                  <a:pt x="11877" y="73730"/>
                </a:cubicBezTo>
                <a:cubicBezTo>
                  <a:pt x="-14272" y="126954"/>
                  <a:pt x="7032" y="186804"/>
                  <a:pt x="34535" y="234613"/>
                </a:cubicBezTo>
                <a:cubicBezTo>
                  <a:pt x="63035" y="284488"/>
                  <a:pt x="100940" y="328306"/>
                  <a:pt x="140982" y="368848"/>
                </a:cubicBezTo>
                <a:cubicBezTo>
                  <a:pt x="172548" y="401142"/>
                  <a:pt x="206229" y="431300"/>
                  <a:pt x="241801" y="459121"/>
                </a:cubicBezTo>
                <a:close/>
                <a:moveTo>
                  <a:pt x="127801" y="215304"/>
                </a:moveTo>
                <a:lnTo>
                  <a:pt x="149176" y="151179"/>
                </a:lnTo>
                <a:lnTo>
                  <a:pt x="161858" y="113060"/>
                </a:lnTo>
                <a:cubicBezTo>
                  <a:pt x="165136" y="103156"/>
                  <a:pt x="170195" y="89904"/>
                  <a:pt x="183875" y="95604"/>
                </a:cubicBezTo>
                <a:cubicBezTo>
                  <a:pt x="192140" y="99095"/>
                  <a:pt x="192638" y="107645"/>
                  <a:pt x="194063" y="115126"/>
                </a:cubicBezTo>
                <a:lnTo>
                  <a:pt x="199977" y="146690"/>
                </a:lnTo>
                <a:lnTo>
                  <a:pt x="217077" y="237890"/>
                </a:lnTo>
                <a:lnTo>
                  <a:pt x="228406" y="298453"/>
                </a:lnTo>
                <a:lnTo>
                  <a:pt x="269731" y="189155"/>
                </a:lnTo>
                <a:lnTo>
                  <a:pt x="278851" y="165073"/>
                </a:lnTo>
                <a:cubicBezTo>
                  <a:pt x="281487" y="157948"/>
                  <a:pt x="284195" y="150823"/>
                  <a:pt x="293101" y="150039"/>
                </a:cubicBezTo>
                <a:cubicBezTo>
                  <a:pt x="304430" y="148899"/>
                  <a:pt x="307778" y="158589"/>
                  <a:pt x="310272" y="167139"/>
                </a:cubicBezTo>
                <a:lnTo>
                  <a:pt x="319036" y="197206"/>
                </a:lnTo>
                <a:lnTo>
                  <a:pt x="336421" y="256985"/>
                </a:lnTo>
                <a:lnTo>
                  <a:pt x="353592" y="238104"/>
                </a:lnTo>
                <a:cubicBezTo>
                  <a:pt x="359085" y="230917"/>
                  <a:pt x="365265" y="224283"/>
                  <a:pt x="372046" y="218296"/>
                </a:cubicBezTo>
                <a:cubicBezTo>
                  <a:pt x="379171" y="213309"/>
                  <a:pt x="392352" y="215589"/>
                  <a:pt x="400546" y="215589"/>
                </a:cubicBezTo>
                <a:lnTo>
                  <a:pt x="427051" y="215589"/>
                </a:lnTo>
                <a:cubicBezTo>
                  <a:pt x="421778" y="225065"/>
                  <a:pt x="415936" y="234613"/>
                  <a:pt x="409595" y="244089"/>
                </a:cubicBezTo>
                <a:lnTo>
                  <a:pt x="386438" y="244089"/>
                </a:lnTo>
                <a:cubicBezTo>
                  <a:pt x="371262" y="260833"/>
                  <a:pt x="356727" y="278645"/>
                  <a:pt x="340625" y="294534"/>
                </a:cubicBezTo>
                <a:cubicBezTo>
                  <a:pt x="335574" y="300569"/>
                  <a:pt x="326587" y="301368"/>
                  <a:pt x="320551" y="296317"/>
                </a:cubicBezTo>
                <a:cubicBezTo>
                  <a:pt x="319364" y="295324"/>
                  <a:pt x="318347" y="294144"/>
                  <a:pt x="317540" y="292824"/>
                </a:cubicBezTo>
                <a:cubicBezTo>
                  <a:pt x="315991" y="289759"/>
                  <a:pt x="314865" y="286500"/>
                  <a:pt x="314191" y="283134"/>
                </a:cubicBezTo>
                <a:lnTo>
                  <a:pt x="302292" y="242450"/>
                </a:lnTo>
                <a:lnTo>
                  <a:pt x="292602" y="209105"/>
                </a:lnTo>
                <a:cubicBezTo>
                  <a:pt x="274433" y="257056"/>
                  <a:pt x="256977" y="305079"/>
                  <a:pt x="238238" y="352816"/>
                </a:cubicBezTo>
                <a:cubicBezTo>
                  <a:pt x="237190" y="356705"/>
                  <a:pt x="234917" y="360154"/>
                  <a:pt x="231755" y="362649"/>
                </a:cubicBezTo>
                <a:cubicBezTo>
                  <a:pt x="225267" y="367105"/>
                  <a:pt x="216397" y="365458"/>
                  <a:pt x="211941" y="358972"/>
                </a:cubicBezTo>
                <a:cubicBezTo>
                  <a:pt x="210802" y="357314"/>
                  <a:pt x="210028" y="355435"/>
                  <a:pt x="209667" y="353458"/>
                </a:cubicBezTo>
                <a:cubicBezTo>
                  <a:pt x="208028" y="346903"/>
                  <a:pt x="207173" y="340063"/>
                  <a:pt x="205891" y="333508"/>
                </a:cubicBezTo>
                <a:lnTo>
                  <a:pt x="187865" y="237320"/>
                </a:lnTo>
                <a:lnTo>
                  <a:pt x="174398" y="165429"/>
                </a:lnTo>
                <a:lnTo>
                  <a:pt x="154306" y="225778"/>
                </a:lnTo>
                <a:cubicBezTo>
                  <a:pt x="151242" y="234755"/>
                  <a:pt x="148820" y="243519"/>
                  <a:pt x="137277" y="244089"/>
                </a:cubicBezTo>
                <a:cubicBezTo>
                  <a:pt x="126803" y="244588"/>
                  <a:pt x="116258" y="244089"/>
                  <a:pt x="105856" y="244089"/>
                </a:cubicBezTo>
                <a:lnTo>
                  <a:pt x="73793" y="244089"/>
                </a:lnTo>
                <a:cubicBezTo>
                  <a:pt x="67523" y="234613"/>
                  <a:pt x="61610" y="225065"/>
                  <a:pt x="56337" y="215589"/>
                </a:cubicBezTo>
                <a:close/>
              </a:path>
            </a:pathLst>
          </a:custGeom>
          <a:solidFill>
            <a:srgbClr val="475F5A"/>
          </a:solidFill>
          <a:ln w="704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C93558ED-0B0D-41E1-98BD-3DFBD1027E76}"/>
              </a:ext>
            </a:extLst>
          </p:cNvPr>
          <p:cNvSpPr/>
          <p:nvPr/>
        </p:nvSpPr>
        <p:spPr>
          <a:xfrm>
            <a:off x="1140903" y="1336133"/>
            <a:ext cx="1260000" cy="1260000"/>
          </a:xfrm>
          <a:prstGeom prst="ellipse">
            <a:avLst/>
          </a:prstGeom>
          <a:noFill/>
          <a:ln w="76200" cap="rnd" cmpd="tri">
            <a:gradFill flip="none" rotWithShape="1">
              <a:gsLst>
                <a:gs pos="0">
                  <a:srgbClr val="A1CCD1"/>
                </a:gs>
                <a:gs pos="64000">
                  <a:srgbClr val="E9B384"/>
                </a:gs>
                <a:gs pos="100000">
                  <a:srgbClr val="475F5A"/>
                </a:gs>
              </a:gsLst>
              <a:lin ang="5400000" scaled="1"/>
              <a:tileRect/>
            </a:gradFill>
            <a:prstDash val="solid"/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728133"/>
                      <a:gd name="connsiteY0" fmla="*/ 864067 h 1728133"/>
                      <a:gd name="connsiteX1" fmla="*/ 864067 w 1728133"/>
                      <a:gd name="connsiteY1" fmla="*/ 0 h 1728133"/>
                      <a:gd name="connsiteX2" fmla="*/ 1728134 w 1728133"/>
                      <a:gd name="connsiteY2" fmla="*/ 864067 h 1728133"/>
                      <a:gd name="connsiteX3" fmla="*/ 864067 w 1728133"/>
                      <a:gd name="connsiteY3" fmla="*/ 1728134 h 1728133"/>
                      <a:gd name="connsiteX4" fmla="*/ 0 w 1728133"/>
                      <a:gd name="connsiteY4" fmla="*/ 864067 h 17281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28133" h="1728133" extrusionOk="0">
                        <a:moveTo>
                          <a:pt x="0" y="864067"/>
                        </a:moveTo>
                        <a:cubicBezTo>
                          <a:pt x="-64993" y="346767"/>
                          <a:pt x="328679" y="21835"/>
                          <a:pt x="864067" y="0"/>
                        </a:cubicBezTo>
                        <a:cubicBezTo>
                          <a:pt x="1373829" y="6853"/>
                          <a:pt x="1607518" y="390691"/>
                          <a:pt x="1728134" y="864067"/>
                        </a:cubicBezTo>
                        <a:cubicBezTo>
                          <a:pt x="1676840" y="1391369"/>
                          <a:pt x="1324302" y="1821964"/>
                          <a:pt x="864067" y="1728134"/>
                        </a:cubicBezTo>
                        <a:cubicBezTo>
                          <a:pt x="374380" y="1721308"/>
                          <a:pt x="53453" y="1366818"/>
                          <a:pt x="0" y="86406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5600354D-7CB6-4311-BE8F-A0DF5A608D70}"/>
              </a:ext>
            </a:extLst>
          </p:cNvPr>
          <p:cNvSpPr/>
          <p:nvPr/>
        </p:nvSpPr>
        <p:spPr>
          <a:xfrm>
            <a:off x="2688286" y="1374736"/>
            <a:ext cx="1260000" cy="1260000"/>
          </a:xfrm>
          <a:prstGeom prst="ellipse">
            <a:avLst/>
          </a:prstGeom>
          <a:noFill/>
          <a:ln w="76200" cap="rnd" cmpd="tri">
            <a:gradFill flip="none" rotWithShape="1">
              <a:gsLst>
                <a:gs pos="0">
                  <a:srgbClr val="A1CCD1"/>
                </a:gs>
                <a:gs pos="64000">
                  <a:srgbClr val="E9B384"/>
                </a:gs>
                <a:gs pos="100000">
                  <a:srgbClr val="475F5A"/>
                </a:gs>
              </a:gsLst>
              <a:lin ang="5400000" scaled="1"/>
              <a:tileRect/>
            </a:gradFill>
            <a:prstDash val="solid"/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728133"/>
                      <a:gd name="connsiteY0" fmla="*/ 864067 h 1728133"/>
                      <a:gd name="connsiteX1" fmla="*/ 864067 w 1728133"/>
                      <a:gd name="connsiteY1" fmla="*/ 0 h 1728133"/>
                      <a:gd name="connsiteX2" fmla="*/ 1728134 w 1728133"/>
                      <a:gd name="connsiteY2" fmla="*/ 864067 h 1728133"/>
                      <a:gd name="connsiteX3" fmla="*/ 864067 w 1728133"/>
                      <a:gd name="connsiteY3" fmla="*/ 1728134 h 1728133"/>
                      <a:gd name="connsiteX4" fmla="*/ 0 w 1728133"/>
                      <a:gd name="connsiteY4" fmla="*/ 864067 h 17281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28133" h="1728133" extrusionOk="0">
                        <a:moveTo>
                          <a:pt x="0" y="864067"/>
                        </a:moveTo>
                        <a:cubicBezTo>
                          <a:pt x="-64993" y="346767"/>
                          <a:pt x="328679" y="21835"/>
                          <a:pt x="864067" y="0"/>
                        </a:cubicBezTo>
                        <a:cubicBezTo>
                          <a:pt x="1373829" y="6853"/>
                          <a:pt x="1607518" y="390691"/>
                          <a:pt x="1728134" y="864067"/>
                        </a:cubicBezTo>
                        <a:cubicBezTo>
                          <a:pt x="1676840" y="1391369"/>
                          <a:pt x="1324302" y="1821964"/>
                          <a:pt x="864067" y="1728134"/>
                        </a:cubicBezTo>
                        <a:cubicBezTo>
                          <a:pt x="374380" y="1721308"/>
                          <a:pt x="53453" y="1366818"/>
                          <a:pt x="0" y="86406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5E25FCD0-2C2B-4033-9530-CEE473E529D0}"/>
              </a:ext>
            </a:extLst>
          </p:cNvPr>
          <p:cNvSpPr/>
          <p:nvPr/>
        </p:nvSpPr>
        <p:spPr>
          <a:xfrm>
            <a:off x="4235669" y="1342422"/>
            <a:ext cx="1260000" cy="1260000"/>
          </a:xfrm>
          <a:prstGeom prst="ellipse">
            <a:avLst/>
          </a:prstGeom>
          <a:noFill/>
          <a:ln w="76200" cap="rnd" cmpd="tri">
            <a:gradFill flip="none" rotWithShape="1">
              <a:gsLst>
                <a:gs pos="0">
                  <a:srgbClr val="A1CCD1"/>
                </a:gs>
                <a:gs pos="64000">
                  <a:srgbClr val="E9B384"/>
                </a:gs>
                <a:gs pos="100000">
                  <a:srgbClr val="475F5A"/>
                </a:gs>
              </a:gsLst>
              <a:lin ang="5400000" scaled="1"/>
              <a:tileRect/>
            </a:gradFill>
            <a:prstDash val="solid"/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728133"/>
                      <a:gd name="connsiteY0" fmla="*/ 864067 h 1728133"/>
                      <a:gd name="connsiteX1" fmla="*/ 864067 w 1728133"/>
                      <a:gd name="connsiteY1" fmla="*/ 0 h 1728133"/>
                      <a:gd name="connsiteX2" fmla="*/ 1728134 w 1728133"/>
                      <a:gd name="connsiteY2" fmla="*/ 864067 h 1728133"/>
                      <a:gd name="connsiteX3" fmla="*/ 864067 w 1728133"/>
                      <a:gd name="connsiteY3" fmla="*/ 1728134 h 1728133"/>
                      <a:gd name="connsiteX4" fmla="*/ 0 w 1728133"/>
                      <a:gd name="connsiteY4" fmla="*/ 864067 h 17281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28133" h="1728133" extrusionOk="0">
                        <a:moveTo>
                          <a:pt x="0" y="864067"/>
                        </a:moveTo>
                        <a:cubicBezTo>
                          <a:pt x="-64993" y="346767"/>
                          <a:pt x="328679" y="21835"/>
                          <a:pt x="864067" y="0"/>
                        </a:cubicBezTo>
                        <a:cubicBezTo>
                          <a:pt x="1373829" y="6853"/>
                          <a:pt x="1607518" y="390691"/>
                          <a:pt x="1728134" y="864067"/>
                        </a:cubicBezTo>
                        <a:cubicBezTo>
                          <a:pt x="1676840" y="1391369"/>
                          <a:pt x="1324302" y="1821964"/>
                          <a:pt x="864067" y="1728134"/>
                        </a:cubicBezTo>
                        <a:cubicBezTo>
                          <a:pt x="374380" y="1721308"/>
                          <a:pt x="53453" y="1366818"/>
                          <a:pt x="0" y="86406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A71A05F1-6635-442F-9B83-333672267FD7}"/>
              </a:ext>
            </a:extLst>
          </p:cNvPr>
          <p:cNvSpPr/>
          <p:nvPr/>
        </p:nvSpPr>
        <p:spPr>
          <a:xfrm>
            <a:off x="5668469" y="1349760"/>
            <a:ext cx="1260000" cy="1260000"/>
          </a:xfrm>
          <a:prstGeom prst="ellipse">
            <a:avLst/>
          </a:prstGeom>
          <a:noFill/>
          <a:ln w="76200" cap="rnd" cmpd="tri">
            <a:gradFill flip="none" rotWithShape="1">
              <a:gsLst>
                <a:gs pos="0">
                  <a:srgbClr val="A1CCD1"/>
                </a:gs>
                <a:gs pos="64000">
                  <a:srgbClr val="E9B384"/>
                </a:gs>
                <a:gs pos="100000">
                  <a:srgbClr val="475F5A"/>
                </a:gs>
              </a:gsLst>
              <a:lin ang="5400000" scaled="1"/>
              <a:tileRect/>
            </a:gradFill>
            <a:prstDash val="solid"/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728133"/>
                      <a:gd name="connsiteY0" fmla="*/ 864067 h 1728133"/>
                      <a:gd name="connsiteX1" fmla="*/ 864067 w 1728133"/>
                      <a:gd name="connsiteY1" fmla="*/ 0 h 1728133"/>
                      <a:gd name="connsiteX2" fmla="*/ 1728134 w 1728133"/>
                      <a:gd name="connsiteY2" fmla="*/ 864067 h 1728133"/>
                      <a:gd name="connsiteX3" fmla="*/ 864067 w 1728133"/>
                      <a:gd name="connsiteY3" fmla="*/ 1728134 h 1728133"/>
                      <a:gd name="connsiteX4" fmla="*/ 0 w 1728133"/>
                      <a:gd name="connsiteY4" fmla="*/ 864067 h 17281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28133" h="1728133" extrusionOk="0">
                        <a:moveTo>
                          <a:pt x="0" y="864067"/>
                        </a:moveTo>
                        <a:cubicBezTo>
                          <a:pt x="-64993" y="346767"/>
                          <a:pt x="328679" y="21835"/>
                          <a:pt x="864067" y="0"/>
                        </a:cubicBezTo>
                        <a:cubicBezTo>
                          <a:pt x="1373829" y="6853"/>
                          <a:pt x="1607518" y="390691"/>
                          <a:pt x="1728134" y="864067"/>
                        </a:cubicBezTo>
                        <a:cubicBezTo>
                          <a:pt x="1676840" y="1391369"/>
                          <a:pt x="1324302" y="1821964"/>
                          <a:pt x="864067" y="1728134"/>
                        </a:cubicBezTo>
                        <a:cubicBezTo>
                          <a:pt x="374380" y="1721308"/>
                          <a:pt x="53453" y="1366818"/>
                          <a:pt x="0" y="86406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F9EED1F2-ECAF-43BB-8D55-2437421B397F}"/>
              </a:ext>
            </a:extLst>
          </p:cNvPr>
          <p:cNvSpPr/>
          <p:nvPr/>
        </p:nvSpPr>
        <p:spPr>
          <a:xfrm>
            <a:off x="7215852" y="1336133"/>
            <a:ext cx="1260000" cy="1260000"/>
          </a:xfrm>
          <a:prstGeom prst="ellipse">
            <a:avLst/>
          </a:prstGeom>
          <a:noFill/>
          <a:ln w="76200" cap="rnd" cmpd="tri">
            <a:gradFill flip="none" rotWithShape="1">
              <a:gsLst>
                <a:gs pos="0">
                  <a:srgbClr val="A1CCD1"/>
                </a:gs>
                <a:gs pos="64000">
                  <a:srgbClr val="E9B384"/>
                </a:gs>
                <a:gs pos="100000">
                  <a:srgbClr val="475F5A"/>
                </a:gs>
              </a:gsLst>
              <a:lin ang="5400000" scaled="1"/>
              <a:tileRect/>
            </a:gradFill>
            <a:prstDash val="solid"/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728133"/>
                      <a:gd name="connsiteY0" fmla="*/ 864067 h 1728133"/>
                      <a:gd name="connsiteX1" fmla="*/ 864067 w 1728133"/>
                      <a:gd name="connsiteY1" fmla="*/ 0 h 1728133"/>
                      <a:gd name="connsiteX2" fmla="*/ 1728134 w 1728133"/>
                      <a:gd name="connsiteY2" fmla="*/ 864067 h 1728133"/>
                      <a:gd name="connsiteX3" fmla="*/ 864067 w 1728133"/>
                      <a:gd name="connsiteY3" fmla="*/ 1728134 h 1728133"/>
                      <a:gd name="connsiteX4" fmla="*/ 0 w 1728133"/>
                      <a:gd name="connsiteY4" fmla="*/ 864067 h 17281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28133" h="1728133" extrusionOk="0">
                        <a:moveTo>
                          <a:pt x="0" y="864067"/>
                        </a:moveTo>
                        <a:cubicBezTo>
                          <a:pt x="-64993" y="346767"/>
                          <a:pt x="328679" y="21835"/>
                          <a:pt x="864067" y="0"/>
                        </a:cubicBezTo>
                        <a:cubicBezTo>
                          <a:pt x="1373829" y="6853"/>
                          <a:pt x="1607518" y="390691"/>
                          <a:pt x="1728134" y="864067"/>
                        </a:cubicBezTo>
                        <a:cubicBezTo>
                          <a:pt x="1676840" y="1391369"/>
                          <a:pt x="1324302" y="1821964"/>
                          <a:pt x="864067" y="1728134"/>
                        </a:cubicBezTo>
                        <a:cubicBezTo>
                          <a:pt x="374380" y="1721308"/>
                          <a:pt x="53453" y="1366818"/>
                          <a:pt x="0" y="86406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Forma Livre: Forma 54">
            <a:extLst>
              <a:ext uri="{FF2B5EF4-FFF2-40B4-BE49-F238E27FC236}">
                <a16:creationId xmlns:a16="http://schemas.microsoft.com/office/drawing/2014/main" id="{53098DA2-0916-4826-BA59-37CEB28299A0}"/>
              </a:ext>
            </a:extLst>
          </p:cNvPr>
          <p:cNvSpPr/>
          <p:nvPr/>
        </p:nvSpPr>
        <p:spPr>
          <a:xfrm>
            <a:off x="7774839" y="1642743"/>
            <a:ext cx="194400" cy="194400"/>
          </a:xfrm>
          <a:custGeom>
            <a:avLst/>
            <a:gdLst>
              <a:gd name="connsiteX0" fmla="*/ 133350 w 266700"/>
              <a:gd name="connsiteY0" fmla="*/ 0 h 266700"/>
              <a:gd name="connsiteX1" fmla="*/ 0 w 266700"/>
              <a:gd name="connsiteY1" fmla="*/ 133350 h 266700"/>
              <a:gd name="connsiteX2" fmla="*/ 133350 w 266700"/>
              <a:gd name="connsiteY2" fmla="*/ 266700 h 266700"/>
              <a:gd name="connsiteX3" fmla="*/ 266700 w 266700"/>
              <a:gd name="connsiteY3" fmla="*/ 133350 h 266700"/>
              <a:gd name="connsiteX4" fmla="*/ 133350 w 266700"/>
              <a:gd name="connsiteY4" fmla="*/ 0 h 266700"/>
              <a:gd name="connsiteX5" fmla="*/ 142875 w 266700"/>
              <a:gd name="connsiteY5" fmla="*/ 142875 h 266700"/>
              <a:gd name="connsiteX6" fmla="*/ 186595 w 266700"/>
              <a:gd name="connsiteY6" fmla="*/ 142875 h 266700"/>
              <a:gd name="connsiteX7" fmla="*/ 142875 w 266700"/>
              <a:gd name="connsiteY7" fmla="*/ 229648 h 266700"/>
              <a:gd name="connsiteX8" fmla="*/ 142875 w 266700"/>
              <a:gd name="connsiteY8" fmla="*/ 123825 h 266700"/>
              <a:gd name="connsiteX9" fmla="*/ 142875 w 266700"/>
              <a:gd name="connsiteY9" fmla="*/ 36957 h 266700"/>
              <a:gd name="connsiteX10" fmla="*/ 186595 w 266700"/>
              <a:gd name="connsiteY10" fmla="*/ 123825 h 266700"/>
              <a:gd name="connsiteX11" fmla="*/ 123825 w 266700"/>
              <a:gd name="connsiteY11" fmla="*/ 123825 h 266700"/>
              <a:gd name="connsiteX12" fmla="*/ 81534 w 266700"/>
              <a:gd name="connsiteY12" fmla="*/ 123825 h 266700"/>
              <a:gd name="connsiteX13" fmla="*/ 123825 w 266700"/>
              <a:gd name="connsiteY13" fmla="*/ 38100 h 266700"/>
              <a:gd name="connsiteX14" fmla="*/ 123825 w 266700"/>
              <a:gd name="connsiteY14" fmla="*/ 142875 h 266700"/>
              <a:gd name="connsiteX15" fmla="*/ 123825 w 266700"/>
              <a:gd name="connsiteY15" fmla="*/ 228600 h 266700"/>
              <a:gd name="connsiteX16" fmla="*/ 81534 w 266700"/>
              <a:gd name="connsiteY16" fmla="*/ 142875 h 266700"/>
              <a:gd name="connsiteX17" fmla="*/ 62389 w 266700"/>
              <a:gd name="connsiteY17" fmla="*/ 123825 h 266700"/>
              <a:gd name="connsiteX18" fmla="*/ 21622 w 266700"/>
              <a:gd name="connsiteY18" fmla="*/ 123825 h 266700"/>
              <a:gd name="connsiteX19" fmla="*/ 111824 w 266700"/>
              <a:gd name="connsiteY19" fmla="*/ 23336 h 266700"/>
              <a:gd name="connsiteX20" fmla="*/ 62389 w 266700"/>
              <a:gd name="connsiteY20" fmla="*/ 123825 h 266700"/>
              <a:gd name="connsiteX21" fmla="*/ 62389 w 266700"/>
              <a:gd name="connsiteY21" fmla="*/ 142875 h 266700"/>
              <a:gd name="connsiteX22" fmla="*/ 112014 w 266700"/>
              <a:gd name="connsiteY22" fmla="*/ 243459 h 266700"/>
              <a:gd name="connsiteX23" fmla="*/ 21622 w 266700"/>
              <a:gd name="connsiteY23" fmla="*/ 142875 h 266700"/>
              <a:gd name="connsiteX24" fmla="*/ 205740 w 266700"/>
              <a:gd name="connsiteY24" fmla="*/ 142875 h 266700"/>
              <a:gd name="connsiteX25" fmla="*/ 245078 w 266700"/>
              <a:gd name="connsiteY25" fmla="*/ 142875 h 266700"/>
              <a:gd name="connsiteX26" fmla="*/ 156400 w 266700"/>
              <a:gd name="connsiteY26" fmla="*/ 243078 h 266700"/>
              <a:gd name="connsiteX27" fmla="*/ 205740 w 266700"/>
              <a:gd name="connsiteY27" fmla="*/ 142875 h 266700"/>
              <a:gd name="connsiteX28" fmla="*/ 205740 w 266700"/>
              <a:gd name="connsiteY28" fmla="*/ 123825 h 266700"/>
              <a:gd name="connsiteX29" fmla="*/ 156686 w 266700"/>
              <a:gd name="connsiteY29" fmla="*/ 23717 h 266700"/>
              <a:gd name="connsiteX30" fmla="*/ 245078 w 266700"/>
              <a:gd name="connsiteY30" fmla="*/ 123825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66700" h="266700">
                <a:moveTo>
                  <a:pt x="133350" y="0"/>
                </a:moveTo>
                <a:cubicBezTo>
                  <a:pt x="59703" y="0"/>
                  <a:pt x="0" y="59703"/>
                  <a:pt x="0" y="133350"/>
                </a:cubicBezTo>
                <a:cubicBezTo>
                  <a:pt x="0" y="206997"/>
                  <a:pt x="59703" y="266700"/>
                  <a:pt x="133350" y="266700"/>
                </a:cubicBezTo>
                <a:cubicBezTo>
                  <a:pt x="206997" y="266700"/>
                  <a:pt x="266700" y="206997"/>
                  <a:pt x="266700" y="133350"/>
                </a:cubicBezTo>
                <a:cubicBezTo>
                  <a:pt x="266700" y="59703"/>
                  <a:pt x="206997" y="0"/>
                  <a:pt x="133350" y="0"/>
                </a:cubicBezTo>
                <a:close/>
                <a:moveTo>
                  <a:pt x="142875" y="142875"/>
                </a:moveTo>
                <a:lnTo>
                  <a:pt x="186595" y="142875"/>
                </a:lnTo>
                <a:cubicBezTo>
                  <a:pt x="181616" y="175711"/>
                  <a:pt x="166302" y="206107"/>
                  <a:pt x="142875" y="229648"/>
                </a:cubicBezTo>
                <a:close/>
                <a:moveTo>
                  <a:pt x="142875" y="123825"/>
                </a:moveTo>
                <a:lnTo>
                  <a:pt x="142875" y="36957"/>
                </a:lnTo>
                <a:cubicBezTo>
                  <a:pt x="166326" y="60520"/>
                  <a:pt x="181642" y="90952"/>
                  <a:pt x="186595" y="123825"/>
                </a:cubicBezTo>
                <a:close/>
                <a:moveTo>
                  <a:pt x="123825" y="123825"/>
                </a:moveTo>
                <a:lnTo>
                  <a:pt x="81534" y="123825"/>
                </a:lnTo>
                <a:cubicBezTo>
                  <a:pt x="86271" y="91515"/>
                  <a:pt x="101069" y="61520"/>
                  <a:pt x="123825" y="38100"/>
                </a:cubicBezTo>
                <a:close/>
                <a:moveTo>
                  <a:pt x="123825" y="142875"/>
                </a:moveTo>
                <a:lnTo>
                  <a:pt x="123825" y="228600"/>
                </a:lnTo>
                <a:cubicBezTo>
                  <a:pt x="101112" y="205149"/>
                  <a:pt x="86320" y="175170"/>
                  <a:pt x="81534" y="142875"/>
                </a:cubicBezTo>
                <a:close/>
                <a:moveTo>
                  <a:pt x="62389" y="123825"/>
                </a:moveTo>
                <a:lnTo>
                  <a:pt x="21622" y="123825"/>
                </a:lnTo>
                <a:cubicBezTo>
                  <a:pt x="25850" y="73933"/>
                  <a:pt x="62676" y="32908"/>
                  <a:pt x="111824" y="23336"/>
                </a:cubicBezTo>
                <a:cubicBezTo>
                  <a:pt x="84670" y="50432"/>
                  <a:pt x="67282" y="85777"/>
                  <a:pt x="62389" y="123825"/>
                </a:cubicBezTo>
                <a:close/>
                <a:moveTo>
                  <a:pt x="62389" y="142875"/>
                </a:moveTo>
                <a:cubicBezTo>
                  <a:pt x="67286" y="180988"/>
                  <a:pt x="84748" y="216382"/>
                  <a:pt x="112014" y="243459"/>
                </a:cubicBezTo>
                <a:cubicBezTo>
                  <a:pt x="62794" y="233894"/>
                  <a:pt x="25894" y="192834"/>
                  <a:pt x="21622" y="142875"/>
                </a:cubicBezTo>
                <a:close/>
                <a:moveTo>
                  <a:pt x="205740" y="142875"/>
                </a:moveTo>
                <a:lnTo>
                  <a:pt x="245078" y="142875"/>
                </a:lnTo>
                <a:cubicBezTo>
                  <a:pt x="240907" y="192201"/>
                  <a:pt x="204854" y="232941"/>
                  <a:pt x="156400" y="243078"/>
                </a:cubicBezTo>
                <a:cubicBezTo>
                  <a:pt x="183540" y="216099"/>
                  <a:pt x="200903" y="180836"/>
                  <a:pt x="205740" y="142875"/>
                </a:cubicBezTo>
                <a:close/>
                <a:moveTo>
                  <a:pt x="205740" y="123825"/>
                </a:moveTo>
                <a:cubicBezTo>
                  <a:pt x="200864" y="85963"/>
                  <a:pt x="183619" y="50771"/>
                  <a:pt x="156686" y="23717"/>
                </a:cubicBezTo>
                <a:cubicBezTo>
                  <a:pt x="204996" y="33955"/>
                  <a:pt x="240902" y="74620"/>
                  <a:pt x="245078" y="123825"/>
                </a:cubicBezTo>
                <a:close/>
              </a:path>
            </a:pathLst>
          </a:custGeom>
          <a:solidFill>
            <a:srgbClr val="475F5A"/>
          </a:solidFill>
          <a:ln w="70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A93B377-45B2-4C0F-A493-65C048EBDE0B}"/>
              </a:ext>
            </a:extLst>
          </p:cNvPr>
          <p:cNvSpPr txBox="1"/>
          <p:nvPr/>
        </p:nvSpPr>
        <p:spPr>
          <a:xfrm>
            <a:off x="684138" y="433376"/>
            <a:ext cx="2736000" cy="4530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pt-BR" b="1" dirty="0">
                <a:ln w="0"/>
                <a:solidFill>
                  <a:srgbClr val="475F5A"/>
                </a:solidFill>
              </a:rPr>
              <a:t>PERSONAL  SALVATERRA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3C1EBAC-2597-4B21-97E3-AEBC0C52818A}"/>
              </a:ext>
            </a:extLst>
          </p:cNvPr>
          <p:cNvSpPr txBox="1"/>
          <p:nvPr/>
        </p:nvSpPr>
        <p:spPr>
          <a:xfrm>
            <a:off x="656444" y="3254928"/>
            <a:ext cx="3428995" cy="1200329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2E8B57"/>
                </a:solidFill>
                <a:effectLst>
                  <a:glow rad="101600">
                    <a:srgbClr val="475F5A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Descubra o caminho para uma nova versão de você!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1CDD8350-F362-4A8F-850C-B2E7DF4A9744}"/>
              </a:ext>
            </a:extLst>
          </p:cNvPr>
          <p:cNvSpPr txBox="1"/>
          <p:nvPr/>
        </p:nvSpPr>
        <p:spPr>
          <a:xfrm>
            <a:off x="656443" y="4596581"/>
            <a:ext cx="3428995" cy="1200329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E4E2CD"/>
                </a:solidFill>
                <a:effectLst>
                  <a:glow rad="101600">
                    <a:srgbClr val="475F5A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Descubra o caminho para uma nova versão de você!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89B9A62B-410D-43F1-A0C4-A5BC9EDF34A2}"/>
              </a:ext>
            </a:extLst>
          </p:cNvPr>
          <p:cNvSpPr txBox="1"/>
          <p:nvPr/>
        </p:nvSpPr>
        <p:spPr>
          <a:xfrm>
            <a:off x="4085438" y="3254927"/>
            <a:ext cx="3428995" cy="1200329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2E8B57"/>
                </a:solidFill>
                <a:effectLst>
                  <a:glow rad="101600">
                    <a:srgbClr val="E4E2CD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Descubra o caminho para uma nova versão de você!</a:t>
            </a:r>
          </a:p>
        </p:txBody>
      </p:sp>
    </p:spTree>
    <p:extLst>
      <p:ext uri="{BB962C8B-B14F-4D97-AF65-F5344CB8AC3E}">
        <p14:creationId xmlns:p14="http://schemas.microsoft.com/office/powerpoint/2010/main" val="2706330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4189</TotalTime>
  <Words>32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Alan Salvaterra</dc:creator>
  <cp:lastModifiedBy>Alan Salvaterra</cp:lastModifiedBy>
  <cp:revision>7</cp:revision>
  <dcterms:created xsi:type="dcterms:W3CDTF">2023-08-11T20:07:24Z</dcterms:created>
  <dcterms:modified xsi:type="dcterms:W3CDTF">2023-08-15T03:19:51Z</dcterms:modified>
</cp:coreProperties>
</file>