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1BE-F85A-4604-8665-D5030544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3F598-C37C-471E-8995-5BFEF1C42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C33D-0D51-46A3-8197-608DFF37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D964-571C-454E-8B9C-75337FBD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8D6E-FC1E-4A3C-9976-E0E6FB0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0906-067A-4AB3-B203-3602ADB5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C7E7D-FADD-4206-9B2F-9BB080EB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E0A0-C3CF-477F-9A21-C9ABC512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B29-F472-4739-9F19-BD249E66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8CD4-B94D-4D91-A876-D56D0B1B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A0A74-EF57-4DD9-BA0E-AD6D87DE6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54E7D-F945-4A8C-8D97-29C1ECD2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6D9A-DD12-486B-8883-B1B075BD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F595-3558-49A2-AF28-183719B0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5F52-50DC-4711-9F98-845ED97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75F5-0604-4638-91CE-E496D1CD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DABE-2119-4DC2-8D15-A9855AB2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5582-65DC-4056-AC1A-04E3F565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28D5-6ABF-4F21-A9F4-69C8487E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1483-1662-49D9-8577-E8F0ACD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C071-E893-4CE2-8B9F-A2CCFC41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6A41-F8C8-47A6-979D-F0CAEDBC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74F02-4FC0-4EF4-98C6-FBB8AC2E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A4B6-7660-48B1-B758-C0F2B688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267B-0F17-4D6C-9A94-C656D0E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4CFD-87CF-4BE6-A7AB-F7A0ADAF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5972-D1B6-4A53-AA97-E587388D3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FAFFE-EB6A-46DA-90A6-08A87D32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AF9F6-77D3-4C36-8D67-8CF9578B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10B3-59AD-4E4D-B409-0F465B58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375BF-1EF4-4E72-8FAF-EC257A97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1547-1DB0-4ED5-ADCA-BBF60C2A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951D-FF34-443D-9C8F-34CA1F15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33A4-E194-487D-ACEC-FA1A3268B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35F33-7999-4008-8441-75D8D77A3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71B40-024F-4B18-91A4-32110A2C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5D1CD-D8BA-46FE-9752-C1237439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B8AC5-0738-42EB-8166-36EA956C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2ECA8-5D6F-41F5-9869-9968AD13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6627-4A11-4D10-90C0-BB66B3B0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9BD50-8EA6-4C5B-8F83-0CC399BC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4DEDA-86A9-4D98-B7DE-76AA4D90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E3B9-D7D2-47D8-93B3-77AB0B9F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34B9F-B998-4FC3-BF7C-769EB04E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E3F9D-C55E-446D-9827-A8CC7D0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9857-4587-4276-A0EA-EF4F4D71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B9A7-EBCF-471A-9555-20A2CCA4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7E82-C5A7-4787-A260-FA3E924B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B3C3B-14BC-4FDF-94D3-8C73B353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DC4ED-889D-42F4-AB0A-176C2C1F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9B6D-FA78-47DA-ABC6-E3DAF7FF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60EBD-B783-41AA-9AB1-1B3AB1F5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5BD7-CD0C-4596-AB90-49F95EE9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155B2-E443-4FF5-BABB-310F30F2B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856F-D7AA-4490-969B-8FC360617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0FCDD-A4DD-4564-A230-0A12055B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D7E2A-6C43-4E2D-807F-CB8C6557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D8CD9-DB55-464C-B66E-0C4A0A32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2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03528-6849-496B-B380-B25FB5E3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458B-D705-4D1A-9D9A-86A8B9AE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8116-D850-4417-BF0A-CB789590E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E81DD-25A1-4FF8-B21C-FDB820326E0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3A4E-F3D0-454B-B7BF-D52E982C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9FC2-FF01-4E4A-9F43-3EAA8A8D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75B9-014C-4D1F-BDC8-474F4CA1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DC9-1A7C-4486-9B1D-FAAB21648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mechanical properties of zeolites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2148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9194-50E3-4AF5-A1E9-B0E9CFDC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89C6F-9B71-4C83-8E94-C5466B3A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71" y="1944413"/>
            <a:ext cx="7337458" cy="361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2B2DD-553A-4F91-A782-51A2BFE934A9}"/>
              </a:ext>
            </a:extLst>
          </p:cNvPr>
          <p:cNvSpPr txBox="1"/>
          <p:nvPr/>
        </p:nvSpPr>
        <p:spPr>
          <a:xfrm>
            <a:off x="2186152" y="6085490"/>
            <a:ext cx="71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Machine </a:t>
            </a:r>
            <a:r>
              <a:rPr lang="en-US" dirty="0"/>
              <a:t>learning approach relying on geometric features only,</a:t>
            </a:r>
          </a:p>
        </p:txBody>
      </p:sp>
    </p:spTree>
    <p:extLst>
      <p:ext uri="{BB962C8B-B14F-4D97-AF65-F5344CB8AC3E}">
        <p14:creationId xmlns:p14="http://schemas.microsoft.com/office/powerpoint/2010/main" val="20612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C6E5-EAD9-4FB2-B563-2AE1D40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9451-FFBB-4E2A-8D34-AF75BE5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4" y="1841177"/>
            <a:ext cx="5673820" cy="317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09B8E-11FE-4565-AA2F-533D6D6D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93" y="1841177"/>
            <a:ext cx="5955629" cy="30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1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mechanical properties of zeolites using Deep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mechanical properties of zeolites using Deep Learning</dc:title>
  <dc:creator>Alan Sam</dc:creator>
  <cp:lastModifiedBy>Alan Sam</cp:lastModifiedBy>
  <cp:revision>2</cp:revision>
  <dcterms:created xsi:type="dcterms:W3CDTF">2025-06-09T14:53:59Z</dcterms:created>
  <dcterms:modified xsi:type="dcterms:W3CDTF">2025-06-09T15:45:45Z</dcterms:modified>
</cp:coreProperties>
</file>