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Ubuntu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.fntdata"/><Relationship Id="rId6" Type="http://schemas.openxmlformats.org/officeDocument/2006/relationships/slide" Target="slides/slide1.xml"/><Relationship Id="rId18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80" name="Shape 80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hape 83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Ubuntu"/>
              <a:buNone/>
              <a:defRPr b="1" sz="36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Font typeface="Ubuntu"/>
              <a:defRPr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Built-In Libraries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next_permutation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next_permutation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&lt;algorithm&gt;    // std::next_permutation, std::sort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myints[] = {1,2,3};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std::sort (myints,myints+3);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std::cout &lt;&lt; "The 3! possible permutations with 3 elements:\n";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do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std::cout &lt;&lt; myints[0] &lt;&lt; ' ' &lt;&lt; myints[1] &lt;&lt; ' ' &lt;&lt; myints[2]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} while ( std::next_permutation(myints,myints+3)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std::cout &lt;&lt; "After loop: " &lt;&lt; myints[0] &lt;&lt; ' ' &lt;&lt; myints[1] &lt;&lt; ' ' &lt;&lt; myints[2]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prev_permutation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next_permutation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&lt;algorithm&gt;    // std::next_permutation, std::sort, std::reverse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myints[] = {1,2,3};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std::sort (myints,myints+3);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std::reverse (myints,myints+3);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std::cout &lt;&lt; "The 3! possible permutations with 3 elements:\n";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do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std::cout &lt;&lt; myints[0] &lt;&lt; ' ' &lt;&lt; myints[1] &lt;&lt; ' ' &lt;&lt; myints[2]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} while ( std::prev_permutation(myints,myints+3)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std::cout &lt;&lt; "After loop: " &lt;&lt; myints[0] &lt;&lt; ' ' &lt;&lt; myints[1] &lt;&lt; ' ' &lt;&lt; myints[2]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57200" y="281301"/>
            <a:ext cx="82296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6000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Questions ?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64575" y="1941850"/>
            <a:ext cx="82296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6000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Thank You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count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400"/>
              <a:t>// count algorithm example</a:t>
            </a:r>
            <a:br>
              <a:rPr lang="en-GB" sz="1400"/>
            </a:br>
            <a:r>
              <a:rPr lang="en-GB" sz="1400"/>
              <a:t>#include &lt;iostream&gt;     // std::cout</a:t>
            </a:r>
            <a:br>
              <a:rPr lang="en-GB" sz="1400"/>
            </a:br>
            <a:r>
              <a:rPr lang="en-GB" sz="1400"/>
              <a:t>#include &lt;algorithm&gt;    // std::count</a:t>
            </a:r>
            <a:br>
              <a:rPr lang="en-GB" sz="1400"/>
            </a:br>
            <a:r>
              <a:rPr lang="en-GB" sz="1400"/>
              <a:t>using namespace std;</a:t>
            </a:r>
            <a:br>
              <a:rPr lang="en-GB" sz="1400"/>
            </a:br>
            <a:r>
              <a:rPr lang="en-GB" sz="1400"/>
              <a:t>int main () {</a:t>
            </a:r>
            <a:br>
              <a:rPr lang="en-GB" sz="1400"/>
            </a:br>
            <a:r>
              <a:rPr lang="en-GB" sz="1400"/>
              <a:t>  	// counting elements in array</a:t>
            </a:r>
            <a:br>
              <a:rPr lang="en-GB" sz="1400"/>
            </a:br>
            <a:r>
              <a:rPr lang="en-GB" sz="1400"/>
              <a:t>  	int myints[] = {10,20,30,30,20,10,10,20};   // 8 elements</a:t>
            </a:r>
            <a:br>
              <a:rPr lang="en-GB" sz="1400"/>
            </a:br>
            <a:r>
              <a:rPr lang="en-GB" sz="1400"/>
              <a:t>  	int mycount = count (myints, myints+8, 10);</a:t>
            </a:r>
            <a:br>
              <a:rPr lang="en-GB" sz="1400"/>
            </a:br>
            <a:r>
              <a:rPr lang="en-GB" sz="1400"/>
              <a:t> 	 cout &lt;&lt; "10 appears " &lt;&lt; mycount &lt;&lt; " times.\n";</a:t>
            </a:r>
            <a:br>
              <a:rPr lang="en-GB" sz="1400"/>
            </a:br>
            <a:r>
              <a:rPr lang="en-GB" sz="1400"/>
              <a:t>  	return 0;</a:t>
            </a:r>
            <a:br>
              <a:rPr lang="en-GB" sz="1400"/>
            </a:br>
            <a:r>
              <a:rPr lang="en-GB" sz="1400"/>
              <a:t>}</a:t>
            </a:r>
            <a:br>
              <a:rPr lang="en-GB" sz="1400"/>
            </a:br>
            <a:br>
              <a:rPr lang="en-GB" sz="1400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count_if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count_if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&lt;iostream&gt;    					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&lt;algorithm&gt;    					// std::count_if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bool IsOdd (int i) { return ((i%2)==1);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main ()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int myarr[15];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for (int i=1; i&lt;10; i++) myarr[i] = i; 		// myarr: 1 2 3 4 5 6 7 8 9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int mycount = count_if (myarr, myarr + 10, IsOdd);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cout &lt;&lt; "myarr contains " &lt;&lt; mycount  &lt;&lt; " odd values.\n";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fill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// fill algorithm example</a:t>
            </a:r>
            <a:br>
              <a:rPr lang="en-GB" sz="1200"/>
            </a:br>
            <a:r>
              <a:rPr lang="en-GB" sz="1200"/>
              <a:t>#include &lt;iostream&gt;     // std::cout</a:t>
            </a:r>
            <a:br>
              <a:rPr lang="en-GB" sz="1200"/>
            </a:br>
            <a:r>
              <a:rPr lang="en-GB" sz="1200"/>
              <a:t>#include &lt;algorithm&gt;    // std::fill</a:t>
            </a:r>
            <a:br>
              <a:rPr lang="en-GB" sz="1200"/>
            </a:br>
            <a:r>
              <a:rPr lang="en-GB" sz="1200"/>
              <a:t>#include &lt;vector&gt;       // std::vector</a:t>
            </a:r>
            <a:br>
              <a:rPr lang="en-GB" sz="1200"/>
            </a:br>
            <a:r>
              <a:rPr lang="en-GB" sz="1200"/>
              <a:t>using namespace std;</a:t>
            </a:r>
            <a:br>
              <a:rPr lang="en-GB" sz="1200"/>
            </a:br>
            <a:br>
              <a:rPr lang="en-GB" sz="1200"/>
            </a:br>
            <a:r>
              <a:rPr lang="en-GB" sz="1200"/>
              <a:t>int main () {</a:t>
            </a:r>
            <a:br>
              <a:rPr lang="en-GB" sz="1200"/>
            </a:br>
            <a:r>
              <a:rPr lang="en-GB" sz="1200"/>
              <a:t>	int myvector[8] = {0};                       // myvector: 0 0 0 0 0 0 0 0</a:t>
            </a:r>
            <a:br>
              <a:rPr lang="en-GB" sz="1200"/>
            </a:br>
            <a:br>
              <a:rPr lang="en-GB" sz="1200"/>
            </a:br>
            <a:r>
              <a:rPr lang="en-GB" sz="1200"/>
              <a:t>	std::fill (myvector, myvector + 4,5);   // myvector: 5 5 5 5 0 0 0 0</a:t>
            </a:r>
            <a:br>
              <a:rPr lang="en-GB" sz="1200"/>
            </a:br>
            <a:r>
              <a:rPr lang="en-GB" sz="1200"/>
              <a:t>	std::fill (myvector+3,myvector + 6,8);   // myvector: 5 5 5 8 8 8 0 0</a:t>
            </a:r>
            <a:br>
              <a:rPr lang="en-GB" sz="1200"/>
            </a:br>
            <a:br>
              <a:rPr lang="en-GB" sz="1200"/>
            </a:br>
            <a:r>
              <a:rPr lang="en-GB" sz="1200"/>
              <a:t>	std::cout &lt;&lt; "myvector contains:";</a:t>
            </a:r>
            <a:br>
              <a:rPr lang="en-GB" sz="1200"/>
            </a:br>
            <a:r>
              <a:rPr lang="en-GB" sz="1200"/>
              <a:t>	for(int i = 0; i &lt; 8; i++) </a:t>
            </a:r>
            <a:br>
              <a:rPr lang="en-GB" sz="1200"/>
            </a:br>
            <a:r>
              <a:rPr lang="en-GB" sz="1200"/>
              <a:t>		cout &lt;&lt; " " &lt;&lt; myvector[i];</a:t>
            </a:r>
            <a:br>
              <a:rPr lang="en-GB" sz="1200"/>
            </a:br>
            <a:r>
              <a:rPr lang="en-GB" sz="1200"/>
              <a:t>	cout &lt;&lt; endl;</a:t>
            </a:r>
            <a:br>
              <a:rPr lang="en-GB" sz="1200"/>
            </a:br>
            <a:r>
              <a:rPr lang="en-GB" sz="1200"/>
              <a:t>	return 0;</a:t>
            </a:r>
            <a:br>
              <a:rPr lang="en-GB" sz="1200"/>
            </a:br>
            <a:r>
              <a:rPr lang="en-GB" sz="12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reverse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reverse algorithm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&lt;algorithm&gt;    // std::reverse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myvector[9];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for (int i=1; i&lt;10; ++i) myvector[i - 1] = i;   // 1 2 3 4 5 6 7 8 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reverse(myvector, myvector + 9);    // 9 8 7 6 5 4 3 2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cout &lt;&lt; "myvector contains:";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for(int i = 0; i &lt; 9; i++)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cout &lt;&lt; " " &lt;&lt; myvector[i];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cout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sort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sort algorithm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&lt;algorithm&gt;    // std::sort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bool myfunction (int i,int j) { return (i&lt;j);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myvector[] = {32,71,12,45,26,80,53,33};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sort (myvector, myvector+4);           //(12 32 45 71)26 80 53 33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// using function as comp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sort (myvector+4, myvector + 8, myfunction); // 12 32 45 71(26 33 53 80)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	for(int i = 0; i &lt; 8; i++) 		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cout &lt;&lt; " " &lt;&lt; myvector[i];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cout &lt;&lt;endl;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lower_bound / upper_bound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lower_bound/upper_bound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&lt;algorithm&gt;    // std::lower_bound, std::upper_bound, std::sort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v[] = {10,20,30,30,20,10,10,20};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sort (v, v + 8);                // 10 10 10 20 20 20 30 30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low = lower_bound (v, v + 8, 20) - v; //          ^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up = upper_bound (v, v + 8, 20) - v; //                   ^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cout &lt;&lt; "lower_bound at position " &lt;&lt; low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cout &lt;&lt; "upper_bound at position " &lt;&lt; up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binary_search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&lt;algorithm&gt;    // std::binary_search, std::sort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bool myfunction (int i,int j) { return (i&lt;j);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v[] = {1,2,3,4,5,4,3,2,1};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sort (v, v + 9);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cout &lt;&lt; "looking for a 3... 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if (binary_search (v, v + 9, 3))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cout &lt;&lt; "found!\n"; else cout &lt;&lt; "not found.\n";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sort (v, v + 9, myfunction);		// using myfunction as comp: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cout &lt;&lt; "looking for a 6... 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if (binary_search (v, v + 9, 6, myfunction))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cout &lt;&lt; "found!\n"; else cout &lt;&lt; "not found.\n";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min_element / max_element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// min_element/max_element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#include &lt;algorithm&gt;    // std::min_element, std::max_element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bool myfn(int i, int j) { return i&lt;j;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myints[] = {3,7,2,5,6,4,9};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					// using default comparison: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std::cout &lt;&lt; "The smallest element is " &lt;&lt; *std::min_element(myints,myints+7)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std::cout &lt;&lt; "The largest element is "  &lt;&lt; *std::max_element(myints,myints+7)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					// using function myfn as comp: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std::cout &lt;&lt; "The smallest element is " &lt;&lt; *std::min_element(myints,myints+7,myfn)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std::cout &lt;&lt; "The largest element is "  &lt;&lt; *std::max_element(myints,myints+7,myfn)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