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Ubuntu"/>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B780309-4CD3-44A3-B040-C6F511CCAE98}">
  <a:tblStyle styleId="{1B780309-4CD3-44A3-B040-C6F511CCAE9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Ubuntu-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Ubuntu-italic.fntdata"/><Relationship Id="rId14" Type="http://schemas.openxmlformats.org/officeDocument/2006/relationships/slide" Target="slides/slide8.xml"/><Relationship Id="rId36" Type="http://schemas.openxmlformats.org/officeDocument/2006/relationships/font" Target="fonts/Ubuntu-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Ubuntu-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1" algn="r">
              <a:spcBef>
                <a:spcPts val="0"/>
              </a:spcBef>
              <a:buNone/>
              <a:defRPr b="0" i="0" sz="1100" u="none" cap="none" strike="noStrike">
                <a:solidFill>
                  <a:schemeClr val="dk1"/>
                </a:solidFill>
                <a:latin typeface="Arial"/>
                <a:ea typeface="Arial"/>
                <a:cs typeface="Arial"/>
                <a:sym typeface="Arial"/>
              </a:defRPr>
            </a:lvl1pPr>
            <a:lvl2pPr indent="0" lvl="1" marL="457200" marR="0" rtl="1" algn="r">
              <a:spcBef>
                <a:spcPts val="0"/>
              </a:spcBef>
              <a:buNone/>
              <a:defRPr b="0" i="0" sz="1100" u="none" cap="none" strike="noStrike">
                <a:solidFill>
                  <a:schemeClr val="dk1"/>
                </a:solidFill>
                <a:latin typeface="Arial"/>
                <a:ea typeface="Arial"/>
                <a:cs typeface="Arial"/>
                <a:sym typeface="Arial"/>
              </a:defRPr>
            </a:lvl2pPr>
            <a:lvl3pPr indent="0" lvl="2" marL="914400" marR="0" rtl="1" algn="r">
              <a:spcBef>
                <a:spcPts val="0"/>
              </a:spcBef>
              <a:buNone/>
              <a:defRPr b="0" i="0" sz="1100" u="none" cap="none" strike="noStrike">
                <a:solidFill>
                  <a:schemeClr val="dk1"/>
                </a:solidFill>
                <a:latin typeface="Arial"/>
                <a:ea typeface="Arial"/>
                <a:cs typeface="Arial"/>
                <a:sym typeface="Arial"/>
              </a:defRPr>
            </a:lvl3pPr>
            <a:lvl4pPr indent="0" lvl="3" marL="1371600" marR="0" rtl="1" algn="r">
              <a:spcBef>
                <a:spcPts val="0"/>
              </a:spcBef>
              <a:buNone/>
              <a:defRPr b="0" i="0" sz="1100" u="none" cap="none" strike="noStrike">
                <a:solidFill>
                  <a:schemeClr val="dk1"/>
                </a:solidFill>
                <a:latin typeface="Arial"/>
                <a:ea typeface="Arial"/>
                <a:cs typeface="Arial"/>
                <a:sym typeface="Arial"/>
              </a:defRPr>
            </a:lvl4pPr>
            <a:lvl5pPr indent="0" lvl="4" marL="1828800" marR="0" rtl="1" algn="r">
              <a:spcBef>
                <a:spcPts val="0"/>
              </a:spcBef>
              <a:buNone/>
              <a:defRPr b="0" i="0" sz="1100" u="none" cap="none" strike="noStrike">
                <a:solidFill>
                  <a:schemeClr val="dk1"/>
                </a:solidFill>
                <a:latin typeface="Arial"/>
                <a:ea typeface="Arial"/>
                <a:cs typeface="Arial"/>
                <a:sym typeface="Arial"/>
              </a:defRPr>
            </a:lvl5pPr>
            <a:lvl6pPr indent="0" lvl="5" marL="2286000" marR="0" rtl="1" algn="r">
              <a:spcBef>
                <a:spcPts val="0"/>
              </a:spcBef>
              <a:buNone/>
              <a:defRPr b="0" i="0" sz="1100" u="none" cap="none" strike="noStrike">
                <a:solidFill>
                  <a:schemeClr val="dk1"/>
                </a:solidFill>
                <a:latin typeface="Arial"/>
                <a:ea typeface="Arial"/>
                <a:cs typeface="Arial"/>
                <a:sym typeface="Arial"/>
              </a:defRPr>
            </a:lvl6pPr>
            <a:lvl7pPr indent="0" lvl="6" marL="2743200" marR="0" rtl="1" algn="r">
              <a:spcBef>
                <a:spcPts val="0"/>
              </a:spcBef>
              <a:buNone/>
              <a:defRPr b="0" i="0" sz="1100" u="none" cap="none" strike="noStrike">
                <a:solidFill>
                  <a:schemeClr val="dk1"/>
                </a:solidFill>
                <a:latin typeface="Arial"/>
                <a:ea typeface="Arial"/>
                <a:cs typeface="Arial"/>
                <a:sym typeface="Arial"/>
              </a:defRPr>
            </a:lvl7pPr>
            <a:lvl8pPr indent="0" lvl="7" marL="3200400" marR="0" rtl="1" algn="r">
              <a:spcBef>
                <a:spcPts val="0"/>
              </a:spcBef>
              <a:buNone/>
              <a:defRPr b="0" i="0" sz="1100" u="none" cap="none" strike="noStrike">
                <a:solidFill>
                  <a:schemeClr val="dk1"/>
                </a:solidFill>
                <a:latin typeface="Arial"/>
                <a:ea typeface="Arial"/>
                <a:cs typeface="Arial"/>
                <a:sym typeface="Arial"/>
              </a:defRPr>
            </a:lvl8pPr>
            <a:lvl9pPr indent="0" lvl="8" marL="3657600" marR="0" rtl="1" algn="r">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1" algn="r">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457200" y="563758"/>
            <a:ext cx="8229600" cy="30096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Ubuntu"/>
              <a:buNone/>
              <a:defRPr b="1" i="0" sz="7200" u="none" cap="none" strike="noStrike">
                <a:solidFill>
                  <a:schemeClr val="accent1"/>
                </a:solidFill>
                <a:latin typeface="Ubuntu"/>
                <a:ea typeface="Ubuntu"/>
                <a:cs typeface="Ubuntu"/>
                <a:sym typeface="Ubuntu"/>
              </a:defRPr>
            </a:lvl1pPr>
            <a:lvl2pPr indent="0" lvl="1">
              <a:spcBef>
                <a:spcPts val="0"/>
              </a:spcBef>
              <a:buClr>
                <a:schemeClr val="accent1"/>
              </a:buClr>
              <a:buFont typeface="Arial"/>
              <a:buNone/>
              <a:defRPr b="1" sz="7200">
                <a:solidFill>
                  <a:schemeClr val="accent1"/>
                </a:solidFill>
              </a:defRPr>
            </a:lvl2pPr>
            <a:lvl3pPr indent="0" lvl="2">
              <a:spcBef>
                <a:spcPts val="0"/>
              </a:spcBef>
              <a:buClr>
                <a:schemeClr val="accent1"/>
              </a:buClr>
              <a:buFont typeface="Arial"/>
              <a:buNone/>
              <a:defRPr b="1" sz="7200">
                <a:solidFill>
                  <a:schemeClr val="accent1"/>
                </a:solidFill>
              </a:defRPr>
            </a:lvl3pPr>
            <a:lvl4pPr indent="0" lvl="3">
              <a:spcBef>
                <a:spcPts val="0"/>
              </a:spcBef>
              <a:buClr>
                <a:schemeClr val="accent1"/>
              </a:buClr>
              <a:buFont typeface="Arial"/>
              <a:buNone/>
              <a:defRPr b="1" sz="7200">
                <a:solidFill>
                  <a:schemeClr val="accent1"/>
                </a:solidFill>
              </a:defRPr>
            </a:lvl4pPr>
            <a:lvl5pPr indent="0" lvl="4">
              <a:spcBef>
                <a:spcPts val="0"/>
              </a:spcBef>
              <a:buClr>
                <a:schemeClr val="accent1"/>
              </a:buClr>
              <a:buFont typeface="Arial"/>
              <a:buNone/>
              <a:defRPr b="1" sz="7200">
                <a:solidFill>
                  <a:schemeClr val="accent1"/>
                </a:solidFill>
              </a:defRPr>
            </a:lvl5pPr>
            <a:lvl6pPr indent="0" lvl="5">
              <a:spcBef>
                <a:spcPts val="0"/>
              </a:spcBef>
              <a:buClr>
                <a:schemeClr val="accent1"/>
              </a:buClr>
              <a:buFont typeface="Arial"/>
              <a:buNone/>
              <a:defRPr b="1" sz="7200">
                <a:solidFill>
                  <a:schemeClr val="accent1"/>
                </a:solidFill>
              </a:defRPr>
            </a:lvl6pPr>
            <a:lvl7pPr indent="0" lvl="6">
              <a:spcBef>
                <a:spcPts val="0"/>
              </a:spcBef>
              <a:buClr>
                <a:schemeClr val="accent1"/>
              </a:buClr>
              <a:buFont typeface="Arial"/>
              <a:buNone/>
              <a:defRPr b="1" sz="7200">
                <a:solidFill>
                  <a:schemeClr val="accent1"/>
                </a:solidFill>
              </a:defRPr>
            </a:lvl7pPr>
            <a:lvl8pPr indent="0" lvl="7">
              <a:spcBef>
                <a:spcPts val="0"/>
              </a:spcBef>
              <a:buClr>
                <a:schemeClr val="accent1"/>
              </a:buClr>
              <a:buFont typeface="Arial"/>
              <a:buNone/>
              <a:defRPr b="1" sz="7200">
                <a:solidFill>
                  <a:schemeClr val="accent1"/>
                </a:solidFill>
              </a:defRPr>
            </a:lvl8pPr>
            <a:lvl9pPr indent="0" lvl="8">
              <a:spcBef>
                <a:spcPts val="0"/>
              </a:spcBef>
              <a:buClr>
                <a:schemeClr val="accent1"/>
              </a:buClr>
              <a:buFont typeface="Arial"/>
              <a:buNone/>
              <a:defRPr b="1" sz="7200">
                <a:solidFill>
                  <a:schemeClr val="accent1"/>
                </a:solidFill>
              </a:defRPr>
            </a:lvl9pPr>
          </a:lstStyle>
          <a:p/>
        </p:txBody>
      </p:sp>
      <p:sp>
        <p:nvSpPr>
          <p:cNvPr id="12" name="Shape 12"/>
          <p:cNvSpPr txBox="1"/>
          <p:nvPr>
            <p:ph idx="1" type="subTitle"/>
          </p:nvPr>
        </p:nvSpPr>
        <p:spPr>
          <a:xfrm>
            <a:off x="457200" y="3716392"/>
            <a:ext cx="8229600" cy="123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1pPr>
            <a:lvl2pPr indent="0" lvl="1" marL="4572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2pPr>
            <a:lvl3pPr indent="0" lvl="2" marL="9144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3pPr>
            <a:lvl4pPr indent="0" lvl="3" marL="13716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4pPr>
            <a:lvl5pPr indent="0" lvl="4" marL="18288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5pPr>
            <a:lvl6pPr indent="0" lvl="5" marL="22860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6pPr>
            <a:lvl7pPr indent="0" lvl="6" marL="27432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7pPr>
            <a:lvl8pPr indent="0" lvl="7" marL="32004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8pPr>
            <a:lvl9pPr indent="0" lvl="8" marL="3657600" marR="0" rtl="0" algn="l">
              <a:lnSpc>
                <a:spcPct val="100000"/>
              </a:lnSpc>
              <a:spcBef>
                <a:spcPts val="0"/>
              </a:spcBef>
              <a:spcAft>
                <a:spcPts val="0"/>
              </a:spcAft>
              <a:buClr>
                <a:schemeClr val="dk2"/>
              </a:buClr>
              <a:buFont typeface="Ubuntu"/>
              <a:buNone/>
              <a:defRPr b="0" i="0" sz="4800" u="none" cap="none" strike="noStrike">
                <a:solidFill>
                  <a:schemeClr val="dk2"/>
                </a:solidFill>
                <a:latin typeface="Ubuntu"/>
                <a:ea typeface="Ubuntu"/>
                <a:cs typeface="Ubuntu"/>
                <a:sym typeface="Ubuntu"/>
              </a:defRPr>
            </a:lvl9pPr>
          </a:lstStyle>
          <a:p/>
        </p:txBody>
      </p:sp>
      <p:cxnSp>
        <p:nvCxnSpPr>
          <p:cNvPr id="13" name="Shape 13"/>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14" name="Shape 14"/>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
        <p:nvSpPr>
          <p:cNvPr id="15" name="Shape 15"/>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solidFill>
                  <a:srgbClr val="DA0002"/>
                </a:solidFill>
              </a:defRPr>
            </a:lvl1pPr>
            <a:lvl2pPr lvl="1" rtl="0">
              <a:spcBef>
                <a:spcPts val="0"/>
              </a:spcBef>
              <a:defRPr>
                <a:solidFill>
                  <a:srgbClr val="DA0002"/>
                </a:solidFill>
              </a:defRPr>
            </a:lvl2pPr>
            <a:lvl3pPr lvl="2" rtl="0">
              <a:spcBef>
                <a:spcPts val="0"/>
              </a:spcBef>
              <a:defRPr>
                <a:solidFill>
                  <a:srgbClr val="DA0002"/>
                </a:solidFill>
              </a:defRPr>
            </a:lvl3pPr>
            <a:lvl4pPr lvl="3" rtl="0">
              <a:spcBef>
                <a:spcPts val="0"/>
              </a:spcBef>
              <a:defRPr>
                <a:solidFill>
                  <a:srgbClr val="DA0002"/>
                </a:solidFill>
              </a:defRPr>
            </a:lvl4pPr>
            <a:lvl5pPr lvl="4" rtl="0">
              <a:spcBef>
                <a:spcPts val="0"/>
              </a:spcBef>
              <a:defRPr>
                <a:solidFill>
                  <a:srgbClr val="DA0002"/>
                </a:solidFill>
              </a:defRPr>
            </a:lvl5pPr>
            <a:lvl6pPr lvl="5" rtl="0">
              <a:spcBef>
                <a:spcPts val="0"/>
              </a:spcBef>
              <a:defRPr>
                <a:solidFill>
                  <a:srgbClr val="DA0002"/>
                </a:solidFill>
              </a:defRPr>
            </a:lvl6pPr>
            <a:lvl7pPr lvl="6" rtl="0">
              <a:spcBef>
                <a:spcPts val="0"/>
              </a:spcBef>
              <a:defRPr>
                <a:solidFill>
                  <a:srgbClr val="DA0002"/>
                </a:solidFill>
              </a:defRPr>
            </a:lvl7pPr>
            <a:lvl8pPr lvl="7" rtl="0">
              <a:spcBef>
                <a:spcPts val="0"/>
              </a:spcBef>
              <a:defRPr>
                <a:solidFill>
                  <a:srgbClr val="DA0002"/>
                </a:solidFill>
              </a:defRPr>
            </a:lvl8pPr>
            <a:lvl9pPr lvl="8" rtl="0">
              <a:spcBef>
                <a:spcPts val="0"/>
              </a:spcBef>
              <a:defRPr>
                <a:solidFill>
                  <a:srgbClr val="DA0002"/>
                </a:solidFill>
              </a:defRPr>
            </a:lvl9pPr>
          </a:lstStyle>
          <a:p/>
        </p:txBody>
      </p:sp>
      <p:sp>
        <p:nvSpPr>
          <p:cNvPr id="58" name="Shape 58"/>
          <p:cNvSpPr txBox="1"/>
          <p:nvPr>
            <p:ph idx="1" type="body"/>
          </p:nvPr>
        </p:nvSpPr>
        <p:spPr>
          <a:xfrm>
            <a:off x="457200"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2" type="body"/>
          </p:nvPr>
        </p:nvSpPr>
        <p:spPr>
          <a:xfrm>
            <a:off x="4692273"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60" name="Shape 60"/>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61" name="Shape 61"/>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64" name="Shape 64"/>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
        <p:nvSpPr>
          <p:cNvPr id="65" name="Shape 65"/>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8" name="Shape 68"/>
        <p:cNvGrpSpPr/>
        <p:nvPr/>
      </p:nvGrpSpPr>
      <p:grpSpPr>
        <a:xfrm>
          <a:off x="0" y="0"/>
          <a:ext cx="0" cy="0"/>
          <a:chOff x="0" y="0"/>
          <a:chExt cx="0" cy="0"/>
        </a:xfrm>
      </p:grpSpPr>
      <p:sp>
        <p:nvSpPr>
          <p:cNvPr id="69" name="Shape 69"/>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0"/>
              </a:spcBef>
              <a:buSzPct val="100000"/>
              <a:buNone/>
              <a:defRPr sz="1800"/>
            </a:lvl1pPr>
          </a:lstStyle>
          <a:p/>
        </p:txBody>
      </p:sp>
      <p:cxnSp>
        <p:nvCxnSpPr>
          <p:cNvPr id="70" name="Shape 70"/>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
        <p:nvSpPr>
          <p:cNvPr id="71" name="Shape 71"/>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2" name="Shape 72"/>
        <p:cNvGrpSpPr/>
        <p:nvPr/>
      </p:nvGrpSpPr>
      <p:grpSpPr>
        <a:xfrm>
          <a:off x="0" y="0"/>
          <a:ext cx="0" cy="0"/>
          <a:chOff x="0" y="0"/>
          <a:chExt cx="0" cy="0"/>
        </a:xfrm>
      </p:grpSpPr>
      <p:cxnSp>
        <p:nvCxnSpPr>
          <p:cNvPr id="73" name="Shape 73"/>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74" name="Shape 74"/>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Ubuntu"/>
              <a:buNone/>
              <a:defRPr b="1" i="0" sz="3600" u="none" cap="none" strike="noStrike">
                <a:solidFill>
                  <a:srgbClr val="DA0002"/>
                </a:solidFill>
                <a:latin typeface="Ubuntu"/>
                <a:ea typeface="Ubuntu"/>
                <a:cs typeface="Ubuntu"/>
                <a:sym typeface="Ubuntu"/>
              </a:defRPr>
            </a:lvl1pPr>
            <a:lvl2pPr indent="0" lvl="1">
              <a:spcBef>
                <a:spcPts val="0"/>
              </a:spcBef>
              <a:buClr>
                <a:schemeClr val="accent1"/>
              </a:buClr>
              <a:buFont typeface="Arial"/>
              <a:buNone/>
              <a:defRPr b="1" sz="3600">
                <a:solidFill>
                  <a:srgbClr val="DA0002"/>
                </a:solidFill>
              </a:defRPr>
            </a:lvl2pPr>
            <a:lvl3pPr indent="0" lvl="2">
              <a:spcBef>
                <a:spcPts val="0"/>
              </a:spcBef>
              <a:buClr>
                <a:schemeClr val="accent1"/>
              </a:buClr>
              <a:buFont typeface="Arial"/>
              <a:buNone/>
              <a:defRPr b="1" sz="3600">
                <a:solidFill>
                  <a:srgbClr val="DA0002"/>
                </a:solidFill>
              </a:defRPr>
            </a:lvl3pPr>
            <a:lvl4pPr indent="0" lvl="3">
              <a:spcBef>
                <a:spcPts val="0"/>
              </a:spcBef>
              <a:buClr>
                <a:schemeClr val="accent1"/>
              </a:buClr>
              <a:buFont typeface="Arial"/>
              <a:buNone/>
              <a:defRPr b="1" sz="3600">
                <a:solidFill>
                  <a:srgbClr val="DA0002"/>
                </a:solidFill>
              </a:defRPr>
            </a:lvl4pPr>
            <a:lvl5pPr indent="0" lvl="4">
              <a:spcBef>
                <a:spcPts val="0"/>
              </a:spcBef>
              <a:buClr>
                <a:schemeClr val="accent1"/>
              </a:buClr>
              <a:buFont typeface="Arial"/>
              <a:buNone/>
              <a:defRPr b="1" sz="3600">
                <a:solidFill>
                  <a:srgbClr val="DA0002"/>
                </a:solidFill>
              </a:defRPr>
            </a:lvl5pPr>
            <a:lvl6pPr indent="0" lvl="5">
              <a:spcBef>
                <a:spcPts val="0"/>
              </a:spcBef>
              <a:buClr>
                <a:schemeClr val="accent1"/>
              </a:buClr>
              <a:buFont typeface="Arial"/>
              <a:buNone/>
              <a:defRPr b="1" sz="3600">
                <a:solidFill>
                  <a:srgbClr val="DA0002"/>
                </a:solidFill>
              </a:defRPr>
            </a:lvl6pPr>
            <a:lvl7pPr indent="0" lvl="6">
              <a:spcBef>
                <a:spcPts val="0"/>
              </a:spcBef>
              <a:buClr>
                <a:schemeClr val="accent1"/>
              </a:buClr>
              <a:buFont typeface="Arial"/>
              <a:buNone/>
              <a:defRPr b="1" sz="3600">
                <a:solidFill>
                  <a:srgbClr val="DA0002"/>
                </a:solidFill>
              </a:defRPr>
            </a:lvl7pPr>
            <a:lvl8pPr indent="0" lvl="7">
              <a:spcBef>
                <a:spcPts val="0"/>
              </a:spcBef>
              <a:buClr>
                <a:schemeClr val="accent1"/>
              </a:buClr>
              <a:buFont typeface="Arial"/>
              <a:buNone/>
              <a:defRPr b="1" sz="3600">
                <a:solidFill>
                  <a:srgbClr val="DA0002"/>
                </a:solidFill>
              </a:defRPr>
            </a:lvl8pPr>
            <a:lvl9pPr indent="0" lvl="8">
              <a:spcBef>
                <a:spcPts val="0"/>
              </a:spcBef>
              <a:buClr>
                <a:schemeClr val="accent1"/>
              </a:buClr>
              <a:buFont typeface="Arial"/>
              <a:buNone/>
              <a:defRPr b="1" sz="3600">
                <a:solidFill>
                  <a:srgbClr val="DA0002"/>
                </a:solidFill>
              </a:defRPr>
            </a:lvl9pPr>
          </a:lstStyle>
          <a:p/>
        </p:txBody>
      </p:sp>
      <p:sp>
        <p:nvSpPr>
          <p:cNvPr id="18" name="Shape 18"/>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Ubuntu"/>
              <a:buNone/>
              <a:defRPr b="0" i="0" sz="3000" u="none" cap="none" strike="noStrike">
                <a:solidFill>
                  <a:schemeClr val="dk1"/>
                </a:solidFill>
                <a:latin typeface="Ubuntu"/>
                <a:ea typeface="Ubuntu"/>
                <a:cs typeface="Ubuntu"/>
                <a:sym typeface="Ubuntu"/>
              </a:defRPr>
            </a:lvl1pPr>
            <a:lvl2pPr indent="0" lvl="1" marL="457200" marR="0" rtl="0" algn="l">
              <a:lnSpc>
                <a:spcPct val="100000"/>
              </a:lnSpc>
              <a:spcBef>
                <a:spcPts val="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2pPr>
            <a:lvl3pPr indent="0" lvl="2" marL="914400" marR="0" rtl="0" algn="l">
              <a:lnSpc>
                <a:spcPct val="100000"/>
              </a:lnSpc>
              <a:spcBef>
                <a:spcPts val="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3pPr>
            <a:lvl4pPr indent="0" lvl="3" marL="13716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4pPr>
            <a:lvl5pPr indent="0" lvl="4" marL="18288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5pPr>
            <a:lvl6pPr indent="0" lvl="5" marL="22860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6pPr>
            <a:lvl7pPr indent="0" lvl="6" marL="27432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7pPr>
            <a:lvl8pPr indent="0" lvl="7" marL="32004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8pPr>
            <a:lvl9pPr indent="0" lvl="8" marL="36576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9pPr>
          </a:lstStyle>
          <a:p/>
        </p:txBody>
      </p:sp>
      <p:cxnSp>
        <p:nvCxnSpPr>
          <p:cNvPr id="19" name="Shape 19"/>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20" name="Shape 20"/>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Ubuntu"/>
              <a:buNone/>
              <a:defRPr b="1" i="0" sz="3600" u="none" cap="none" strike="noStrike">
                <a:solidFill>
                  <a:schemeClr val="accent1"/>
                </a:solidFill>
                <a:latin typeface="Ubuntu"/>
                <a:ea typeface="Ubuntu"/>
                <a:cs typeface="Ubuntu"/>
                <a:sym typeface="Ubuntu"/>
              </a:defRPr>
            </a:lvl1pPr>
            <a:lvl2pPr indent="0" lvl="1" rtl="0">
              <a:spcBef>
                <a:spcPts val="0"/>
              </a:spcBef>
              <a:buClr>
                <a:schemeClr val="accent1"/>
              </a:buClr>
              <a:buFont typeface="Arial"/>
              <a:buNone/>
              <a:defRPr b="1" sz="3600">
                <a:solidFill>
                  <a:schemeClr val="accent1"/>
                </a:solidFill>
              </a:defRPr>
            </a:lvl2pPr>
            <a:lvl3pPr indent="0" lvl="2" rtl="0">
              <a:spcBef>
                <a:spcPts val="0"/>
              </a:spcBef>
              <a:buClr>
                <a:schemeClr val="accent1"/>
              </a:buClr>
              <a:buFont typeface="Arial"/>
              <a:buNone/>
              <a:defRPr b="1" sz="3600">
                <a:solidFill>
                  <a:schemeClr val="accent1"/>
                </a:solidFill>
              </a:defRPr>
            </a:lvl3pPr>
            <a:lvl4pPr indent="0" lvl="3" rtl="0">
              <a:spcBef>
                <a:spcPts val="0"/>
              </a:spcBef>
              <a:buClr>
                <a:schemeClr val="accent1"/>
              </a:buClr>
              <a:buFont typeface="Arial"/>
              <a:buNone/>
              <a:defRPr b="1" sz="3600">
                <a:solidFill>
                  <a:schemeClr val="accent1"/>
                </a:solidFill>
              </a:defRPr>
            </a:lvl4pPr>
            <a:lvl5pPr indent="0" lvl="4" rtl="0">
              <a:spcBef>
                <a:spcPts val="0"/>
              </a:spcBef>
              <a:buClr>
                <a:schemeClr val="accent1"/>
              </a:buClr>
              <a:buFont typeface="Arial"/>
              <a:buNone/>
              <a:defRPr b="1" sz="3600">
                <a:solidFill>
                  <a:schemeClr val="accent1"/>
                </a:solidFill>
              </a:defRPr>
            </a:lvl5pPr>
            <a:lvl6pPr indent="0" lvl="5" rtl="0">
              <a:spcBef>
                <a:spcPts val="0"/>
              </a:spcBef>
              <a:buClr>
                <a:schemeClr val="accent1"/>
              </a:buClr>
              <a:buFont typeface="Arial"/>
              <a:buNone/>
              <a:defRPr b="1" sz="3600">
                <a:solidFill>
                  <a:schemeClr val="accent1"/>
                </a:solidFill>
              </a:defRPr>
            </a:lvl6pPr>
            <a:lvl7pPr indent="0" lvl="6" rtl="0">
              <a:spcBef>
                <a:spcPts val="0"/>
              </a:spcBef>
              <a:buClr>
                <a:schemeClr val="accent1"/>
              </a:buClr>
              <a:buFont typeface="Arial"/>
              <a:buNone/>
              <a:defRPr b="1" sz="3600">
                <a:solidFill>
                  <a:schemeClr val="accent1"/>
                </a:solidFill>
              </a:defRPr>
            </a:lvl7pPr>
            <a:lvl8pPr indent="0" lvl="7" rtl="0">
              <a:spcBef>
                <a:spcPts val="0"/>
              </a:spcBef>
              <a:buClr>
                <a:schemeClr val="accent1"/>
              </a:buClr>
              <a:buFont typeface="Arial"/>
              <a:buNone/>
              <a:defRPr b="1" sz="3600">
                <a:solidFill>
                  <a:schemeClr val="accent1"/>
                </a:solidFill>
              </a:defRPr>
            </a:lvl8pPr>
            <a:lvl9pPr indent="0" lvl="8">
              <a:spcBef>
                <a:spcPts val="0"/>
              </a:spcBef>
              <a:buClr>
                <a:schemeClr val="accent1"/>
              </a:buClr>
              <a:buFont typeface="Arial"/>
              <a:buNone/>
              <a:defRPr b="1" sz="3600">
                <a:solidFill>
                  <a:schemeClr val="accen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x="0" y="0"/>
          <a:ext cx="0" cy="0"/>
          <a:chOff x="0" y="0"/>
          <a:chExt cx="0" cy="0"/>
        </a:xfrm>
      </p:grpSpPr>
      <p:sp>
        <p:nvSpPr>
          <p:cNvPr id="24" name="Shape 24"/>
          <p:cNvSpPr txBox="1"/>
          <p:nvPr>
            <p:ph idx="1" type="body"/>
          </p:nvPr>
        </p:nvSpPr>
        <p:spPr>
          <a:xfrm>
            <a:off x="457200" y="4406308"/>
            <a:ext cx="8229600" cy="5195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1pPr>
            <a:lvl2pPr indent="0" lvl="1" marL="457200" marR="0" rtl="0" algn="l">
              <a:lnSpc>
                <a:spcPct val="100000"/>
              </a:lnSpc>
              <a:spcBef>
                <a:spcPts val="48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2pPr>
            <a:lvl3pPr indent="0" lvl="2" marL="914400" marR="0" rtl="0" algn="l">
              <a:lnSpc>
                <a:spcPct val="100000"/>
              </a:lnSpc>
              <a:spcBef>
                <a:spcPts val="48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3pPr>
            <a:lvl4pPr indent="0" lvl="3" marL="13716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4pPr>
            <a:lvl5pPr indent="0" lvl="4" marL="18288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5pPr>
            <a:lvl6pPr indent="0" lvl="5" marL="22860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6pPr>
            <a:lvl7pPr indent="0" lvl="6" marL="27432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7pPr>
            <a:lvl8pPr indent="0" lvl="7" marL="32004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8pPr>
            <a:lvl9pPr indent="0" lvl="8" marL="36576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9pPr>
          </a:lstStyle>
          <a:p/>
        </p:txBody>
      </p:sp>
      <p:cxnSp>
        <p:nvCxnSpPr>
          <p:cNvPr id="25" name="Shape 25"/>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
        <p:nvSpPr>
          <p:cNvPr id="26" name="Shape 26"/>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x="0" y="0"/>
          <a:ext cx="0" cy="0"/>
          <a:chOff x="0" y="0"/>
          <a:chExt cx="0" cy="0"/>
        </a:xfrm>
      </p:grpSpPr>
      <p:sp>
        <p:nvSpPr>
          <p:cNvPr id="28" name="Shape 28"/>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Ubuntu"/>
              <a:buNone/>
              <a:defRPr b="1" i="0" sz="3600" u="none" cap="none" strike="noStrike">
                <a:solidFill>
                  <a:srgbClr val="DA0002"/>
                </a:solidFill>
                <a:latin typeface="Ubuntu"/>
                <a:ea typeface="Ubuntu"/>
                <a:cs typeface="Ubuntu"/>
                <a:sym typeface="Ubuntu"/>
              </a:defRPr>
            </a:lvl1pPr>
            <a:lvl2pPr indent="0" lvl="1">
              <a:spcBef>
                <a:spcPts val="0"/>
              </a:spcBef>
              <a:buClr>
                <a:schemeClr val="accent1"/>
              </a:buClr>
              <a:buFont typeface="Arial"/>
              <a:buNone/>
              <a:defRPr b="1" sz="3600">
                <a:solidFill>
                  <a:srgbClr val="DA0002"/>
                </a:solidFill>
              </a:defRPr>
            </a:lvl2pPr>
            <a:lvl3pPr indent="0" lvl="2">
              <a:spcBef>
                <a:spcPts val="0"/>
              </a:spcBef>
              <a:buClr>
                <a:schemeClr val="accent1"/>
              </a:buClr>
              <a:buFont typeface="Arial"/>
              <a:buNone/>
              <a:defRPr b="1" sz="3600">
                <a:solidFill>
                  <a:srgbClr val="DA0002"/>
                </a:solidFill>
              </a:defRPr>
            </a:lvl3pPr>
            <a:lvl4pPr indent="0" lvl="3">
              <a:spcBef>
                <a:spcPts val="0"/>
              </a:spcBef>
              <a:buClr>
                <a:schemeClr val="accent1"/>
              </a:buClr>
              <a:buFont typeface="Arial"/>
              <a:buNone/>
              <a:defRPr b="1" sz="3600">
                <a:solidFill>
                  <a:srgbClr val="DA0002"/>
                </a:solidFill>
              </a:defRPr>
            </a:lvl4pPr>
            <a:lvl5pPr indent="0" lvl="4">
              <a:spcBef>
                <a:spcPts val="0"/>
              </a:spcBef>
              <a:buClr>
                <a:schemeClr val="accent1"/>
              </a:buClr>
              <a:buFont typeface="Arial"/>
              <a:buNone/>
              <a:defRPr b="1" sz="3600">
                <a:solidFill>
                  <a:srgbClr val="DA0002"/>
                </a:solidFill>
              </a:defRPr>
            </a:lvl5pPr>
            <a:lvl6pPr indent="0" lvl="5">
              <a:spcBef>
                <a:spcPts val="0"/>
              </a:spcBef>
              <a:buClr>
                <a:schemeClr val="accent1"/>
              </a:buClr>
              <a:buFont typeface="Arial"/>
              <a:buNone/>
              <a:defRPr b="1" sz="3600">
                <a:solidFill>
                  <a:srgbClr val="DA0002"/>
                </a:solidFill>
              </a:defRPr>
            </a:lvl6pPr>
            <a:lvl7pPr indent="0" lvl="6">
              <a:spcBef>
                <a:spcPts val="0"/>
              </a:spcBef>
              <a:buClr>
                <a:schemeClr val="accent1"/>
              </a:buClr>
              <a:buFont typeface="Arial"/>
              <a:buNone/>
              <a:defRPr b="1" sz="3600">
                <a:solidFill>
                  <a:srgbClr val="DA0002"/>
                </a:solidFill>
              </a:defRPr>
            </a:lvl7pPr>
            <a:lvl8pPr indent="0" lvl="7">
              <a:spcBef>
                <a:spcPts val="0"/>
              </a:spcBef>
              <a:buClr>
                <a:schemeClr val="accent1"/>
              </a:buClr>
              <a:buFont typeface="Arial"/>
              <a:buNone/>
              <a:defRPr b="1" sz="3600">
                <a:solidFill>
                  <a:srgbClr val="DA0002"/>
                </a:solidFill>
              </a:defRPr>
            </a:lvl8pPr>
            <a:lvl9pPr indent="0" lvl="8">
              <a:spcBef>
                <a:spcPts val="0"/>
              </a:spcBef>
              <a:buClr>
                <a:schemeClr val="accent1"/>
              </a:buClr>
              <a:buFont typeface="Arial"/>
              <a:buNone/>
              <a:defRPr b="1" sz="3600">
                <a:solidFill>
                  <a:srgbClr val="DA0002"/>
                </a:solidFill>
              </a:defRPr>
            </a:lvl9pPr>
          </a:lstStyle>
          <a:p/>
        </p:txBody>
      </p:sp>
      <p:sp>
        <p:nvSpPr>
          <p:cNvPr id="29" name="Shape 29"/>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Ubuntu"/>
              <a:buNone/>
              <a:defRPr b="0" i="0" sz="3000" u="none" cap="none" strike="noStrike">
                <a:solidFill>
                  <a:schemeClr val="dk1"/>
                </a:solidFill>
                <a:latin typeface="Ubuntu"/>
                <a:ea typeface="Ubuntu"/>
                <a:cs typeface="Ubuntu"/>
                <a:sym typeface="Ubuntu"/>
              </a:defRPr>
            </a:lvl1pPr>
            <a:lvl2pPr indent="0" lvl="1" marL="457200" marR="0" rtl="0" algn="l">
              <a:lnSpc>
                <a:spcPct val="100000"/>
              </a:lnSpc>
              <a:spcBef>
                <a:spcPts val="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2pPr>
            <a:lvl3pPr indent="0" lvl="2" marL="914400" marR="0" rtl="0" algn="l">
              <a:lnSpc>
                <a:spcPct val="100000"/>
              </a:lnSpc>
              <a:spcBef>
                <a:spcPts val="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3pPr>
            <a:lvl4pPr indent="0" lvl="3" marL="13716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4pPr>
            <a:lvl5pPr indent="0" lvl="4" marL="18288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5pPr>
            <a:lvl6pPr indent="0" lvl="5" marL="22860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6pPr>
            <a:lvl7pPr indent="0" lvl="6" marL="27432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7pPr>
            <a:lvl8pPr indent="0" lvl="7" marL="32004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8pPr>
            <a:lvl9pPr indent="0" lvl="8" marL="36576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9pPr>
          </a:lstStyle>
          <a:p/>
        </p:txBody>
      </p:sp>
      <p:sp>
        <p:nvSpPr>
          <p:cNvPr id="30" name="Shape 30"/>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Ubuntu"/>
              <a:buNone/>
              <a:defRPr b="0" i="0" sz="3000" u="none" cap="none" strike="noStrike">
                <a:solidFill>
                  <a:schemeClr val="dk1"/>
                </a:solidFill>
                <a:latin typeface="Ubuntu"/>
                <a:ea typeface="Ubuntu"/>
                <a:cs typeface="Ubuntu"/>
                <a:sym typeface="Ubuntu"/>
              </a:defRPr>
            </a:lvl1pPr>
            <a:lvl2pPr indent="0" lvl="1" marL="457200" marR="0" rtl="0" algn="l">
              <a:lnSpc>
                <a:spcPct val="100000"/>
              </a:lnSpc>
              <a:spcBef>
                <a:spcPts val="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2pPr>
            <a:lvl3pPr indent="0" lvl="2" marL="914400" marR="0" rtl="0" algn="l">
              <a:lnSpc>
                <a:spcPct val="100000"/>
              </a:lnSpc>
              <a:spcBef>
                <a:spcPts val="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3pPr>
            <a:lvl4pPr indent="0" lvl="3" marL="13716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4pPr>
            <a:lvl5pPr indent="0" lvl="4" marL="18288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5pPr>
            <a:lvl6pPr indent="0" lvl="5" marL="22860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6pPr>
            <a:lvl7pPr indent="0" lvl="6" marL="27432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7pPr>
            <a:lvl8pPr indent="0" lvl="7" marL="32004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8pPr>
            <a:lvl9pPr indent="0" lvl="8" marL="3657600" marR="0" rtl="0" algn="l">
              <a:lnSpc>
                <a:spcPct val="100000"/>
              </a:lnSpc>
              <a:spcBef>
                <a:spcPts val="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9pPr>
          </a:lstStyle>
          <a:p/>
        </p:txBody>
      </p:sp>
      <p:cxnSp>
        <p:nvCxnSpPr>
          <p:cNvPr id="31" name="Shape 31"/>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32" name="Shape 32"/>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Ubuntu"/>
              <a:buNone/>
              <a:defRPr b="1" i="0" sz="3600" u="none" cap="none" strike="noStrike">
                <a:solidFill>
                  <a:schemeClr val="accent1"/>
                </a:solidFill>
                <a:latin typeface="Ubuntu"/>
                <a:ea typeface="Ubuntu"/>
                <a:cs typeface="Ubuntu"/>
                <a:sym typeface="Ubuntu"/>
              </a:defRPr>
            </a:lvl1pPr>
            <a:lvl2pPr indent="0" lvl="1">
              <a:spcBef>
                <a:spcPts val="0"/>
              </a:spcBef>
              <a:buClr>
                <a:schemeClr val="accent1"/>
              </a:buClr>
              <a:buFont typeface="Arial"/>
              <a:buNone/>
              <a:defRPr b="1" sz="3600">
                <a:solidFill>
                  <a:schemeClr val="accent1"/>
                </a:solidFill>
              </a:defRPr>
            </a:lvl2pPr>
            <a:lvl3pPr indent="0" lvl="2">
              <a:spcBef>
                <a:spcPts val="0"/>
              </a:spcBef>
              <a:buClr>
                <a:schemeClr val="accent1"/>
              </a:buClr>
              <a:buFont typeface="Arial"/>
              <a:buNone/>
              <a:defRPr b="1" sz="3600">
                <a:solidFill>
                  <a:schemeClr val="accent1"/>
                </a:solidFill>
              </a:defRPr>
            </a:lvl3pPr>
            <a:lvl4pPr indent="0" lvl="3">
              <a:spcBef>
                <a:spcPts val="0"/>
              </a:spcBef>
              <a:buClr>
                <a:schemeClr val="accent1"/>
              </a:buClr>
              <a:buFont typeface="Arial"/>
              <a:buNone/>
              <a:defRPr b="1" sz="3600">
                <a:solidFill>
                  <a:schemeClr val="accent1"/>
                </a:solidFill>
              </a:defRPr>
            </a:lvl4pPr>
            <a:lvl5pPr indent="0" lvl="4">
              <a:spcBef>
                <a:spcPts val="0"/>
              </a:spcBef>
              <a:buClr>
                <a:schemeClr val="accent1"/>
              </a:buClr>
              <a:buFont typeface="Arial"/>
              <a:buNone/>
              <a:defRPr b="1" sz="3600">
                <a:solidFill>
                  <a:schemeClr val="accent1"/>
                </a:solidFill>
              </a:defRPr>
            </a:lvl5pPr>
            <a:lvl6pPr indent="0" lvl="5">
              <a:spcBef>
                <a:spcPts val="0"/>
              </a:spcBef>
              <a:buClr>
                <a:schemeClr val="accent1"/>
              </a:buClr>
              <a:buFont typeface="Arial"/>
              <a:buNone/>
              <a:defRPr b="1" sz="3600">
                <a:solidFill>
                  <a:schemeClr val="accent1"/>
                </a:solidFill>
              </a:defRPr>
            </a:lvl6pPr>
            <a:lvl7pPr indent="0" lvl="6">
              <a:spcBef>
                <a:spcPts val="0"/>
              </a:spcBef>
              <a:buClr>
                <a:schemeClr val="accent1"/>
              </a:buClr>
              <a:buFont typeface="Arial"/>
              <a:buNone/>
              <a:defRPr b="1" sz="3600">
                <a:solidFill>
                  <a:schemeClr val="accent1"/>
                </a:solidFill>
              </a:defRPr>
            </a:lvl7pPr>
            <a:lvl8pPr indent="0" lvl="7">
              <a:spcBef>
                <a:spcPts val="0"/>
              </a:spcBef>
              <a:buClr>
                <a:schemeClr val="accent1"/>
              </a:buClr>
              <a:buFont typeface="Arial"/>
              <a:buNone/>
              <a:defRPr b="1" sz="3600">
                <a:solidFill>
                  <a:schemeClr val="accent1"/>
                </a:solidFill>
              </a:defRPr>
            </a:lvl8pPr>
            <a:lvl9pPr indent="0" lvl="8">
              <a:spcBef>
                <a:spcPts val="0"/>
              </a:spcBef>
              <a:buClr>
                <a:schemeClr val="accent1"/>
              </a:buClr>
              <a:buFont typeface="Arial"/>
              <a:buNone/>
              <a:defRPr b="1" sz="3600">
                <a:solidFill>
                  <a:schemeClr val="accent1"/>
                </a:solidFill>
              </a:defRPr>
            </a:lvl9pPr>
          </a:lstStyle>
          <a:p/>
        </p:txBody>
      </p:sp>
      <p:cxnSp>
        <p:nvCxnSpPr>
          <p:cNvPr id="35" name="Shape 35"/>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
        <p:nvSpPr>
          <p:cNvPr id="36" name="Shape 36"/>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cxnSp>
        <p:nvCxnSpPr>
          <p:cNvPr id="38" name="Shape 38"/>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39" name="Shape 39"/>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5" name="Shape 45"/>
        <p:cNvGrpSpPr/>
        <p:nvPr/>
      </p:nvGrpSpPr>
      <p:grpSpPr>
        <a:xfrm>
          <a:off x="0" y="0"/>
          <a:ext cx="0" cy="0"/>
          <a:chOff x="0" y="0"/>
          <a:chExt cx="0" cy="0"/>
        </a:xfrm>
      </p:grpSpPr>
      <p:sp>
        <p:nvSpPr>
          <p:cNvPr id="46" name="Shape 46"/>
          <p:cNvSpPr txBox="1"/>
          <p:nvPr>
            <p:ph type="ctrTitle"/>
          </p:nvPr>
        </p:nvSpPr>
        <p:spPr>
          <a:xfrm>
            <a:off x="457200" y="563759"/>
            <a:ext cx="8229600" cy="3009600"/>
          </a:xfrm>
          <a:prstGeom prst="rect">
            <a:avLst/>
          </a:prstGeom>
        </p:spPr>
        <p:txBody>
          <a:bodyPr anchorCtr="0" anchor="t" bIns="91425" lIns="91425" rIns="91425" tIns="91425"/>
          <a:lstStyle>
            <a:lvl1pPr lvl="0" rtl="0">
              <a:spcBef>
                <a:spcPts val="0"/>
              </a:spcBef>
              <a:buSzPct val="100000"/>
              <a:defRPr sz="7200"/>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47" name="Shape 47"/>
          <p:cNvSpPr txBox="1"/>
          <p:nvPr>
            <p:ph idx="1" type="subTitle"/>
          </p:nvPr>
        </p:nvSpPr>
        <p:spPr>
          <a:xfrm>
            <a:off x="457200" y="3716392"/>
            <a:ext cx="8229600" cy="1232700"/>
          </a:xfrm>
          <a:prstGeom prst="rect">
            <a:avLst/>
          </a:prstGeom>
        </p:spPr>
        <p:txBody>
          <a:bodyPr anchorCtr="0" anchor="t" bIns="91425" lIns="91425" rIns="91425" tIns="91425"/>
          <a:lstStyle>
            <a:lvl1pPr lvl="0" rtl="0">
              <a:spcBef>
                <a:spcPts val="0"/>
              </a:spcBef>
              <a:buClr>
                <a:schemeClr val="dk2"/>
              </a:buClr>
              <a:buSzPct val="100000"/>
              <a:buNone/>
              <a:defRPr sz="4800">
                <a:solidFill>
                  <a:schemeClr val="dk2"/>
                </a:solidFill>
              </a:defRPr>
            </a:lvl1pPr>
            <a:lvl2pPr lvl="1" rtl="0">
              <a:spcBef>
                <a:spcPts val="0"/>
              </a:spcBef>
              <a:buClr>
                <a:schemeClr val="dk2"/>
              </a:buClr>
              <a:buSzPct val="100000"/>
              <a:buNone/>
              <a:defRPr sz="4800">
                <a:solidFill>
                  <a:schemeClr val="dk2"/>
                </a:solidFill>
              </a:defRPr>
            </a:lvl2pPr>
            <a:lvl3pPr lvl="2" rtl="0">
              <a:spcBef>
                <a:spcPts val="0"/>
              </a:spcBef>
              <a:buClr>
                <a:schemeClr val="dk2"/>
              </a:buClr>
              <a:buSzPct val="100000"/>
              <a:buNone/>
              <a:defRPr sz="4800">
                <a:solidFill>
                  <a:schemeClr val="dk2"/>
                </a:solidFill>
              </a:defRPr>
            </a:lvl3pPr>
            <a:lvl4pPr lvl="3" rtl="0">
              <a:spcBef>
                <a:spcPts val="0"/>
              </a:spcBef>
              <a:buClr>
                <a:schemeClr val="dk2"/>
              </a:buClr>
              <a:buSzPct val="100000"/>
              <a:buNone/>
              <a:defRPr sz="4800">
                <a:solidFill>
                  <a:schemeClr val="dk2"/>
                </a:solidFill>
              </a:defRPr>
            </a:lvl4pPr>
            <a:lvl5pPr lvl="4" rtl="0">
              <a:spcBef>
                <a:spcPts val="0"/>
              </a:spcBef>
              <a:buClr>
                <a:schemeClr val="dk2"/>
              </a:buClr>
              <a:buSzPct val="100000"/>
              <a:buNone/>
              <a:defRPr sz="4800">
                <a:solidFill>
                  <a:schemeClr val="dk2"/>
                </a:solidFill>
              </a:defRPr>
            </a:lvl5pPr>
            <a:lvl6pPr lvl="5" rtl="0">
              <a:spcBef>
                <a:spcPts val="0"/>
              </a:spcBef>
              <a:buClr>
                <a:schemeClr val="dk2"/>
              </a:buClr>
              <a:buSzPct val="100000"/>
              <a:buNone/>
              <a:defRPr sz="4800">
                <a:solidFill>
                  <a:schemeClr val="dk2"/>
                </a:solidFill>
              </a:defRPr>
            </a:lvl6pPr>
            <a:lvl7pPr lvl="6" rtl="0">
              <a:spcBef>
                <a:spcPts val="0"/>
              </a:spcBef>
              <a:buClr>
                <a:schemeClr val="dk2"/>
              </a:buClr>
              <a:buSzPct val="100000"/>
              <a:buNone/>
              <a:defRPr sz="4800">
                <a:solidFill>
                  <a:schemeClr val="dk2"/>
                </a:solidFill>
              </a:defRPr>
            </a:lvl7pPr>
            <a:lvl8pPr lvl="7" rtl="0">
              <a:spcBef>
                <a:spcPts val="0"/>
              </a:spcBef>
              <a:buClr>
                <a:schemeClr val="dk2"/>
              </a:buClr>
              <a:buSzPct val="100000"/>
              <a:buNone/>
              <a:defRPr sz="4800">
                <a:solidFill>
                  <a:schemeClr val="dk2"/>
                </a:solidFill>
              </a:defRPr>
            </a:lvl8pPr>
            <a:lvl9pPr lvl="8" rtl="0">
              <a:spcBef>
                <a:spcPts val="0"/>
              </a:spcBef>
              <a:buClr>
                <a:schemeClr val="dk2"/>
              </a:buClr>
              <a:buSzPct val="100000"/>
              <a:buNone/>
              <a:defRPr sz="4800">
                <a:solidFill>
                  <a:schemeClr val="dk2"/>
                </a:solidFill>
              </a:defRPr>
            </a:lvl9pPr>
          </a:lstStyle>
          <a:p/>
        </p:txBody>
      </p:sp>
      <p:cxnSp>
        <p:nvCxnSpPr>
          <p:cNvPr id="48" name="Shape 48"/>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49" name="Shape 49"/>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
        <p:nvSpPr>
          <p:cNvPr id="50" name="Shape 50"/>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solidFill>
                  <a:srgbClr val="DA0002"/>
                </a:solidFill>
              </a:defRPr>
            </a:lvl1pPr>
            <a:lvl2pPr lvl="1" rtl="0">
              <a:spcBef>
                <a:spcPts val="0"/>
              </a:spcBef>
              <a:defRPr>
                <a:solidFill>
                  <a:srgbClr val="DA0002"/>
                </a:solidFill>
              </a:defRPr>
            </a:lvl2pPr>
            <a:lvl3pPr lvl="2" rtl="0">
              <a:spcBef>
                <a:spcPts val="0"/>
              </a:spcBef>
              <a:defRPr>
                <a:solidFill>
                  <a:srgbClr val="DA0002"/>
                </a:solidFill>
              </a:defRPr>
            </a:lvl3pPr>
            <a:lvl4pPr lvl="3" rtl="0">
              <a:spcBef>
                <a:spcPts val="0"/>
              </a:spcBef>
              <a:defRPr>
                <a:solidFill>
                  <a:srgbClr val="DA0002"/>
                </a:solidFill>
              </a:defRPr>
            </a:lvl4pPr>
            <a:lvl5pPr lvl="4" rtl="0">
              <a:spcBef>
                <a:spcPts val="0"/>
              </a:spcBef>
              <a:defRPr>
                <a:solidFill>
                  <a:srgbClr val="DA0002"/>
                </a:solidFill>
              </a:defRPr>
            </a:lvl5pPr>
            <a:lvl6pPr lvl="5" rtl="0">
              <a:spcBef>
                <a:spcPts val="0"/>
              </a:spcBef>
              <a:defRPr>
                <a:solidFill>
                  <a:srgbClr val="DA0002"/>
                </a:solidFill>
              </a:defRPr>
            </a:lvl6pPr>
            <a:lvl7pPr lvl="6" rtl="0">
              <a:spcBef>
                <a:spcPts val="0"/>
              </a:spcBef>
              <a:defRPr>
                <a:solidFill>
                  <a:srgbClr val="DA0002"/>
                </a:solidFill>
              </a:defRPr>
            </a:lvl7pPr>
            <a:lvl8pPr lvl="7" rtl="0">
              <a:spcBef>
                <a:spcPts val="0"/>
              </a:spcBef>
              <a:defRPr>
                <a:solidFill>
                  <a:srgbClr val="DA0002"/>
                </a:solidFill>
              </a:defRPr>
            </a:lvl8pPr>
            <a:lvl9pPr lvl="8" rtl="0">
              <a:spcBef>
                <a:spcPts val="0"/>
              </a:spcBef>
              <a:defRPr>
                <a:solidFill>
                  <a:srgbClr val="DA0002"/>
                </a:solidFill>
              </a:defRPr>
            </a:lvl9pPr>
          </a:lstStyle>
          <a:p/>
        </p:txBody>
      </p:sp>
      <p:sp>
        <p:nvSpPr>
          <p:cNvPr id="53" name="Shape 53"/>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54" name="Shape 54"/>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55" name="Shape 55"/>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Ubuntu"/>
              <a:buNone/>
              <a:defRPr b="1" i="0" sz="3600" u="none" cap="none" strike="noStrike">
                <a:solidFill>
                  <a:schemeClr val="accent1"/>
                </a:solidFill>
                <a:latin typeface="Ubuntu"/>
                <a:ea typeface="Ubuntu"/>
                <a:cs typeface="Ubuntu"/>
                <a:sym typeface="Ubuntu"/>
              </a:defRPr>
            </a:lvl1pPr>
            <a:lvl2pPr indent="0" lvl="1">
              <a:spcBef>
                <a:spcPts val="0"/>
              </a:spcBef>
              <a:buClr>
                <a:schemeClr val="accent1"/>
              </a:buClr>
              <a:buFont typeface="Arial"/>
              <a:buNone/>
              <a:defRPr b="1" sz="3600">
                <a:solidFill>
                  <a:schemeClr val="accent1"/>
                </a:solidFill>
              </a:defRPr>
            </a:lvl2pPr>
            <a:lvl3pPr indent="0" lvl="2">
              <a:spcBef>
                <a:spcPts val="0"/>
              </a:spcBef>
              <a:buClr>
                <a:schemeClr val="accent1"/>
              </a:buClr>
              <a:buFont typeface="Arial"/>
              <a:buNone/>
              <a:defRPr b="1" sz="3600">
                <a:solidFill>
                  <a:schemeClr val="accent1"/>
                </a:solidFill>
              </a:defRPr>
            </a:lvl3pPr>
            <a:lvl4pPr indent="0" lvl="3">
              <a:spcBef>
                <a:spcPts val="0"/>
              </a:spcBef>
              <a:buClr>
                <a:schemeClr val="accent1"/>
              </a:buClr>
              <a:buFont typeface="Arial"/>
              <a:buNone/>
              <a:defRPr b="1" sz="3600">
                <a:solidFill>
                  <a:schemeClr val="accent1"/>
                </a:solidFill>
              </a:defRPr>
            </a:lvl4pPr>
            <a:lvl5pPr indent="0" lvl="4">
              <a:spcBef>
                <a:spcPts val="0"/>
              </a:spcBef>
              <a:buClr>
                <a:schemeClr val="accent1"/>
              </a:buClr>
              <a:buFont typeface="Arial"/>
              <a:buNone/>
              <a:defRPr b="1" sz="3600">
                <a:solidFill>
                  <a:schemeClr val="accent1"/>
                </a:solidFill>
              </a:defRPr>
            </a:lvl5pPr>
            <a:lvl6pPr indent="0" lvl="5">
              <a:spcBef>
                <a:spcPts val="0"/>
              </a:spcBef>
              <a:buClr>
                <a:schemeClr val="accent1"/>
              </a:buClr>
              <a:buFont typeface="Arial"/>
              <a:buNone/>
              <a:defRPr b="1" sz="3600">
                <a:solidFill>
                  <a:schemeClr val="accent1"/>
                </a:solidFill>
              </a:defRPr>
            </a:lvl6pPr>
            <a:lvl7pPr indent="0" lvl="6">
              <a:spcBef>
                <a:spcPts val="0"/>
              </a:spcBef>
              <a:buClr>
                <a:schemeClr val="accent1"/>
              </a:buClr>
              <a:buFont typeface="Arial"/>
              <a:buNone/>
              <a:defRPr b="1" sz="3600">
                <a:solidFill>
                  <a:schemeClr val="accent1"/>
                </a:solidFill>
              </a:defRPr>
            </a:lvl7pPr>
            <a:lvl8pPr indent="0" lvl="7">
              <a:spcBef>
                <a:spcPts val="0"/>
              </a:spcBef>
              <a:buClr>
                <a:schemeClr val="accent1"/>
              </a:buClr>
              <a:buFont typeface="Arial"/>
              <a:buNone/>
              <a:defRPr b="1" sz="3600">
                <a:solidFill>
                  <a:schemeClr val="accent1"/>
                </a:solidFill>
              </a:defRPr>
            </a:lvl8pPr>
            <a:lvl9pPr indent="0" lvl="8">
              <a:spcBef>
                <a:spcPts val="0"/>
              </a:spcBef>
              <a:buClr>
                <a:schemeClr val="accent1"/>
              </a:buClr>
              <a:buFont typeface="Arial"/>
              <a:buNone/>
              <a:defRPr b="1" sz="3600">
                <a:solidFill>
                  <a:schemeClr val="accen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1"/>
              </a:buClr>
              <a:buFont typeface="Ubuntu"/>
              <a:buNone/>
              <a:defRPr b="0" i="0" sz="3000" u="none" cap="none" strike="noStrike">
                <a:solidFill>
                  <a:schemeClr val="dk1"/>
                </a:solidFill>
                <a:latin typeface="Ubuntu"/>
                <a:ea typeface="Ubuntu"/>
                <a:cs typeface="Ubuntu"/>
                <a:sym typeface="Ubuntu"/>
              </a:defRPr>
            </a:lvl1pPr>
            <a:lvl2pPr indent="0" lvl="1" marL="457200" marR="0" rtl="0" algn="l">
              <a:lnSpc>
                <a:spcPct val="100000"/>
              </a:lnSpc>
              <a:spcBef>
                <a:spcPts val="48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2pPr>
            <a:lvl3pPr indent="0" lvl="2" marL="914400" marR="0" rtl="0" algn="l">
              <a:lnSpc>
                <a:spcPct val="100000"/>
              </a:lnSpc>
              <a:spcBef>
                <a:spcPts val="480"/>
              </a:spcBef>
              <a:spcAft>
                <a:spcPts val="0"/>
              </a:spcAft>
              <a:buClr>
                <a:schemeClr val="dk1"/>
              </a:buClr>
              <a:buFont typeface="Ubuntu"/>
              <a:buNone/>
              <a:defRPr b="0" i="0" sz="2400" u="none" cap="none" strike="noStrike">
                <a:solidFill>
                  <a:schemeClr val="dk1"/>
                </a:solidFill>
                <a:latin typeface="Ubuntu"/>
                <a:ea typeface="Ubuntu"/>
                <a:cs typeface="Ubuntu"/>
                <a:sym typeface="Ubuntu"/>
              </a:defRPr>
            </a:lvl3pPr>
            <a:lvl4pPr indent="0" lvl="3" marL="13716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4pPr>
            <a:lvl5pPr indent="0" lvl="4" marL="18288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5pPr>
            <a:lvl6pPr indent="0" lvl="5" marL="22860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6pPr>
            <a:lvl7pPr indent="0" lvl="6" marL="27432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7pPr>
            <a:lvl8pPr indent="0" lvl="7" marL="32004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8pPr>
            <a:lvl9pPr indent="0" lvl="8" marL="3657600" marR="0" rtl="0" algn="l">
              <a:lnSpc>
                <a:spcPct val="100000"/>
              </a:lnSpc>
              <a:spcBef>
                <a:spcPts val="360"/>
              </a:spcBef>
              <a:spcAft>
                <a:spcPts val="0"/>
              </a:spcAft>
              <a:buClr>
                <a:schemeClr val="dk1"/>
              </a:buClr>
              <a:buFont typeface="Ubuntu"/>
              <a:buNone/>
              <a:defRPr b="0" i="0" sz="1800" u="none" cap="none" strike="noStrike">
                <a:solidFill>
                  <a:schemeClr val="dk1"/>
                </a:solidFill>
                <a:latin typeface="Ubuntu"/>
                <a:ea typeface="Ubuntu"/>
                <a:cs typeface="Ubuntu"/>
                <a:sym typeface="Ubuntu"/>
              </a:defRPr>
            </a:lvl9pPr>
          </a:lstStyle>
          <a:p/>
        </p:txBody>
      </p:sp>
      <p:cxnSp>
        <p:nvCxnSpPr>
          <p:cNvPr id="8" name="Shape 8"/>
          <p:cNvCxnSpPr/>
          <p:nvPr/>
        </p:nvCxnSpPr>
        <p:spPr>
          <a:xfrm>
            <a:off x="457200" y="5023258"/>
            <a:ext cx="8229600" cy="0"/>
          </a:xfrm>
          <a:prstGeom prst="straightConnector1">
            <a:avLst/>
          </a:prstGeom>
          <a:noFill/>
          <a:ln cap="flat" cmpd="sng" w="50800">
            <a:solidFill>
              <a:schemeClr val="lt2"/>
            </a:solidFill>
            <a:prstDash val="solid"/>
            <a:round/>
            <a:headEnd len="med" w="med" type="none"/>
            <a:tailEnd len="med" w="med" type="none"/>
          </a:ln>
        </p:spPr>
      </p:cxnSp>
      <p:sp>
        <p:nvSpPr>
          <p:cNvPr id="9" name="Shape 9"/>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 sz="13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accent1"/>
              </a:buClr>
              <a:buSzPct val="100000"/>
              <a:buFont typeface="Ubuntu"/>
              <a:buNone/>
              <a:defRPr b="1" sz="3600">
                <a:solidFill>
                  <a:schemeClr val="accent1"/>
                </a:solidFill>
                <a:latin typeface="Ubuntu"/>
                <a:ea typeface="Ubuntu"/>
                <a:cs typeface="Ubuntu"/>
                <a:sym typeface="Ubuntu"/>
              </a:defRPr>
            </a:lvl1pPr>
            <a:lvl2pPr lvl="1" rtl="0">
              <a:spcBef>
                <a:spcPts val="0"/>
              </a:spcBef>
              <a:buClr>
                <a:schemeClr val="accent1"/>
              </a:buClr>
              <a:buSzPct val="100000"/>
              <a:buNone/>
              <a:defRPr b="1" sz="3600">
                <a:solidFill>
                  <a:schemeClr val="accent1"/>
                </a:solidFill>
              </a:defRPr>
            </a:lvl2pPr>
            <a:lvl3pPr lvl="2" rtl="0">
              <a:spcBef>
                <a:spcPts val="0"/>
              </a:spcBef>
              <a:buClr>
                <a:schemeClr val="accent1"/>
              </a:buClr>
              <a:buSzPct val="100000"/>
              <a:buNone/>
              <a:defRPr b="1" sz="3600">
                <a:solidFill>
                  <a:schemeClr val="accent1"/>
                </a:solidFill>
              </a:defRPr>
            </a:lvl3pPr>
            <a:lvl4pPr lvl="3" rtl="0">
              <a:spcBef>
                <a:spcPts val="0"/>
              </a:spcBef>
              <a:buClr>
                <a:schemeClr val="accent1"/>
              </a:buClr>
              <a:buSzPct val="100000"/>
              <a:buNone/>
              <a:defRPr b="1" sz="3600">
                <a:solidFill>
                  <a:schemeClr val="accent1"/>
                </a:solidFill>
              </a:defRPr>
            </a:lvl4pPr>
            <a:lvl5pPr lvl="4" rtl="0">
              <a:spcBef>
                <a:spcPts val="0"/>
              </a:spcBef>
              <a:buClr>
                <a:schemeClr val="accent1"/>
              </a:buClr>
              <a:buSzPct val="100000"/>
              <a:buNone/>
              <a:defRPr b="1" sz="3600">
                <a:solidFill>
                  <a:schemeClr val="accent1"/>
                </a:solidFill>
              </a:defRPr>
            </a:lvl5pPr>
            <a:lvl6pPr lvl="5" rtl="0">
              <a:spcBef>
                <a:spcPts val="0"/>
              </a:spcBef>
              <a:buClr>
                <a:schemeClr val="accent1"/>
              </a:buClr>
              <a:buSzPct val="100000"/>
              <a:buNone/>
              <a:defRPr b="1" sz="3600">
                <a:solidFill>
                  <a:schemeClr val="accent1"/>
                </a:solidFill>
              </a:defRPr>
            </a:lvl6pPr>
            <a:lvl7pPr lvl="6" rtl="0">
              <a:spcBef>
                <a:spcPts val="0"/>
              </a:spcBef>
              <a:buClr>
                <a:schemeClr val="accent1"/>
              </a:buClr>
              <a:buSzPct val="100000"/>
              <a:buNone/>
              <a:defRPr b="1" sz="3600">
                <a:solidFill>
                  <a:schemeClr val="accent1"/>
                </a:solidFill>
              </a:defRPr>
            </a:lvl7pPr>
            <a:lvl8pPr lvl="7" rtl="0">
              <a:spcBef>
                <a:spcPts val="0"/>
              </a:spcBef>
              <a:buClr>
                <a:schemeClr val="accent1"/>
              </a:buClr>
              <a:buSzPct val="100000"/>
              <a:buNone/>
              <a:defRPr b="1" sz="3600">
                <a:solidFill>
                  <a:schemeClr val="accent1"/>
                </a:solidFill>
              </a:defRPr>
            </a:lvl8pPr>
            <a:lvl9pPr lvl="8" rtl="0">
              <a:spcBef>
                <a:spcPts val="0"/>
              </a:spcBef>
              <a:buClr>
                <a:schemeClr val="accent1"/>
              </a:buClr>
              <a:buSzPct val="100000"/>
              <a:buNone/>
              <a:defRPr b="1" sz="3600">
                <a:solidFill>
                  <a:schemeClr val="accent1"/>
                </a:solidFill>
              </a:defRPr>
            </a:lvl9pPr>
          </a:lstStyle>
          <a:p/>
        </p:txBody>
      </p:sp>
      <p:sp>
        <p:nvSpPr>
          <p:cNvPr id="42" name="Shape 42"/>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Clr>
                <a:schemeClr val="dk1"/>
              </a:buClr>
              <a:buSzPct val="100000"/>
              <a:buFont typeface="Ubuntu"/>
              <a:defRPr sz="3000">
                <a:solidFill>
                  <a:schemeClr val="dk1"/>
                </a:solidFill>
                <a:latin typeface="Ubuntu"/>
                <a:ea typeface="Ubuntu"/>
                <a:cs typeface="Ubuntu"/>
                <a:sym typeface="Ubuntu"/>
              </a:defRPr>
            </a:lvl1pPr>
            <a:lvl2pPr lvl="1" rtl="0">
              <a:spcBef>
                <a:spcPts val="480"/>
              </a:spcBef>
              <a:buClr>
                <a:schemeClr val="dk1"/>
              </a:buClr>
              <a:buSzPct val="100000"/>
              <a:buFont typeface="Ubuntu"/>
              <a:defRPr sz="2400">
                <a:solidFill>
                  <a:schemeClr val="dk1"/>
                </a:solidFill>
                <a:latin typeface="Ubuntu"/>
                <a:ea typeface="Ubuntu"/>
                <a:cs typeface="Ubuntu"/>
                <a:sym typeface="Ubuntu"/>
              </a:defRPr>
            </a:lvl2pPr>
            <a:lvl3pPr lvl="2" rtl="0">
              <a:spcBef>
                <a:spcPts val="480"/>
              </a:spcBef>
              <a:buClr>
                <a:schemeClr val="dk1"/>
              </a:buClr>
              <a:buSzPct val="100000"/>
              <a:buFont typeface="Ubuntu"/>
              <a:defRPr sz="2400">
                <a:solidFill>
                  <a:schemeClr val="dk1"/>
                </a:solidFill>
                <a:latin typeface="Ubuntu"/>
                <a:ea typeface="Ubuntu"/>
                <a:cs typeface="Ubuntu"/>
                <a:sym typeface="Ubuntu"/>
              </a:defRPr>
            </a:lvl3pPr>
            <a:lvl4pPr lvl="3" rtl="0">
              <a:spcBef>
                <a:spcPts val="360"/>
              </a:spcBef>
              <a:buClr>
                <a:schemeClr val="dk1"/>
              </a:buClr>
              <a:buSzPct val="100000"/>
              <a:buFont typeface="Ubuntu"/>
              <a:defRPr sz="1800">
                <a:solidFill>
                  <a:schemeClr val="dk1"/>
                </a:solidFill>
                <a:latin typeface="Ubuntu"/>
                <a:ea typeface="Ubuntu"/>
                <a:cs typeface="Ubuntu"/>
                <a:sym typeface="Ubuntu"/>
              </a:defRPr>
            </a:lvl4pPr>
            <a:lvl5pPr lvl="4" rtl="0">
              <a:spcBef>
                <a:spcPts val="360"/>
              </a:spcBef>
              <a:buClr>
                <a:schemeClr val="dk1"/>
              </a:buClr>
              <a:buSzPct val="100000"/>
              <a:buFont typeface="Ubuntu"/>
              <a:defRPr sz="1800">
                <a:solidFill>
                  <a:schemeClr val="dk1"/>
                </a:solidFill>
                <a:latin typeface="Ubuntu"/>
                <a:ea typeface="Ubuntu"/>
                <a:cs typeface="Ubuntu"/>
                <a:sym typeface="Ubuntu"/>
              </a:defRPr>
            </a:lvl5pPr>
            <a:lvl6pPr lvl="5" rtl="0">
              <a:spcBef>
                <a:spcPts val="360"/>
              </a:spcBef>
              <a:buClr>
                <a:schemeClr val="dk1"/>
              </a:buClr>
              <a:buSzPct val="100000"/>
              <a:buFont typeface="Ubuntu"/>
              <a:defRPr sz="1800">
                <a:solidFill>
                  <a:schemeClr val="dk1"/>
                </a:solidFill>
                <a:latin typeface="Ubuntu"/>
                <a:ea typeface="Ubuntu"/>
                <a:cs typeface="Ubuntu"/>
                <a:sym typeface="Ubuntu"/>
              </a:defRPr>
            </a:lvl6pPr>
            <a:lvl7pPr lvl="6" rtl="0">
              <a:spcBef>
                <a:spcPts val="360"/>
              </a:spcBef>
              <a:buClr>
                <a:schemeClr val="dk1"/>
              </a:buClr>
              <a:buSzPct val="100000"/>
              <a:buFont typeface="Ubuntu"/>
              <a:defRPr sz="1800">
                <a:solidFill>
                  <a:schemeClr val="dk1"/>
                </a:solidFill>
                <a:latin typeface="Ubuntu"/>
                <a:ea typeface="Ubuntu"/>
                <a:cs typeface="Ubuntu"/>
                <a:sym typeface="Ubuntu"/>
              </a:defRPr>
            </a:lvl7pPr>
            <a:lvl8pPr lvl="7" rtl="0">
              <a:spcBef>
                <a:spcPts val="360"/>
              </a:spcBef>
              <a:buClr>
                <a:schemeClr val="dk1"/>
              </a:buClr>
              <a:buSzPct val="100000"/>
              <a:buFont typeface="Ubuntu"/>
              <a:defRPr sz="1800">
                <a:solidFill>
                  <a:schemeClr val="dk1"/>
                </a:solidFill>
                <a:latin typeface="Ubuntu"/>
                <a:ea typeface="Ubuntu"/>
                <a:cs typeface="Ubuntu"/>
                <a:sym typeface="Ubuntu"/>
              </a:defRPr>
            </a:lvl8pPr>
            <a:lvl9pPr lvl="8" rtl="0">
              <a:spcBef>
                <a:spcPts val="360"/>
              </a:spcBef>
              <a:buClr>
                <a:schemeClr val="dk1"/>
              </a:buClr>
              <a:buSzPct val="100000"/>
              <a:buFont typeface="Ubuntu"/>
              <a:defRPr sz="1800">
                <a:solidFill>
                  <a:schemeClr val="dk1"/>
                </a:solidFill>
                <a:latin typeface="Ubuntu"/>
                <a:ea typeface="Ubuntu"/>
                <a:cs typeface="Ubuntu"/>
                <a:sym typeface="Ubuntu"/>
              </a:defRPr>
            </a:lvl9pPr>
          </a:lstStyle>
          <a:p/>
        </p:txBody>
      </p:sp>
      <p:cxnSp>
        <p:nvCxnSpPr>
          <p:cNvPr id="43" name="Shape 43"/>
          <p:cNvCxnSpPr/>
          <p:nvPr/>
        </p:nvCxnSpPr>
        <p:spPr>
          <a:xfrm>
            <a:off x="457200" y="5023259"/>
            <a:ext cx="8229600" cy="0"/>
          </a:xfrm>
          <a:prstGeom prst="straightConnector1">
            <a:avLst/>
          </a:prstGeom>
          <a:noFill/>
          <a:ln cap="flat" cmpd="sng" w="50800">
            <a:solidFill>
              <a:schemeClr val="lt2"/>
            </a:solidFill>
            <a:prstDash val="solid"/>
            <a:round/>
            <a:headEnd len="med" w="med" type="none"/>
            <a:tailEnd len="med" w="med" type="none"/>
          </a:ln>
        </p:spPr>
      </p:cxnSp>
      <p:sp>
        <p:nvSpPr>
          <p:cNvPr id="44" name="Shape 44"/>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ctrTitle"/>
          </p:nvPr>
        </p:nvSpPr>
        <p:spPr>
          <a:xfrm>
            <a:off x="457200" y="563759"/>
            <a:ext cx="8229600" cy="3009600"/>
          </a:xfrm>
          <a:prstGeom prst="rect">
            <a:avLst/>
          </a:prstGeom>
        </p:spPr>
        <p:txBody>
          <a:bodyPr anchorCtr="0" anchor="ctr" bIns="91425" lIns="91425" rIns="91425" tIns="91425">
            <a:noAutofit/>
          </a:bodyPr>
          <a:lstStyle/>
          <a:p>
            <a:pPr lvl="0" rtl="0" algn="ctr">
              <a:spcBef>
                <a:spcPts val="0"/>
              </a:spcBef>
              <a:buNone/>
            </a:pPr>
            <a:r>
              <a:rPr lang="en"/>
              <a:t>Strings</a:t>
            </a:r>
          </a:p>
        </p:txBody>
      </p:sp>
      <p:sp>
        <p:nvSpPr>
          <p:cNvPr id="80" name="Shape 80"/>
          <p:cNvSpPr txBox="1"/>
          <p:nvPr>
            <p:ph idx="1" type="subTitle"/>
          </p:nvPr>
        </p:nvSpPr>
        <p:spPr>
          <a:xfrm>
            <a:off x="457200" y="3716392"/>
            <a:ext cx="8229600" cy="12327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Accessing Characters in string Objects</a:t>
            </a:r>
          </a:p>
        </p:txBody>
      </p:sp>
      <p:sp>
        <p:nvSpPr>
          <p:cNvPr id="134" name="Shape 134"/>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7350" lvl="0" rtl="0">
              <a:spcBef>
                <a:spcPts val="0"/>
              </a:spcBef>
              <a:buClr>
                <a:schemeClr val="dk1"/>
              </a:buClr>
              <a:buSzPct val="61111"/>
              <a:buFont typeface="Arial"/>
              <a:buNone/>
            </a:pPr>
            <a:r>
              <a:rPr lang="en" sz="1800"/>
              <a:t>char charray[80]; 		string word; 		cin &gt;&gt; word;</a:t>
            </a:r>
          </a:p>
          <a:p>
            <a:pPr indent="387350" lvl="0" rtl="0">
              <a:spcBef>
                <a:spcPts val="0"/>
              </a:spcBef>
              <a:buClr>
                <a:schemeClr val="dk1"/>
              </a:buClr>
              <a:buSzPct val="61111"/>
              <a:buFont typeface="Arial"/>
              <a:buNone/>
            </a:pPr>
            <a:r>
              <a:rPr lang="en" sz="1800"/>
              <a:t>int wlen = word.length(); 			//length of string object</a:t>
            </a:r>
          </a:p>
          <a:p>
            <a:pPr indent="387350" lvl="0" rtl="0">
              <a:spcBef>
                <a:spcPts val="0"/>
              </a:spcBef>
              <a:buClr>
                <a:schemeClr val="dk1"/>
              </a:buClr>
              <a:buSzPct val="61111"/>
              <a:buFont typeface="Arial"/>
              <a:buNone/>
            </a:pPr>
            <a:r>
              <a:rPr lang="en" sz="1800"/>
              <a:t>cout &lt;&lt; “One character at a time: “;</a:t>
            </a:r>
          </a:p>
          <a:p>
            <a:pPr indent="387350" lvl="0" rtl="0">
              <a:spcBef>
                <a:spcPts val="0"/>
              </a:spcBef>
              <a:buClr>
                <a:schemeClr val="dk1"/>
              </a:buClr>
              <a:buSzPct val="61111"/>
              <a:buFont typeface="Arial"/>
              <a:buNone/>
            </a:pPr>
            <a:r>
              <a:rPr lang="en" sz="1800"/>
              <a:t>for(int j=0; j&lt;wlen; j++)</a:t>
            </a:r>
          </a:p>
          <a:p>
            <a:pPr indent="387350" lvl="0" marL="457200" rtl="0">
              <a:spcBef>
                <a:spcPts val="0"/>
              </a:spcBef>
              <a:buClr>
                <a:schemeClr val="dk1"/>
              </a:buClr>
              <a:buSzPct val="61111"/>
              <a:buFont typeface="Arial"/>
              <a:buNone/>
            </a:pPr>
            <a:r>
              <a:rPr lang="en" sz="1800"/>
              <a:t>cout &lt;&lt; word.at(j); 			//exception if out-of-bounds</a:t>
            </a:r>
          </a:p>
          <a:p>
            <a:pPr indent="387350" lvl="0" marL="457200" rtl="0">
              <a:spcBef>
                <a:spcPts val="0"/>
              </a:spcBef>
              <a:buClr>
                <a:schemeClr val="dk1"/>
              </a:buClr>
              <a:buSzPct val="61111"/>
              <a:buFont typeface="Arial"/>
              <a:buNone/>
            </a:pPr>
            <a:r>
              <a:rPr lang="en" sz="1800"/>
              <a:t>// cout &lt;&lt; word[j]; //no warning if out-of-bounds</a:t>
            </a:r>
          </a:p>
          <a:p>
            <a:pPr indent="-69850" lvl="0" marL="457200" rtl="0">
              <a:spcBef>
                <a:spcPts val="0"/>
              </a:spcBef>
              <a:buClr>
                <a:schemeClr val="dk1"/>
              </a:buClr>
              <a:buSzPct val="61111"/>
              <a:buFont typeface="Arial"/>
              <a:buNone/>
            </a:pPr>
            <a:r>
              <a:rPr lang="en" sz="1800"/>
              <a:t>word.copy(charray, wlen, 0); 		//copy string object to array</a:t>
            </a:r>
          </a:p>
          <a:p>
            <a:pPr indent="-69850" lvl="0" marL="457200" rtl="0">
              <a:spcBef>
                <a:spcPts val="0"/>
              </a:spcBef>
              <a:buClr>
                <a:schemeClr val="dk1"/>
              </a:buClr>
              <a:buSzPct val="61111"/>
              <a:buFont typeface="Arial"/>
              <a:buNone/>
            </a:pPr>
            <a:r>
              <a:rPr lang="en" sz="1800"/>
              <a:t>charray[wlen] = 0; 				//terminate with ‘\0’</a:t>
            </a:r>
          </a:p>
          <a:p>
            <a:pPr indent="-69850" lvl="0" marL="457200" rtl="0">
              <a:spcBef>
                <a:spcPts val="0"/>
              </a:spcBef>
              <a:buClr>
                <a:schemeClr val="dk1"/>
              </a:buClr>
              <a:buSzPct val="61111"/>
              <a:buFont typeface="Arial"/>
              <a:buNone/>
            </a:pPr>
            <a:r>
              <a:rPr lang="en" sz="1800"/>
              <a:t>cout &lt;&lt; “\nArray contains: “ &lt;&lt; charray &lt;&lt; endl;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String Member Functions</a:t>
            </a:r>
          </a:p>
        </p:txBody>
      </p:sp>
      <p:sp>
        <p:nvSpPr>
          <p:cNvPr id="140" name="Shape 140"/>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Clr>
                <a:schemeClr val="dk1"/>
              </a:buClr>
              <a:buSzPct val="68750"/>
              <a:buFont typeface="Arial"/>
              <a:buNone/>
            </a:pPr>
            <a:r>
              <a:rPr lang="en" sz="1600"/>
              <a:t>cin &gt;&gt; str					// takes the string without spaces, ‘space‘ terminator.</a:t>
            </a:r>
          </a:p>
          <a:p>
            <a:pPr lvl="0" rtl="0">
              <a:spcBef>
                <a:spcPts val="0"/>
              </a:spcBef>
              <a:buClr>
                <a:schemeClr val="dk1"/>
              </a:buClr>
              <a:buSzPct val="68750"/>
              <a:buFont typeface="Arial"/>
              <a:buNone/>
            </a:pPr>
            <a:r>
              <a:rPr lang="en" sz="1600"/>
              <a:t>getline(cin, str)				// takes the whole string with spaces, ‘\n’ terminator.</a:t>
            </a:r>
          </a:p>
          <a:p>
            <a:pPr lvl="0" rtl="0">
              <a:spcBef>
                <a:spcPts val="0"/>
              </a:spcBef>
              <a:buClr>
                <a:schemeClr val="dk1"/>
              </a:buClr>
              <a:buSzPct val="68750"/>
              <a:buFont typeface="Arial"/>
              <a:buNone/>
            </a:pPr>
            <a:r>
              <a:rPr lang="en" sz="1600"/>
              <a:t>str.size()					// </a:t>
            </a:r>
            <a:r>
              <a:rPr lang="en" sz="1600"/>
              <a:t>returns length of string</a:t>
            </a:r>
          </a:p>
          <a:p>
            <a:pPr lvl="0" rtl="0">
              <a:spcBef>
                <a:spcPts val="0"/>
              </a:spcBef>
              <a:buClr>
                <a:schemeClr val="dk1"/>
              </a:buClr>
              <a:buSzPct val="68750"/>
              <a:buFont typeface="Arial"/>
              <a:buNone/>
            </a:pPr>
            <a:r>
              <a:rPr lang="en" sz="1600"/>
              <a:t>str = “Hello”				// replace with a new string</a:t>
            </a:r>
          </a:p>
          <a:p>
            <a:pPr lvl="0" rtl="0">
              <a:spcBef>
                <a:spcPts val="0"/>
              </a:spcBef>
              <a:buClr>
                <a:schemeClr val="dk1"/>
              </a:buClr>
              <a:buSzPct val="68750"/>
              <a:buFont typeface="Arial"/>
              <a:buNone/>
            </a:pPr>
            <a:r>
              <a:rPr lang="en" sz="1600"/>
              <a:t>str.clear()	 				// </a:t>
            </a:r>
            <a:r>
              <a:rPr lang="en" sz="1600"/>
              <a:t>clear string</a:t>
            </a:r>
          </a:p>
          <a:p>
            <a:pPr lvl="0" rtl="0">
              <a:spcBef>
                <a:spcPts val="0"/>
              </a:spcBef>
              <a:buClr>
                <a:schemeClr val="dk1"/>
              </a:buClr>
              <a:buSzPct val="68750"/>
              <a:buFont typeface="Arial"/>
              <a:buNone/>
            </a:pPr>
            <a:r>
              <a:rPr lang="en" sz="1600"/>
              <a:t>str.empty()				// </a:t>
            </a:r>
            <a:r>
              <a:rPr lang="en" sz="1600"/>
              <a:t>test if string is empty</a:t>
            </a:r>
          </a:p>
          <a:p>
            <a:pPr lvl="0" rtl="0">
              <a:spcBef>
                <a:spcPts val="0"/>
              </a:spcBef>
              <a:buClr>
                <a:schemeClr val="dk1"/>
              </a:buClr>
              <a:buSzPct val="68750"/>
              <a:buFont typeface="Arial"/>
              <a:buNone/>
            </a:pPr>
            <a:r>
              <a:rPr lang="en" sz="1600"/>
              <a:t>str[index]					// </a:t>
            </a:r>
            <a:r>
              <a:rPr lang="en" sz="1600"/>
              <a:t>get character of string</a:t>
            </a:r>
          </a:p>
          <a:p>
            <a:pPr lvl="0" rtl="0">
              <a:spcBef>
                <a:spcPts val="0"/>
              </a:spcBef>
              <a:buClr>
                <a:schemeClr val="dk1"/>
              </a:buClr>
              <a:buSzPct val="68750"/>
              <a:buFont typeface="Arial"/>
              <a:buNone/>
            </a:pPr>
            <a:r>
              <a:rPr lang="en" sz="1600"/>
              <a:t>str += “Hello”				// append new string at the end</a:t>
            </a:r>
          </a:p>
          <a:p>
            <a:pPr lvl="0" rtl="0">
              <a:spcBef>
                <a:spcPts val="0"/>
              </a:spcBef>
              <a:buClr>
                <a:schemeClr val="dk1"/>
              </a:buClr>
              <a:buSzPct val="68750"/>
              <a:buFont typeface="Arial"/>
              <a:buNone/>
            </a:pPr>
            <a:r>
              <a:rPr lang="en" sz="1600"/>
              <a:t>str.insert(pos, “newString”)	// insert at pos</a:t>
            </a:r>
          </a:p>
          <a:p>
            <a:pPr lvl="0" rtl="0">
              <a:spcBef>
                <a:spcPts val="0"/>
              </a:spcBef>
              <a:buClr>
                <a:schemeClr val="dk1"/>
              </a:buClr>
              <a:buSzPct val="68750"/>
              <a:buFont typeface="Arial"/>
              <a:buNone/>
            </a:pPr>
            <a:r>
              <a:rPr lang="en" sz="1600"/>
              <a:t>str.erase(pos, count)		// erase count char starting from pos</a:t>
            </a:r>
          </a:p>
          <a:p>
            <a:pPr lvl="0" rtl="0">
              <a:spcBef>
                <a:spcPts val="0"/>
              </a:spcBef>
              <a:buClr>
                <a:schemeClr val="dk1"/>
              </a:buClr>
              <a:buSzPct val="68750"/>
              <a:buFont typeface="Arial"/>
              <a:buNone/>
            </a:pPr>
            <a:r>
              <a:rPr lang="en" sz="1600"/>
              <a:t>str.substr(pos, count)		// generate a string starting at pos with length count.</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References and Homework</a:t>
            </a:r>
          </a:p>
        </p:txBody>
      </p:sp>
      <p:sp>
        <p:nvSpPr>
          <p:cNvPr id="146" name="Shape 146"/>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Object-Oriented Programming in C++ (4</a:t>
            </a:r>
            <a:r>
              <a:rPr baseline="30000" lang="en"/>
              <a:t>th</a:t>
            </a:r>
            <a:r>
              <a:rPr lang="en"/>
              <a:t> Edition) - Chapter 7</a:t>
            </a:r>
          </a:p>
          <a:p>
            <a:pPr indent="-228600" lvl="0" marL="457200" rtl="0">
              <a:spcBef>
                <a:spcPts val="0"/>
              </a:spcBef>
            </a:pPr>
            <a:r>
              <a:rPr lang="en"/>
              <a:t>http://www.cplusplus.com/reference/string/string/string/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ctrTitle"/>
          </p:nvPr>
        </p:nvSpPr>
        <p:spPr>
          <a:xfrm>
            <a:off x="457200" y="563758"/>
            <a:ext cx="8229600" cy="30096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accent1"/>
              </a:buClr>
              <a:buSzPct val="25000"/>
              <a:buFont typeface="Ubuntu"/>
              <a:buNone/>
            </a:pPr>
            <a:r>
              <a:rPr b="1" i="0" lang="en" sz="7200" u="none" cap="none" strike="noStrike">
                <a:solidFill>
                  <a:schemeClr val="accent1"/>
                </a:solidFill>
                <a:latin typeface="Ubuntu"/>
                <a:ea typeface="Ubuntu"/>
                <a:cs typeface="Ubuntu"/>
                <a:sym typeface="Ubuntu"/>
              </a:rPr>
              <a:t>STL  1</a:t>
            </a:r>
          </a:p>
        </p:txBody>
      </p:sp>
      <p:sp>
        <p:nvSpPr>
          <p:cNvPr id="152" name="Shape 152"/>
          <p:cNvSpPr txBox="1"/>
          <p:nvPr>
            <p:ph idx="1" type="subTitle"/>
          </p:nvPr>
        </p:nvSpPr>
        <p:spPr>
          <a:xfrm>
            <a:off x="457200" y="3716392"/>
            <a:ext cx="8229600" cy="123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Ubuntu"/>
              <a:buNone/>
            </a:pPr>
            <a:r>
              <a:t/>
            </a:r>
            <a:endParaRPr b="0" i="0" sz="4800" u="none" cap="none" strike="noStrike">
              <a:solidFill>
                <a:schemeClr val="dk2"/>
              </a:solidFill>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Introduction to the STL</a:t>
            </a:r>
          </a:p>
        </p:txBody>
      </p:sp>
      <p:sp>
        <p:nvSpPr>
          <p:cNvPr id="158" name="Shape 158"/>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Ubuntu"/>
              <a:buNone/>
            </a:pPr>
            <a:r>
              <a:rPr b="0" i="0" lang="en" sz="2400" u="none" cap="none" strike="noStrike">
                <a:solidFill>
                  <a:schemeClr val="dk1"/>
                </a:solidFill>
                <a:latin typeface="Ubuntu"/>
                <a:ea typeface="Ubuntu"/>
                <a:cs typeface="Ubuntu"/>
                <a:sym typeface="Ubuntu"/>
              </a:rPr>
              <a:t>The STL contains several kinds of entities. The three most important are containers, algorithms, and iterators.</a:t>
            </a:r>
          </a:p>
          <a:p>
            <a:pPr indent="-381000" lvl="0" marL="457200" marR="0" rtl="0" algn="l">
              <a:lnSpc>
                <a:spcPct val="100000"/>
              </a:lnSpc>
              <a:spcBef>
                <a:spcPts val="0"/>
              </a:spcBef>
              <a:spcAft>
                <a:spcPts val="0"/>
              </a:spcAft>
              <a:buClr>
                <a:schemeClr val="dk1"/>
              </a:buClr>
              <a:buSzPct val="25000"/>
              <a:buFont typeface="Ubuntu"/>
              <a:buNone/>
            </a:pPr>
            <a:r>
              <a:rPr b="0" i="0" lang="en" sz="2400" u="none" cap="none" strike="noStrike">
                <a:solidFill>
                  <a:schemeClr val="dk1"/>
                </a:solidFill>
                <a:latin typeface="Ubuntu"/>
                <a:ea typeface="Ubuntu"/>
                <a:cs typeface="Ubuntu"/>
                <a:sym typeface="Ubuntu"/>
              </a:rPr>
              <a:t>A </a:t>
            </a:r>
            <a:r>
              <a:rPr b="0" i="0" lang="en" sz="2400" u="none" cap="none" strike="noStrike">
                <a:solidFill>
                  <a:srgbClr val="DA0002"/>
                </a:solidFill>
                <a:latin typeface="Ubuntu"/>
                <a:ea typeface="Ubuntu"/>
                <a:cs typeface="Ubuntu"/>
                <a:sym typeface="Ubuntu"/>
              </a:rPr>
              <a:t>container </a:t>
            </a:r>
            <a:r>
              <a:rPr b="0" i="0" lang="en" sz="2400" u="none" cap="none" strike="noStrike">
                <a:solidFill>
                  <a:schemeClr val="dk1"/>
                </a:solidFill>
                <a:latin typeface="Ubuntu"/>
                <a:ea typeface="Ubuntu"/>
                <a:cs typeface="Ubuntu"/>
                <a:sym typeface="Ubuntu"/>
              </a:rPr>
              <a:t>is a way that stored data is organized in memory.</a:t>
            </a:r>
          </a:p>
          <a:p>
            <a:pPr indent="-381000" lvl="0" marL="457200" marR="0" rtl="0" algn="l">
              <a:lnSpc>
                <a:spcPct val="100000"/>
              </a:lnSpc>
              <a:spcBef>
                <a:spcPts val="0"/>
              </a:spcBef>
              <a:spcAft>
                <a:spcPts val="0"/>
              </a:spcAft>
              <a:buClr>
                <a:schemeClr val="dk1"/>
              </a:buClr>
              <a:buSzPct val="25000"/>
              <a:buFont typeface="Ubuntu"/>
              <a:buNone/>
            </a:pPr>
            <a:r>
              <a:rPr b="0" i="0" lang="en" sz="2400" u="none" cap="none" strike="noStrike">
                <a:solidFill>
                  <a:srgbClr val="DA0002"/>
                </a:solidFill>
                <a:latin typeface="Ubuntu"/>
                <a:ea typeface="Ubuntu"/>
                <a:cs typeface="Ubuntu"/>
                <a:sym typeface="Ubuntu"/>
              </a:rPr>
              <a:t>Algorithms </a:t>
            </a:r>
            <a:r>
              <a:rPr b="0" i="0" lang="en" sz="2400" u="none" cap="none" strike="noStrike">
                <a:solidFill>
                  <a:schemeClr val="dk1"/>
                </a:solidFill>
                <a:latin typeface="Ubuntu"/>
                <a:ea typeface="Ubuntu"/>
                <a:cs typeface="Ubuntu"/>
                <a:sym typeface="Ubuntu"/>
              </a:rPr>
              <a:t>in the STL are procedures that are applied to containers to process their data in various ways.</a:t>
            </a:r>
          </a:p>
          <a:p>
            <a:pPr indent="-381000" lvl="0" marL="457200" marR="0" rtl="0" algn="l">
              <a:lnSpc>
                <a:spcPct val="100000"/>
              </a:lnSpc>
              <a:spcBef>
                <a:spcPts val="0"/>
              </a:spcBef>
              <a:spcAft>
                <a:spcPts val="0"/>
              </a:spcAft>
              <a:buClr>
                <a:schemeClr val="dk1"/>
              </a:buClr>
              <a:buSzPct val="25000"/>
              <a:buFont typeface="Ubuntu"/>
              <a:buNone/>
            </a:pPr>
            <a:r>
              <a:rPr b="0" i="0" lang="en" sz="2400" u="none" cap="none" strike="noStrike">
                <a:solidFill>
                  <a:srgbClr val="DA0002"/>
                </a:solidFill>
                <a:latin typeface="Ubuntu"/>
                <a:ea typeface="Ubuntu"/>
                <a:cs typeface="Ubuntu"/>
                <a:sym typeface="Ubuntu"/>
              </a:rPr>
              <a:t>Iterators </a:t>
            </a:r>
            <a:r>
              <a:rPr b="0" i="0" lang="en" sz="2400" u="none" cap="none" strike="noStrike">
                <a:solidFill>
                  <a:schemeClr val="dk1"/>
                </a:solidFill>
                <a:latin typeface="Ubuntu"/>
                <a:ea typeface="Ubuntu"/>
                <a:cs typeface="Ubuntu"/>
                <a:sym typeface="Ubuntu"/>
              </a:rPr>
              <a:t>are a generalization of the concept of pointers: they point to elements in a container.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Containers</a:t>
            </a:r>
          </a:p>
        </p:txBody>
      </p:sp>
      <p:sp>
        <p:nvSpPr>
          <p:cNvPr id="164" name="Shape 164"/>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chemeClr val="dk1"/>
              </a:buClr>
              <a:buSzPct val="25000"/>
              <a:buFont typeface="Ubuntu"/>
              <a:buNone/>
            </a:pPr>
            <a:r>
              <a:rPr b="0" i="0" lang="en" sz="2300" u="none" cap="none" strike="noStrike">
                <a:solidFill>
                  <a:schemeClr val="dk1"/>
                </a:solidFill>
                <a:latin typeface="Ubuntu"/>
                <a:ea typeface="Ubuntu"/>
                <a:cs typeface="Ubuntu"/>
                <a:sym typeface="Ubuntu"/>
              </a:rPr>
              <a:t>A container is a way to store data, whether the data consists of built-in types such as int and float, or of class objects. The STL makes </a:t>
            </a:r>
            <a:r>
              <a:rPr b="1" i="0" lang="en" sz="2300" u="none" cap="none" strike="noStrike">
                <a:solidFill>
                  <a:srgbClr val="DA0002"/>
                </a:solidFill>
                <a:latin typeface="Ubuntu"/>
                <a:ea typeface="Ubuntu"/>
                <a:cs typeface="Ubuntu"/>
                <a:sym typeface="Ubuntu"/>
              </a:rPr>
              <a:t>seven basic kinds of containers available</a:t>
            </a:r>
            <a:r>
              <a:rPr b="0" i="0" lang="en" sz="2300" u="none" cap="none" strike="noStrike">
                <a:solidFill>
                  <a:schemeClr val="dk1"/>
                </a:solidFill>
                <a:latin typeface="Ubuntu"/>
                <a:ea typeface="Ubuntu"/>
                <a:cs typeface="Ubuntu"/>
                <a:sym typeface="Ubuntu"/>
              </a:rPr>
              <a:t>, as well as three more that are derived from the basic kinds. </a:t>
            </a:r>
          </a:p>
          <a:p>
            <a:pPr indent="0" lvl="0" marL="0" marR="0" rtl="0" algn="just">
              <a:lnSpc>
                <a:spcPct val="100000"/>
              </a:lnSpc>
              <a:spcBef>
                <a:spcPts val="0"/>
              </a:spcBef>
              <a:spcAft>
                <a:spcPts val="0"/>
              </a:spcAft>
              <a:buClr>
                <a:schemeClr val="dk1"/>
              </a:buClr>
              <a:buSzPct val="25000"/>
              <a:buFont typeface="Arial"/>
              <a:buNone/>
            </a:pPr>
            <a:r>
              <a:rPr b="0" i="0" lang="en" sz="2300" u="none" cap="none" strike="noStrike">
                <a:solidFill>
                  <a:schemeClr val="dk1"/>
                </a:solidFill>
                <a:latin typeface="Ubuntu"/>
                <a:ea typeface="Ubuntu"/>
                <a:cs typeface="Ubuntu"/>
                <a:sym typeface="Ubuntu"/>
              </a:rPr>
              <a:t>In addition, </a:t>
            </a:r>
            <a:r>
              <a:rPr b="1" i="0" lang="en" sz="2300" u="none" cap="none" strike="noStrike">
                <a:solidFill>
                  <a:srgbClr val="DA0002"/>
                </a:solidFill>
                <a:latin typeface="Ubuntu"/>
                <a:ea typeface="Ubuntu"/>
                <a:cs typeface="Ubuntu"/>
                <a:sym typeface="Ubuntu"/>
              </a:rPr>
              <a:t>you can create your own containers based on the basic kinds</a:t>
            </a:r>
            <a:r>
              <a:rPr b="0" i="0" lang="en" sz="2300" u="none" cap="none" strike="noStrike">
                <a:solidFill>
                  <a:schemeClr val="dk1"/>
                </a:solidFill>
                <a:latin typeface="Ubuntu"/>
                <a:ea typeface="Ubuntu"/>
                <a:cs typeface="Ubuntu"/>
                <a:sym typeface="Ubuntu"/>
              </a:rPr>
              <a:t>. You may wonder why we need so many kinds of containers. Why not use C++ arrays in all data storage situations? The answer is  efficiency. An array is awkward or slow in many situations.</a:t>
            </a:r>
          </a:p>
          <a:p>
            <a:pPr indent="0" lvl="0" marL="0" marR="0" rtl="0" algn="just">
              <a:lnSpc>
                <a:spcPct val="100000"/>
              </a:lnSpc>
              <a:spcBef>
                <a:spcPts val="0"/>
              </a:spcBef>
              <a:spcAft>
                <a:spcPts val="0"/>
              </a:spcAft>
              <a:buClr>
                <a:schemeClr val="dk1"/>
              </a:buClr>
              <a:buSzPct val="25000"/>
              <a:buFont typeface="Ubuntu"/>
              <a:buNone/>
            </a:pPr>
            <a:r>
              <a:t/>
            </a:r>
            <a:endParaRPr b="0" i="0" sz="2300" u="none" cap="none" strike="noStrike">
              <a:solidFill>
                <a:schemeClr val="dk1"/>
              </a:solidFill>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Pairs, first, second, make_pair</a:t>
            </a:r>
          </a:p>
        </p:txBody>
      </p:sp>
      <p:sp>
        <p:nvSpPr>
          <p:cNvPr id="170" name="Shape 170"/>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#include &lt;utility&gt;      // std::pair, std::make_pair</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#include &lt;string&gt;       // std::string</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#include &lt;iostream&gt;     // std::cout</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using namespace std;</a:t>
            </a:r>
          </a:p>
          <a:p>
            <a:pPr indent="0" lvl="0" marL="0" marR="0" rtl="0" algn="l">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int main () {</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pair &lt;string,double&gt; product1;                     // default constructor</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pair &lt;string,double&gt; product2 ("tomatoes",2.30);   // value init</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pair &lt;string,double&gt; product3 (product2);          // copy constructor</a:t>
            </a:r>
          </a:p>
          <a:p>
            <a:pPr indent="0" lvl="0" marL="0" marR="0" rtl="0" algn="l">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product1 = make_pair("lightbulbs",0.99);   // using make_pair (move)</a:t>
            </a:r>
          </a:p>
          <a:p>
            <a:pPr indent="0" lvl="0" marL="0" marR="0" rtl="0" algn="l">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product2.first = "shoes";                  // the type of first is string</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product2.second = 39.90;                   // the type of second is double</a:t>
            </a:r>
          </a:p>
          <a:p>
            <a:pPr indent="0" lvl="0" marL="0" marR="0" rtl="0" algn="l">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cout &lt;&lt; "The price of " &lt;&lt; product1.first &lt;&lt; " is $" &lt;&lt; product1.second &lt;&lt; '\n';</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cout &lt;&lt; "The price of " &lt;&lt; product2.first &lt;&lt; " is $" &lt;&lt; product2.second &lt;&lt; '\n';</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cout &lt;&lt; "The price of " &lt;&lt; product3.first &lt;&lt; " is $" &lt;&lt; product3.second &lt;&lt; '\n';</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  return 0;</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Sequence Containers</a:t>
            </a:r>
          </a:p>
        </p:txBody>
      </p:sp>
      <p:sp>
        <p:nvSpPr>
          <p:cNvPr id="176" name="Shape 176"/>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chemeClr val="dk1"/>
              </a:buClr>
              <a:buSzPct val="25000"/>
              <a:buFont typeface="Ubuntu"/>
              <a:buNone/>
            </a:pPr>
            <a:r>
              <a:rPr b="0" i="0" lang="en" sz="2400" u="none" cap="none" strike="noStrike">
                <a:solidFill>
                  <a:schemeClr val="dk1"/>
                </a:solidFill>
                <a:latin typeface="Ubuntu"/>
                <a:ea typeface="Ubuntu"/>
                <a:cs typeface="Ubuntu"/>
                <a:sym typeface="Ubuntu"/>
              </a:rPr>
              <a:t>A sequence container stores a set of elements in what you can visualize as a line, like houses on a street. Each  element is related to the other elements by its position along the line. Each element (except at the ends) is preceded by one specific element and followed by  another. </a:t>
            </a:r>
          </a:p>
          <a:p>
            <a:pPr indent="0" lvl="0" marL="0" marR="0" rtl="0" algn="just">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Ubuntu"/>
                <a:ea typeface="Ubuntu"/>
                <a:cs typeface="Ubuntu"/>
                <a:sym typeface="Ubuntu"/>
              </a:rPr>
              <a:t>An ordinary C++ array is an example of a sequence container.</a:t>
            </a:r>
          </a:p>
          <a:p>
            <a:pPr indent="0" lvl="0" marL="0" marR="0" rtl="0" algn="just">
              <a:lnSpc>
                <a:spcPct val="100000"/>
              </a:lnSpc>
              <a:spcBef>
                <a:spcPts val="0"/>
              </a:spcBef>
              <a:spcAft>
                <a:spcPts val="0"/>
              </a:spcAft>
              <a:buClr>
                <a:schemeClr val="dk1"/>
              </a:buClr>
              <a:buSzPct val="25000"/>
              <a:buFont typeface="Ubuntu"/>
              <a:buNone/>
            </a:pPr>
            <a:r>
              <a:t/>
            </a:r>
            <a:endParaRPr b="0" i="0" sz="2400" u="none" cap="none" strike="noStrike">
              <a:solidFill>
                <a:schemeClr val="dk1"/>
              </a:solidFill>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t/>
            </a:r>
            <a:endParaRPr b="1" i="0" sz="3600" u="none" cap="none" strike="noStrike">
              <a:solidFill>
                <a:schemeClr val="accent1"/>
              </a:solidFill>
              <a:latin typeface="Ubuntu"/>
              <a:ea typeface="Ubuntu"/>
              <a:cs typeface="Ubuntu"/>
              <a:sym typeface="Ubuntu"/>
            </a:endParaRPr>
          </a:p>
        </p:txBody>
      </p:sp>
      <p:sp>
        <p:nvSpPr>
          <p:cNvPr id="182" name="Shape 182"/>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t/>
            </a:r>
            <a:endParaRPr b="1" i="0" sz="3600" u="none" cap="none" strike="noStrike">
              <a:solidFill>
                <a:schemeClr val="accent1"/>
              </a:solidFill>
              <a:latin typeface="Ubuntu"/>
              <a:ea typeface="Ubuntu"/>
              <a:cs typeface="Ubuntu"/>
              <a:sym typeface="Ubuntu"/>
            </a:endParaRPr>
          </a:p>
        </p:txBody>
      </p:sp>
      <p:sp>
        <p:nvSpPr>
          <p:cNvPr id="183" name="Shape 183"/>
          <p:cNvSpPr txBox="1"/>
          <p:nvPr>
            <p:ph idx="4294967295"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Ubuntu"/>
              <a:buNone/>
            </a:pPr>
            <a:r>
              <a:t/>
            </a:r>
            <a:endParaRPr b="0" i="0" sz="3000" u="none" cap="none" strike="noStrike">
              <a:solidFill>
                <a:schemeClr val="dk1"/>
              </a:solidFill>
              <a:latin typeface="Ubuntu"/>
              <a:ea typeface="Ubuntu"/>
              <a:cs typeface="Ubuntu"/>
              <a:sym typeface="Ubuntu"/>
            </a:endParaRPr>
          </a:p>
        </p:txBody>
      </p:sp>
      <p:graphicFrame>
        <p:nvGraphicFramePr>
          <p:cNvPr id="184" name="Shape 184"/>
          <p:cNvGraphicFramePr/>
          <p:nvPr/>
        </p:nvGraphicFramePr>
        <p:xfrm>
          <a:off x="451650" y="423300"/>
          <a:ext cx="3000000" cy="3000000"/>
        </p:xfrm>
        <a:graphic>
          <a:graphicData uri="http://schemas.openxmlformats.org/drawingml/2006/table">
            <a:tbl>
              <a:tblPr>
                <a:noFill/>
                <a:tableStyleId>{1B780309-4CD3-44A3-B040-C6F511CCAE98}</a:tableStyleId>
              </a:tblPr>
              <a:tblGrid>
                <a:gridCol w="1710275"/>
                <a:gridCol w="2171800"/>
                <a:gridCol w="4364250"/>
              </a:tblGrid>
              <a:tr h="57125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Container</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Characteristic</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Advantages and Disadvantages</a:t>
                      </a:r>
                    </a:p>
                  </a:txBody>
                  <a:tcPr marT="91425" marB="91425" marR="91425" marL="91425"/>
                </a:tc>
              </a:tr>
              <a:tr h="8674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ordinary C++ array</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Fixed size</a:t>
                      </a:r>
                    </a:p>
                  </a:txBody>
                  <a:tcPr marT="91425" marB="91425" marR="91425" marL="91425"/>
                </a:tc>
                <a:tc>
                  <a:txBody>
                    <a:bodyPr>
                      <a:noAutofit/>
                    </a:bodyPr>
                    <a:lstStyle/>
                    <a:p>
                      <a:pPr indent="-228600" lvl="0" marL="457200" marR="0" rtl="0" algn="l">
                        <a:lnSpc>
                          <a:spcPct val="100000"/>
                        </a:lnSpc>
                        <a:spcBef>
                          <a:spcPts val="0"/>
                        </a:spcBef>
                        <a:spcAft>
                          <a:spcPts val="0"/>
                        </a:spcAft>
                        <a:buClr>
                          <a:srgbClr val="000000"/>
                        </a:buClr>
                        <a:buSzPct val="100000"/>
                        <a:buFont typeface="Ubuntu"/>
                        <a:buChar char="●"/>
                      </a:pPr>
                      <a:r>
                        <a:rPr lang="en" sz="1400" u="none" cap="none" strike="noStrike">
                          <a:latin typeface="Ubuntu"/>
                          <a:ea typeface="Ubuntu"/>
                          <a:cs typeface="Ubuntu"/>
                          <a:sym typeface="Ubuntu"/>
                        </a:rPr>
                        <a:t>Quick random access (by index number)</a:t>
                      </a:r>
                    </a:p>
                    <a:p>
                      <a:pPr indent="-228600" lvl="0" marL="457200" marR="0" rtl="0" algn="l">
                        <a:lnSpc>
                          <a:spcPct val="100000"/>
                        </a:lnSpc>
                        <a:spcBef>
                          <a:spcPts val="0"/>
                        </a:spcBef>
                        <a:spcAft>
                          <a:spcPts val="0"/>
                        </a:spcAft>
                        <a:buClr>
                          <a:srgbClr val="000000"/>
                        </a:buClr>
                        <a:buSzPct val="100000"/>
                        <a:buFont typeface="Ubuntu"/>
                        <a:buChar char="●"/>
                      </a:pPr>
                      <a:r>
                        <a:rPr lang="en" sz="1400" u="none" cap="none" strike="noStrike">
                          <a:latin typeface="Ubuntu"/>
                          <a:ea typeface="Ubuntu"/>
                          <a:cs typeface="Ubuntu"/>
                          <a:sym typeface="Ubuntu"/>
                        </a:rPr>
                        <a:t>Slow to insert or erase in the middle Size cannot be changed at runtime</a:t>
                      </a:r>
                    </a:p>
                  </a:txBody>
                  <a:tcPr marT="91425" marB="91425" marR="91425" marL="91425"/>
                </a:tc>
              </a:tr>
              <a:tr h="994225">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vector</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Relocating, expandable array</a:t>
                      </a:r>
                    </a:p>
                  </a:txBody>
                  <a:tcPr marT="91425" marB="91425" marR="91425" marL="91425"/>
                </a:tc>
                <a:tc>
                  <a:txBody>
                    <a:bodyPr>
                      <a:noAutofit/>
                    </a:bodyPr>
                    <a:lstStyle/>
                    <a:p>
                      <a:pPr indent="-228600" lvl="0" marL="457200" marR="0" rtl="0" algn="l">
                        <a:lnSpc>
                          <a:spcPct val="100000"/>
                        </a:lnSpc>
                        <a:spcBef>
                          <a:spcPts val="0"/>
                        </a:spcBef>
                        <a:spcAft>
                          <a:spcPts val="0"/>
                        </a:spcAft>
                        <a:buClr>
                          <a:srgbClr val="000000"/>
                        </a:buClr>
                        <a:buSzPct val="100000"/>
                        <a:buFont typeface="Ubuntu"/>
                        <a:buChar char="●"/>
                      </a:pPr>
                      <a:r>
                        <a:rPr lang="en" sz="1400" u="none" cap="none" strike="noStrike">
                          <a:latin typeface="Ubuntu"/>
                          <a:ea typeface="Ubuntu"/>
                          <a:cs typeface="Ubuntu"/>
                          <a:sym typeface="Ubuntu"/>
                        </a:rPr>
                        <a:t>Quick random access (by index number)</a:t>
                      </a:r>
                    </a:p>
                    <a:p>
                      <a:pPr indent="-228600" lvl="0" marL="457200" marR="0" rtl="0" algn="l">
                        <a:lnSpc>
                          <a:spcPct val="100000"/>
                        </a:lnSpc>
                        <a:spcBef>
                          <a:spcPts val="0"/>
                        </a:spcBef>
                        <a:spcAft>
                          <a:spcPts val="0"/>
                        </a:spcAft>
                        <a:buClr>
                          <a:srgbClr val="000000"/>
                        </a:buClr>
                        <a:buSzPct val="100000"/>
                        <a:buFont typeface="Ubuntu"/>
                        <a:buChar char="●"/>
                      </a:pPr>
                      <a:r>
                        <a:rPr lang="en" sz="1400" u="none" cap="none" strike="noStrike">
                          <a:latin typeface="Ubuntu"/>
                          <a:ea typeface="Ubuntu"/>
                          <a:cs typeface="Ubuntu"/>
                          <a:sym typeface="Ubuntu"/>
                        </a:rPr>
                        <a:t>Slow to insert or erase in the middle Quick to insert or erase at end</a:t>
                      </a:r>
                    </a:p>
                  </a:txBody>
                  <a:tcPr marT="91425" marB="91425" marR="91425" marL="91425"/>
                </a:tc>
              </a:tr>
              <a:tr h="554625">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deque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400" u="none" cap="none" strike="noStrike">
                          <a:latin typeface="Ubuntu"/>
                          <a:ea typeface="Ubuntu"/>
                          <a:cs typeface="Ubuntu"/>
                          <a:sym typeface="Ubuntu"/>
                        </a:rPr>
                        <a:t>Like vector, but can be accessed at either end</a:t>
                      </a:r>
                    </a:p>
                  </a:txBody>
                  <a:tcPr marT="91425" marB="91425" marR="91425" marL="91425"/>
                </a:tc>
                <a:tc>
                  <a:txBody>
                    <a:bodyPr>
                      <a:noAutofit/>
                    </a:bodyPr>
                    <a:lstStyle/>
                    <a:p>
                      <a:pPr indent="-228600" lvl="0" marL="457200" marR="0" rtl="0" algn="l">
                        <a:lnSpc>
                          <a:spcPct val="100000"/>
                        </a:lnSpc>
                        <a:spcBef>
                          <a:spcPts val="0"/>
                        </a:spcBef>
                        <a:spcAft>
                          <a:spcPts val="0"/>
                        </a:spcAft>
                        <a:buClr>
                          <a:srgbClr val="000000"/>
                        </a:buClr>
                        <a:buSzPct val="100000"/>
                        <a:buFont typeface="Ubuntu"/>
                        <a:buChar char="●"/>
                      </a:pPr>
                      <a:r>
                        <a:rPr lang="en" sz="1400" u="none" cap="none" strike="noStrike">
                          <a:latin typeface="Ubuntu"/>
                          <a:ea typeface="Ubuntu"/>
                          <a:cs typeface="Ubuntu"/>
                          <a:sym typeface="Ubuntu"/>
                        </a:rPr>
                        <a:t>Quick random access (using index number)</a:t>
                      </a:r>
                    </a:p>
                    <a:p>
                      <a:pPr indent="-228600" lvl="0" marL="457200" marR="0" rtl="0" algn="l">
                        <a:lnSpc>
                          <a:spcPct val="100000"/>
                        </a:lnSpc>
                        <a:spcBef>
                          <a:spcPts val="0"/>
                        </a:spcBef>
                        <a:spcAft>
                          <a:spcPts val="0"/>
                        </a:spcAft>
                        <a:buClr>
                          <a:srgbClr val="000000"/>
                        </a:buClr>
                        <a:buSzPct val="100000"/>
                        <a:buFont typeface="Ubuntu"/>
                        <a:buChar char="●"/>
                      </a:pPr>
                      <a:r>
                        <a:rPr lang="en" sz="1400" u="none" cap="none" strike="noStrike">
                          <a:latin typeface="Ubuntu"/>
                          <a:ea typeface="Ubuntu"/>
                          <a:cs typeface="Ubuntu"/>
                          <a:sym typeface="Ubuntu"/>
                        </a:rPr>
                        <a:t>Slow to insert or erase in the middle </a:t>
                      </a:r>
                    </a:p>
                    <a:p>
                      <a:pPr indent="-228600" lvl="0" marL="457200" marR="0" rtl="0" algn="l">
                        <a:lnSpc>
                          <a:spcPct val="100000"/>
                        </a:lnSpc>
                        <a:spcBef>
                          <a:spcPts val="0"/>
                        </a:spcBef>
                        <a:spcAft>
                          <a:spcPts val="0"/>
                        </a:spcAft>
                        <a:buClr>
                          <a:srgbClr val="000000"/>
                        </a:buClr>
                        <a:buSzPct val="100000"/>
                        <a:buFont typeface="Ubuntu"/>
                        <a:buChar char="●"/>
                      </a:pPr>
                      <a:r>
                        <a:rPr lang="en" sz="1400" u="none" cap="none" strike="noStrike">
                          <a:latin typeface="Ubuntu"/>
                          <a:ea typeface="Ubuntu"/>
                          <a:cs typeface="Ubuntu"/>
                          <a:sym typeface="Ubuntu"/>
                        </a:rPr>
                        <a:t>Quick insert or erase (push and pop) at either the beginning or the end</a:t>
                      </a: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Member Functions</a:t>
            </a:r>
          </a:p>
        </p:txBody>
      </p:sp>
      <p:sp>
        <p:nvSpPr>
          <p:cNvPr id="190" name="Shape 190"/>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Ubuntu"/>
              <a:buNone/>
            </a:pPr>
            <a:r>
              <a:rPr b="0" i="0" lang="en" sz="1400" u="none" cap="none" strike="noStrike">
                <a:solidFill>
                  <a:schemeClr val="dk1"/>
                </a:solidFill>
                <a:latin typeface="Ubuntu"/>
                <a:ea typeface="Ubuntu"/>
                <a:cs typeface="Ubuntu"/>
                <a:sym typeface="Ubuntu"/>
              </a:rPr>
              <a:t>Some Member Functions Common to All Containers</a:t>
            </a:r>
          </a:p>
          <a:p>
            <a:pPr indent="0" lvl="0" marL="0" marR="0" rtl="0" algn="l">
              <a:lnSpc>
                <a:spcPct val="100000"/>
              </a:lnSpc>
              <a:spcBef>
                <a:spcPts val="0"/>
              </a:spcBef>
              <a:spcAft>
                <a:spcPts val="0"/>
              </a:spcAft>
              <a:buClr>
                <a:schemeClr val="dk1"/>
              </a:buClr>
              <a:buSzPct val="25000"/>
              <a:buFont typeface="Ubuntu"/>
              <a:buNone/>
            </a:pPr>
            <a:r>
              <a:t/>
            </a:r>
            <a:endParaRPr b="0" i="0" sz="1400" u="none" cap="none" strike="noStrike">
              <a:solidFill>
                <a:schemeClr val="dk1"/>
              </a:solidFill>
              <a:latin typeface="Ubuntu"/>
              <a:ea typeface="Ubuntu"/>
              <a:cs typeface="Ubuntu"/>
              <a:sym typeface="Ubuntu"/>
            </a:endParaRPr>
          </a:p>
        </p:txBody>
      </p:sp>
      <p:graphicFrame>
        <p:nvGraphicFramePr>
          <p:cNvPr id="191" name="Shape 191"/>
          <p:cNvGraphicFramePr/>
          <p:nvPr/>
        </p:nvGraphicFramePr>
        <p:xfrm>
          <a:off x="952500" y="1694150"/>
          <a:ext cx="3000000" cy="3000000"/>
        </p:xfrm>
        <a:graphic>
          <a:graphicData uri="http://schemas.openxmlformats.org/drawingml/2006/table">
            <a:tbl>
              <a:tblPr>
                <a:noFill/>
                <a:tableStyleId>{1B780309-4CD3-44A3-B040-C6F511CCAE98}</a:tableStyleId>
              </a:tblPr>
              <a:tblGrid>
                <a:gridCol w="1604875"/>
                <a:gridCol w="5634125"/>
              </a:tblGrid>
              <a:tr h="3425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Name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Purpose</a:t>
                      </a:r>
                    </a:p>
                  </a:txBody>
                  <a:tcPr marT="91425" marB="91425" marR="91425" marL="91425"/>
                </a:tc>
              </a:tr>
              <a:tr h="3425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size()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Returns the number of items in the container</a:t>
                      </a:r>
                    </a:p>
                  </a:txBody>
                  <a:tcPr marT="91425" marB="91425" marR="91425" marL="91425"/>
                </a:tc>
              </a:tr>
              <a:tr h="3425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empty()</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Returns true if container is empty</a:t>
                      </a:r>
                    </a:p>
                  </a:txBody>
                  <a:tcPr marT="91425" marB="91425" marR="91425" marL="91425"/>
                </a:tc>
              </a:tr>
              <a:tr h="5254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begin()</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1200" u="none" cap="none" strike="noStrike">
                          <a:latin typeface="Ubuntu"/>
                          <a:ea typeface="Ubuntu"/>
                          <a:cs typeface="Ubuntu"/>
                          <a:sym typeface="Ubuntu"/>
                        </a:rPr>
                        <a:t>Returns an iterator to the start of the container, for iterating forwards</a:t>
                      </a:r>
                    </a:p>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through the container</a:t>
                      </a:r>
                    </a:p>
                  </a:txBody>
                  <a:tcPr marT="91425" marB="91425" marR="91425" marL="91425"/>
                </a:tc>
              </a:tr>
              <a:tr h="5254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end()</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Returns an iterator to the past-the-end location in the container, used to end forward iteration</a:t>
                      </a:r>
                    </a:p>
                  </a:txBody>
                  <a:tcPr marT="91425" marB="91425" marR="91425" marL="91425"/>
                </a:tc>
              </a:tr>
              <a:tr h="5254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rbegin()</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Returns a reverse_iterator to the end of the container, for iterating backward through the container</a:t>
                      </a:r>
                    </a:p>
                  </a:txBody>
                  <a:tcPr marT="91425" marB="91425" marR="91425" marL="91425"/>
                </a:tc>
              </a:tr>
              <a:tr h="5254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rend()</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200" u="none" cap="none" strike="noStrike">
                          <a:latin typeface="Ubuntu"/>
                          <a:ea typeface="Ubuntu"/>
                          <a:cs typeface="Ubuntu"/>
                          <a:sym typeface="Ubuntu"/>
                        </a:rPr>
                        <a:t>Returns a reverse_iterator to the beginning of the container; used to end backward iteration</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The Standard C++ string Class</a:t>
            </a:r>
          </a:p>
        </p:txBody>
      </p:sp>
      <p:sp>
        <p:nvSpPr>
          <p:cNvPr id="86" name="Shape 86"/>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Standard C++ includes a new class called string. This class improves on the traditional Cstring in many ways. For one thing, you no longer need to worry about creating an array of the right size to hold string variables. The string class assumes all the responsibility for memory management. Also, the string class allows the use of overloaded operators, so you can concatenate string objects with the + operator: </a:t>
            </a:r>
          </a:p>
          <a:p>
            <a:pPr lvl="0" rtl="0">
              <a:spcBef>
                <a:spcPts val="0"/>
              </a:spcBef>
              <a:buClr>
                <a:schemeClr val="dk1"/>
              </a:buClr>
              <a:buSzPct val="61111"/>
              <a:buFont typeface="Arial"/>
              <a:buNone/>
            </a:pPr>
            <a:r>
              <a:rPr lang="en" sz="1800"/>
              <a:t>s3 = s1 + s2</a:t>
            </a:r>
          </a:p>
          <a:p>
            <a:pPr lvl="0" rtl="0">
              <a:spcBef>
                <a:spcPts val="0"/>
              </a:spcBef>
              <a:buClr>
                <a:schemeClr val="dk1"/>
              </a:buClr>
              <a:buSzPct val="61111"/>
              <a:buFont typeface="Arial"/>
              <a:buNone/>
            </a:pPr>
            <a:r>
              <a:rPr lang="en" sz="1800"/>
              <a:t>There are other benefits as well. This new class is more efficient and safer to use than C-strings were. In most situations it is the preferred approach.  (However, as we noted earlier, there are still many situations in which  C-strings must be used.) In this section we’ll examine the string class and its various member functions and operators.</a:t>
            </a:r>
          </a:p>
          <a:p>
            <a:pPr lvl="0" rtl="0">
              <a:spcBef>
                <a:spcPts val="0"/>
              </a:spcBef>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Container Adapters</a:t>
            </a:r>
          </a:p>
        </p:txBody>
      </p:sp>
      <p:sp>
        <p:nvSpPr>
          <p:cNvPr id="197" name="Shape 197"/>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Ubuntu"/>
                <a:ea typeface="Ubuntu"/>
                <a:cs typeface="Ubuntu"/>
                <a:sym typeface="Ubuntu"/>
              </a:rPr>
              <a:t>It’s possible to create special-purpose containers from the normal containers mentioned previously using a construct called container adapters.</a:t>
            </a:r>
          </a:p>
          <a:p>
            <a:pPr indent="0" lvl="0" marL="0" marR="0" rtl="0" algn="just">
              <a:lnSpc>
                <a:spcPct val="100000"/>
              </a:lnSpc>
              <a:spcBef>
                <a:spcPts val="0"/>
              </a:spcBef>
              <a:spcAft>
                <a:spcPts val="0"/>
              </a:spcAft>
              <a:buClr>
                <a:schemeClr val="dk1"/>
              </a:buClr>
              <a:buSzPct val="25000"/>
              <a:buFont typeface="Ubuntu"/>
              <a:buNone/>
            </a:pPr>
            <a:r>
              <a:t/>
            </a:r>
            <a:endParaRPr b="0" i="0" sz="3000" u="none" cap="none" strike="noStrike">
              <a:solidFill>
                <a:schemeClr val="dk1"/>
              </a:solidFill>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t/>
            </a:r>
            <a:endParaRPr b="1" i="0" sz="3600" u="none" cap="none" strike="noStrike">
              <a:solidFill>
                <a:schemeClr val="accent1"/>
              </a:solidFill>
              <a:latin typeface="Ubuntu"/>
              <a:ea typeface="Ubuntu"/>
              <a:cs typeface="Ubuntu"/>
              <a:sym typeface="Ubuntu"/>
            </a:endParaRPr>
          </a:p>
        </p:txBody>
      </p:sp>
      <p:graphicFrame>
        <p:nvGraphicFramePr>
          <p:cNvPr id="203" name="Shape 203"/>
          <p:cNvGraphicFramePr/>
          <p:nvPr/>
        </p:nvGraphicFramePr>
        <p:xfrm>
          <a:off x="462900" y="526675"/>
          <a:ext cx="3000000" cy="3000000"/>
        </p:xfrm>
        <a:graphic>
          <a:graphicData uri="http://schemas.openxmlformats.org/drawingml/2006/table">
            <a:tbl>
              <a:tblPr>
                <a:noFill/>
                <a:tableStyleId>{1B780309-4CD3-44A3-B040-C6F511CCAE98}</a:tableStyleId>
              </a:tblPr>
              <a:tblGrid>
                <a:gridCol w="1806650"/>
                <a:gridCol w="3188175"/>
                <a:gridCol w="3223375"/>
              </a:tblGrid>
              <a:tr h="489025">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Container</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Implementation</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Characteristics</a:t>
                      </a:r>
                    </a:p>
                  </a:txBody>
                  <a:tcPr marT="91425" marB="91425" marR="91425" marL="91425"/>
                </a:tc>
              </a:tr>
              <a:tr h="10113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stack</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Can be implemented as vector, or deque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Insert (push) and remove (pop) at one end only</a:t>
                      </a:r>
                    </a:p>
                    <a:p>
                      <a:pPr indent="0" lvl="0" marL="0" marR="0" rtl="0" algn="l">
                        <a:lnSpc>
                          <a:spcPct val="100000"/>
                        </a:lnSpc>
                        <a:spcBef>
                          <a:spcPts val="0"/>
                        </a:spcBef>
                        <a:spcAft>
                          <a:spcPts val="0"/>
                        </a:spcAft>
                        <a:buClr>
                          <a:srgbClr val="000000"/>
                        </a:buClr>
                        <a:buSzPct val="25000"/>
                        <a:buFont typeface="Arial"/>
                        <a:buNone/>
                      </a:pPr>
                      <a:r>
                        <a:t/>
                      </a:r>
                      <a:endParaRPr sz="1800" u="none" cap="none" strike="noStrike">
                        <a:latin typeface="Ubuntu"/>
                        <a:ea typeface="Ubuntu"/>
                        <a:cs typeface="Ubuntu"/>
                        <a:sym typeface="Ubuntu"/>
                      </a:endParaRPr>
                    </a:p>
                  </a:txBody>
                  <a:tcPr marT="91425" marB="91425" marR="91425" marL="91425"/>
                </a:tc>
              </a:tr>
              <a:tr h="101130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queue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Can be implemented as deque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Insert (push) at one end, remove (pop) at other</a:t>
                      </a:r>
                    </a:p>
                  </a:txBody>
                  <a:tcPr marT="91425" marB="91425" marR="91425" marL="91425"/>
                </a:tc>
              </a:tr>
              <a:tr h="1533550">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priority queue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Can be implemented as vector or deque  (low efficiency)</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Ubuntu"/>
                        <a:buNone/>
                      </a:pPr>
                      <a:r>
                        <a:rPr lang="en" sz="1800" u="none" cap="none" strike="noStrike">
                          <a:latin typeface="Ubuntu"/>
                          <a:ea typeface="Ubuntu"/>
                          <a:cs typeface="Ubuntu"/>
                          <a:sym typeface="Ubuntu"/>
                        </a:rPr>
                        <a:t>Insert (push) in random order at one end, remove (pop) in sorted order from other end</a:t>
                      </a: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2600" u="none" cap="none" strike="noStrike">
                <a:solidFill>
                  <a:srgbClr val="DA0002"/>
                </a:solidFill>
                <a:latin typeface="Ubuntu"/>
                <a:ea typeface="Ubuntu"/>
                <a:cs typeface="Ubuntu"/>
                <a:sym typeface="Ubuntu"/>
              </a:rPr>
              <a:t>Vectors - push_back(), size(), and operator[]</a:t>
            </a:r>
          </a:p>
        </p:txBody>
      </p:sp>
      <p:sp>
        <p:nvSpPr>
          <p:cNvPr id="209" name="Shape 209"/>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#include &lt;vector&gt;</a:t>
            </a:r>
          </a:p>
          <a:p>
            <a:pPr indent="0" lvl="0" marL="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int main() {</a:t>
            </a:r>
          </a:p>
          <a:p>
            <a:pPr indent="381000" lvl="0" marL="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vector&lt;int&gt; v; 		//create a vector of ints</a:t>
            </a:r>
          </a:p>
          <a:p>
            <a:pPr indent="381000" lvl="0" marL="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v.push_back(10); 		//put values at end of array</a:t>
            </a:r>
          </a:p>
          <a:p>
            <a:pPr indent="381000" lvl="0" marL="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v.push_back(11);</a:t>
            </a:r>
          </a:p>
          <a:p>
            <a:pPr indent="381000" lvl="0" marL="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v.push_back(12);</a:t>
            </a:r>
          </a:p>
          <a:p>
            <a:pPr indent="-76200" lvl="0" marL="45720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v.push_back(13);</a:t>
            </a:r>
          </a:p>
          <a:p>
            <a:pPr indent="-76200" lvl="0" marL="45720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v[0] = 20; 			//replace with new values</a:t>
            </a:r>
          </a:p>
          <a:p>
            <a:pPr indent="-76200" lvl="0" marL="45720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v[3] = 23;</a:t>
            </a:r>
          </a:p>
          <a:p>
            <a:pPr indent="-76200" lvl="0" marL="45720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for(int j=0; j&lt;v.size(); j++) 	//display vector contents</a:t>
            </a:r>
          </a:p>
          <a:p>
            <a:pPr indent="381000" lvl="0" marL="45720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v[j] &lt;&lt; ‘ ‘; 	//20 11 12 23</a:t>
            </a:r>
          </a:p>
          <a:p>
            <a:pPr indent="-76200" lvl="0" marL="45720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endl;</a:t>
            </a:r>
          </a:p>
          <a:p>
            <a:pPr indent="-76200" lvl="0" marL="45720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return 0;</a:t>
            </a:r>
          </a:p>
          <a:p>
            <a:pPr indent="0" lvl="0" marL="0" marR="0" rtl="0" algn="just">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a:t>
            </a:r>
          </a:p>
          <a:p>
            <a:pPr indent="0" lvl="0" marL="0" marR="0" rtl="0" algn="just">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2600" u="none" cap="none" strike="noStrike">
                <a:solidFill>
                  <a:srgbClr val="DA0002"/>
                </a:solidFill>
                <a:latin typeface="Ubuntu"/>
                <a:ea typeface="Ubuntu"/>
                <a:cs typeface="Ubuntu"/>
                <a:sym typeface="Ubuntu"/>
              </a:rPr>
              <a:t>Vectors - swap(), empty(), back(), and pop_back()</a:t>
            </a:r>
          </a:p>
        </p:txBody>
      </p:sp>
      <p:sp>
        <p:nvSpPr>
          <p:cNvPr id="215" name="Shape 215"/>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#include &lt;vector&gt;</a:t>
            </a:r>
          </a:p>
          <a:p>
            <a:pPr indent="0" lvl="0" marL="0" marR="0" rtl="0" algn="l">
              <a:lnSpc>
                <a:spcPct val="100000"/>
              </a:lnSpc>
              <a:spcBef>
                <a:spcPts val="0"/>
              </a:spcBef>
              <a:spcAft>
                <a:spcPts val="0"/>
              </a:spcAft>
              <a:buClr>
                <a:schemeClr val="dk1"/>
              </a:buClr>
              <a:buSzPct val="25000"/>
              <a:buFont typeface="Ubuntu"/>
              <a:buNone/>
            </a:pPr>
            <a:r>
              <a:rPr b="0" i="0" lang="en" sz="1200" u="none" cap="none" strike="noStrike">
                <a:solidFill>
                  <a:schemeClr val="dk1"/>
                </a:solidFill>
                <a:latin typeface="Ubuntu"/>
                <a:ea typeface="Ubuntu"/>
                <a:cs typeface="Ubuntu"/>
                <a:sym typeface="Ubuntu"/>
              </a:rPr>
              <a:t>int main() {					 	//an array of doubles</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double arr[] = { 1.1, 2.2, 3.3, 4.4 };</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vector&lt;double&gt; v1(arr, arr+4); 		//initialize vector to array</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vector&lt;double&gt; v2(4); 			//empty vector of size 4</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v1.swap(v2); 					//swap contents of v1 and v2</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while( !v2.empty() ){ 			//until vector is empty,</a:t>
            </a:r>
          </a:p>
          <a:p>
            <a:pPr indent="3810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v2.back() &lt;&lt; ‘ ‘; 		//display the last element</a:t>
            </a:r>
          </a:p>
          <a:p>
            <a:pPr indent="3810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v2.pop_back(); 			//remove the last element</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						 //output: 4.4 3.3 2.2 1.1</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endl;</a:t>
            </a:r>
          </a:p>
          <a:p>
            <a:pPr indent="38100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return 0;</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a:t>
            </a:r>
          </a:p>
          <a:p>
            <a:pPr indent="0" lvl="0" marL="0" marR="0" rtl="0" algn="l">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Vectors - insert() and erase()</a:t>
            </a:r>
          </a:p>
        </p:txBody>
      </p:sp>
      <p:sp>
        <p:nvSpPr>
          <p:cNvPr id="221" name="Shape 221"/>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int main()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int arr[] = { 100, 110, 120, 130 }; 			//an array of ints</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vector&lt;int&gt; v(arr, arr+4); 				//initialize vector to array</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“\nBefore insertion: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for(int j=0; j&lt;v.size(); j++) 	cout &lt;&lt; v[j] &lt;&lt; ‘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v.insert( v.begin()+2, 115); 				//insert 115 at element 2</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“\nAfter insertion: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for(j=0; j&lt;v.size(); j++) 	cout &lt;&lt; v[j] &lt;&lt; ‘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v.erase( v.begin()+2 ); 				//erase element 2</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“\nAfter erasure: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for(j=0; j&lt;v.size(); j++) 	cout &lt;&lt; v[j] &lt;&lt; ‘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endl;</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return 0;</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a:t>
            </a:r>
          </a:p>
          <a:p>
            <a:pPr indent="0" lvl="0" marL="0" marR="0" rtl="0" algn="l">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000" u="none" cap="none" strike="noStrike">
                <a:solidFill>
                  <a:srgbClr val="DA0002"/>
                </a:solidFill>
                <a:latin typeface="Ubuntu"/>
                <a:ea typeface="Ubuntu"/>
                <a:cs typeface="Ubuntu"/>
                <a:sym typeface="Ubuntu"/>
              </a:rPr>
              <a:t>Deques - push_back(), push_front(), front()</a:t>
            </a:r>
          </a:p>
        </p:txBody>
      </p:sp>
      <p:sp>
        <p:nvSpPr>
          <p:cNvPr id="227" name="Shape 227"/>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#include &lt;deque&gt;</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int main() {</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deque&lt;int&gt; deq;</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deq.push_back(30); 		//push items on back</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deq.push_back(40);</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deq.push_back(50);</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deq.push_front(20); 		//push items on front</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deq.push_front(10);</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deq[2] = 33; 				//change middle item</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for(int j=0; j&lt;deq.size(); j++)</a:t>
            </a:r>
          </a:p>
          <a:p>
            <a:pPr indent="3810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deq[j] &lt;&lt; ‘ ‘; 		//display items</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cout &lt;&lt; endl;</a:t>
            </a:r>
          </a:p>
          <a:p>
            <a:pPr indent="-76200" lvl="0" marL="45720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return 0;</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Ubuntu"/>
                <a:ea typeface="Ubuntu"/>
                <a:cs typeface="Ubuntu"/>
                <a:sym typeface="Ubuntu"/>
              </a:rPr>
              <a:t>}</a:t>
            </a:r>
          </a:p>
          <a:p>
            <a:pPr indent="0" lvl="0" marL="0" marR="0" rtl="0" algn="l">
              <a:lnSpc>
                <a:spcPct val="100000"/>
              </a:lnSpc>
              <a:spcBef>
                <a:spcPts val="0"/>
              </a:spcBef>
              <a:spcAft>
                <a:spcPts val="0"/>
              </a:spcAft>
              <a:buClr>
                <a:schemeClr val="dk1"/>
              </a:buClr>
              <a:buSzPct val="25000"/>
              <a:buFont typeface="Ubuntu"/>
              <a:buNone/>
            </a:pPr>
            <a:r>
              <a:t/>
            </a:r>
            <a:endParaRPr b="0" i="0" sz="1200" u="none" cap="none" strike="noStrike">
              <a:solidFill>
                <a:schemeClr val="dk1"/>
              </a:solidFill>
              <a:latin typeface="Ubuntu"/>
              <a:ea typeface="Ubuntu"/>
              <a:cs typeface="Ubuntu"/>
              <a:sym typeface="Ubuntu"/>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Stack</a:t>
            </a:r>
          </a:p>
        </p:txBody>
      </p:sp>
      <p:sp>
        <p:nvSpPr>
          <p:cNvPr id="233" name="Shape 233"/>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Ubuntu"/>
              <a:buNone/>
            </a:pPr>
            <a:r>
              <a:rPr b="0" i="0" lang="en" sz="3000" u="none" cap="none" strike="noStrike">
                <a:solidFill>
                  <a:schemeClr val="dk1"/>
                </a:solidFill>
                <a:latin typeface="Ubuntu"/>
                <a:ea typeface="Ubuntu"/>
                <a:cs typeface="Ubuntu"/>
                <a:sym typeface="Ubuntu"/>
              </a:rPr>
              <a:t>Last in first out == deque with operations push_front() and pop_front()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accent1"/>
              </a:buClr>
              <a:buSzPct val="25000"/>
              <a:buFont typeface="Ubuntu"/>
              <a:buNone/>
            </a:pPr>
            <a:r>
              <a:rPr b="1" i="0" lang="en" sz="3600" u="none" cap="none" strike="noStrike">
                <a:solidFill>
                  <a:srgbClr val="DA0002"/>
                </a:solidFill>
                <a:latin typeface="Ubuntu"/>
                <a:ea typeface="Ubuntu"/>
                <a:cs typeface="Ubuntu"/>
                <a:sym typeface="Ubuntu"/>
              </a:rPr>
              <a:t>queue</a:t>
            </a:r>
          </a:p>
        </p:txBody>
      </p:sp>
      <p:sp>
        <p:nvSpPr>
          <p:cNvPr id="239" name="Shape 239"/>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Ubuntu"/>
              <a:buNone/>
            </a:pPr>
            <a:r>
              <a:rPr b="0" i="0" lang="en" sz="3000" u="none" cap="none" strike="noStrike">
                <a:solidFill>
                  <a:schemeClr val="dk1"/>
                </a:solidFill>
                <a:latin typeface="Ubuntu"/>
                <a:ea typeface="Ubuntu"/>
                <a:cs typeface="Ubuntu"/>
                <a:sym typeface="Ubuntu"/>
              </a:rPr>
              <a:t>First in first out == deque with operations push_back() and pop_front()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body"/>
          </p:nvPr>
        </p:nvSpPr>
        <p:spPr>
          <a:xfrm>
            <a:off x="457200" y="4406308"/>
            <a:ext cx="8229600" cy="5195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Ubuntu"/>
              <a:buNone/>
            </a:pPr>
            <a:r>
              <a:t/>
            </a:r>
            <a:endParaRPr b="0" i="0" sz="1800" u="none" cap="none" strike="noStrike">
              <a:solidFill>
                <a:schemeClr val="dk1"/>
              </a:solidFill>
              <a:latin typeface="Ubuntu"/>
              <a:ea typeface="Ubuntu"/>
              <a:cs typeface="Ubuntu"/>
              <a:sym typeface="Ubuntu"/>
            </a:endParaRPr>
          </a:p>
        </p:txBody>
      </p:sp>
      <p:sp>
        <p:nvSpPr>
          <p:cNvPr id="245" name="Shape 245"/>
          <p:cNvSpPr txBox="1"/>
          <p:nvPr/>
        </p:nvSpPr>
        <p:spPr>
          <a:xfrm>
            <a:off x="457200" y="4406308"/>
            <a:ext cx="8229600" cy="5195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000000"/>
              </a:solidFill>
              <a:latin typeface="Ubuntu"/>
              <a:ea typeface="Ubuntu"/>
              <a:cs typeface="Ubuntu"/>
              <a:sym typeface="Ubuntu"/>
            </a:endParaRPr>
          </a:p>
        </p:txBody>
      </p:sp>
      <p:sp>
        <p:nvSpPr>
          <p:cNvPr id="246" name="Shape 246"/>
          <p:cNvSpPr txBox="1"/>
          <p:nvPr/>
        </p:nvSpPr>
        <p:spPr>
          <a:xfrm>
            <a:off x="457200" y="281301"/>
            <a:ext cx="8229600" cy="23186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DA0002"/>
              </a:buClr>
              <a:buSzPct val="25000"/>
              <a:buFont typeface="Ubuntu"/>
              <a:buNone/>
            </a:pPr>
            <a:r>
              <a:rPr b="0" i="0" lang="en" sz="6000" u="none" cap="none" strike="noStrike">
                <a:solidFill>
                  <a:srgbClr val="DA0002"/>
                </a:solidFill>
                <a:latin typeface="Ubuntu"/>
                <a:ea typeface="Ubuntu"/>
                <a:cs typeface="Ubuntu"/>
                <a:sym typeface="Ubuntu"/>
              </a:rPr>
              <a:t>Questions ?</a:t>
            </a:r>
          </a:p>
        </p:txBody>
      </p:sp>
      <p:sp>
        <p:nvSpPr>
          <p:cNvPr id="247" name="Shape 247"/>
          <p:cNvSpPr txBox="1"/>
          <p:nvPr/>
        </p:nvSpPr>
        <p:spPr>
          <a:xfrm>
            <a:off x="564575" y="1941850"/>
            <a:ext cx="8229600" cy="23186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DA0002"/>
              </a:buClr>
              <a:buSzPct val="25000"/>
              <a:buFont typeface="Ubuntu"/>
              <a:buNone/>
            </a:pPr>
            <a:r>
              <a:rPr b="1" i="0" lang="en" sz="6000" u="none" cap="none" strike="noStrike">
                <a:solidFill>
                  <a:srgbClr val="DA0002"/>
                </a:solidFill>
                <a:latin typeface="Ubuntu"/>
                <a:ea typeface="Ubuntu"/>
                <a:cs typeface="Ubuntu"/>
                <a:sym typeface="Ubuntu"/>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400"/>
              <a:t>Defining and Assigning string Objects</a:t>
            </a:r>
          </a:p>
        </p:txBody>
      </p:sp>
      <p:sp>
        <p:nvSpPr>
          <p:cNvPr id="92" name="Shape 92"/>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#include &lt;string&gt;</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string s1(“Man”); 			//initialize</a:t>
            </a:r>
          </a:p>
          <a:p>
            <a:pPr lvl="0" rtl="0">
              <a:spcBef>
                <a:spcPts val="0"/>
              </a:spcBef>
              <a:buClr>
                <a:schemeClr val="dk1"/>
              </a:buClr>
              <a:buSzPct val="78571"/>
              <a:buFont typeface="Arial"/>
              <a:buNone/>
            </a:pPr>
            <a:r>
              <a:rPr lang="en" sz="1400"/>
              <a:t>string s2 = “Beast”; 			//initialize</a:t>
            </a:r>
          </a:p>
          <a:p>
            <a:pPr lvl="0" rtl="0">
              <a:spcBef>
                <a:spcPts val="0"/>
              </a:spcBef>
              <a:buClr>
                <a:schemeClr val="dk1"/>
              </a:buClr>
              <a:buSzPct val="78571"/>
              <a:buFont typeface="Arial"/>
              <a:buNone/>
            </a:pPr>
            <a:r>
              <a:rPr lang="en" sz="1400"/>
              <a:t>string s3;</a:t>
            </a:r>
          </a:p>
          <a:p>
            <a:pPr lvl="0" rtl="0">
              <a:spcBef>
                <a:spcPts val="0"/>
              </a:spcBef>
              <a:buClr>
                <a:schemeClr val="dk1"/>
              </a:buClr>
              <a:buSzPct val="78571"/>
              <a:buFont typeface="Arial"/>
              <a:buNone/>
            </a:pPr>
            <a:r>
              <a:rPr lang="en" sz="1400"/>
              <a:t>s3 = s1; 					//assign</a:t>
            </a:r>
          </a:p>
          <a:p>
            <a:pPr lvl="0" rtl="0">
              <a:spcBef>
                <a:spcPts val="0"/>
              </a:spcBef>
              <a:buClr>
                <a:schemeClr val="dk1"/>
              </a:buClr>
              <a:buSzPct val="78571"/>
              <a:buFont typeface="Arial"/>
              <a:buNone/>
            </a:pPr>
            <a:r>
              <a:rPr lang="en" sz="1400"/>
              <a:t>cout &lt;&lt; “s3 = “ &lt;&lt; s3 &lt;&lt; endl;</a:t>
            </a:r>
          </a:p>
          <a:p>
            <a:pPr lvl="0" rtl="0">
              <a:spcBef>
                <a:spcPts val="0"/>
              </a:spcBef>
              <a:buClr>
                <a:schemeClr val="dk1"/>
              </a:buClr>
              <a:buSzPct val="78571"/>
              <a:buFont typeface="Arial"/>
              <a:buNone/>
            </a:pPr>
            <a:r>
              <a:rPr lang="en" sz="1400"/>
              <a:t>s3 = “Neither “ + s1 + “ nor “; 	//concatenate</a:t>
            </a:r>
          </a:p>
          <a:p>
            <a:pPr lvl="0" rtl="0">
              <a:spcBef>
                <a:spcPts val="0"/>
              </a:spcBef>
              <a:buClr>
                <a:schemeClr val="dk1"/>
              </a:buClr>
              <a:buSzPct val="78571"/>
              <a:buFont typeface="Arial"/>
              <a:buNone/>
            </a:pPr>
            <a:r>
              <a:rPr lang="en" sz="1400"/>
              <a:t>s3 += s2; 					//concatenate</a:t>
            </a:r>
          </a:p>
          <a:p>
            <a:pPr lvl="0" rtl="0">
              <a:spcBef>
                <a:spcPts val="0"/>
              </a:spcBef>
              <a:buClr>
                <a:schemeClr val="dk1"/>
              </a:buClr>
              <a:buSzPct val="78571"/>
              <a:buFont typeface="Arial"/>
              <a:buNone/>
            </a:pPr>
            <a:r>
              <a:rPr lang="en" sz="1400"/>
              <a:t>cout &lt;&lt; “s3 = “ &lt;&lt; s3 &lt;&lt; endl;</a:t>
            </a:r>
          </a:p>
          <a:p>
            <a:pPr lvl="0" rtl="0">
              <a:spcBef>
                <a:spcPts val="0"/>
              </a:spcBef>
              <a:buClr>
                <a:schemeClr val="dk1"/>
              </a:buClr>
              <a:buSzPct val="78571"/>
              <a:buFont typeface="Arial"/>
              <a:buNone/>
            </a:pPr>
            <a:r>
              <a:rPr lang="en" sz="1400"/>
              <a:t>s1.swap(s2); 				//swap s1 and s2</a:t>
            </a:r>
          </a:p>
          <a:p>
            <a:pPr lvl="0" rtl="0">
              <a:spcBef>
                <a:spcPts val="0"/>
              </a:spcBef>
              <a:buClr>
                <a:schemeClr val="dk1"/>
              </a:buClr>
              <a:buSzPct val="78571"/>
              <a:buFont typeface="Arial"/>
              <a:buNone/>
            </a:pPr>
            <a:r>
              <a:rPr lang="en" sz="1400"/>
              <a:t>cout &lt;&lt; s1 &lt;&lt; “ nor “ &lt;&lt; s2 &lt;&lt; “\n”;</a:t>
            </a:r>
          </a:p>
          <a:p>
            <a:pPr lvl="0" rtl="0">
              <a:spcBef>
                <a:spcPts val="0"/>
              </a:spcBef>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Input/Output with string Objects</a:t>
            </a:r>
          </a:p>
        </p:txBody>
      </p:sp>
      <p:sp>
        <p:nvSpPr>
          <p:cNvPr id="98" name="Shape 98"/>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int main() {			 						//objects of string class</a:t>
            </a:r>
          </a:p>
          <a:p>
            <a:pPr indent="387350" lvl="0" rtl="0">
              <a:spcBef>
                <a:spcPts val="0"/>
              </a:spcBef>
              <a:buClr>
                <a:schemeClr val="dk1"/>
              </a:buClr>
              <a:buSzPct val="91666"/>
              <a:buFont typeface="Arial"/>
              <a:buNone/>
            </a:pPr>
            <a:r>
              <a:rPr lang="en" sz="1200"/>
              <a:t>string full_name, nickname, address;</a:t>
            </a:r>
          </a:p>
          <a:p>
            <a:pPr indent="387350" lvl="0" rtl="0">
              <a:spcBef>
                <a:spcPts val="0"/>
              </a:spcBef>
              <a:buClr>
                <a:schemeClr val="dk1"/>
              </a:buClr>
              <a:buSzPct val="91666"/>
              <a:buFont typeface="Arial"/>
              <a:buNone/>
            </a:pPr>
            <a:r>
              <a:rPr lang="en" sz="1200"/>
              <a:t>string greeting(“Hello, “);</a:t>
            </a:r>
          </a:p>
          <a:p>
            <a:pPr indent="387350" lvl="0" rtl="0">
              <a:spcBef>
                <a:spcPts val="0"/>
              </a:spcBef>
              <a:buClr>
                <a:schemeClr val="dk1"/>
              </a:buClr>
              <a:buSzPct val="91666"/>
              <a:buFont typeface="Arial"/>
              <a:buNone/>
            </a:pPr>
            <a:r>
              <a:rPr lang="en" sz="1200"/>
              <a:t>getline(cin, full_name);					 	//reads embedded blanks</a:t>
            </a:r>
          </a:p>
          <a:p>
            <a:pPr indent="387350" lvl="0" rtl="0">
              <a:spcBef>
                <a:spcPts val="0"/>
              </a:spcBef>
              <a:buClr>
                <a:schemeClr val="dk1"/>
              </a:buClr>
              <a:buSzPct val="91666"/>
              <a:buFont typeface="Arial"/>
              <a:buNone/>
            </a:pPr>
            <a:r>
              <a:rPr lang="en" sz="1200"/>
              <a:t>cout &lt;&lt; “Your full name is: “ &lt;&lt; full_name &lt;&lt; endl;</a:t>
            </a:r>
          </a:p>
          <a:p>
            <a:pPr indent="387350" lvl="0" rtl="0">
              <a:spcBef>
                <a:spcPts val="0"/>
              </a:spcBef>
              <a:buClr>
                <a:schemeClr val="dk1"/>
              </a:buClr>
              <a:buSzPct val="91666"/>
              <a:buFont typeface="Arial"/>
              <a:buNone/>
            </a:pPr>
            <a:r>
              <a:rPr lang="en" sz="1200"/>
              <a:t>cin &gt;&gt; nickname; 							//input to string object</a:t>
            </a:r>
          </a:p>
          <a:p>
            <a:pPr indent="387350" lvl="0" rtl="0">
              <a:spcBef>
                <a:spcPts val="0"/>
              </a:spcBef>
              <a:buClr>
                <a:schemeClr val="dk1"/>
              </a:buClr>
              <a:buSzPct val="91666"/>
              <a:buFont typeface="Arial"/>
              <a:buNone/>
            </a:pPr>
            <a:r>
              <a:rPr lang="en" sz="1200"/>
              <a:t>greeting += nickname; 						//append name to greeting</a:t>
            </a:r>
          </a:p>
          <a:p>
            <a:pPr indent="387350" lvl="0" rtl="0">
              <a:spcBef>
                <a:spcPts val="0"/>
              </a:spcBef>
              <a:buClr>
                <a:schemeClr val="dk1"/>
              </a:buClr>
              <a:buSzPct val="91666"/>
              <a:buFont typeface="Arial"/>
              <a:buNone/>
            </a:pPr>
            <a:r>
              <a:rPr lang="en" sz="1200"/>
              <a:t>cout &lt;&lt; greeting &lt;&lt; endl;						 //output: “Hello, Jim”</a:t>
            </a:r>
          </a:p>
          <a:p>
            <a:pPr indent="387350" lvl="0" rtl="0">
              <a:spcBef>
                <a:spcPts val="0"/>
              </a:spcBef>
              <a:buClr>
                <a:schemeClr val="dk1"/>
              </a:buClr>
              <a:buSzPct val="91666"/>
              <a:buFont typeface="Arial"/>
              <a:buNone/>
            </a:pPr>
            <a:r>
              <a:rPr lang="en" sz="1200"/>
              <a:t>cout &lt;&lt; “Enter your address on separate lines\n”;</a:t>
            </a:r>
          </a:p>
          <a:p>
            <a:pPr indent="387350" lvl="0" rtl="0">
              <a:spcBef>
                <a:spcPts val="0"/>
              </a:spcBef>
              <a:buClr>
                <a:schemeClr val="dk1"/>
              </a:buClr>
              <a:buSzPct val="91666"/>
              <a:buFont typeface="Arial"/>
              <a:buNone/>
            </a:pPr>
            <a:r>
              <a:rPr lang="en" sz="1200"/>
              <a:t>cout &lt;&lt; “Terminate with ‘$’\n”;</a:t>
            </a:r>
          </a:p>
          <a:p>
            <a:pPr indent="387350" lvl="0" rtl="0">
              <a:spcBef>
                <a:spcPts val="0"/>
              </a:spcBef>
              <a:buClr>
                <a:schemeClr val="dk1"/>
              </a:buClr>
              <a:buSzPct val="91666"/>
              <a:buFont typeface="Arial"/>
              <a:buNone/>
            </a:pPr>
            <a:r>
              <a:rPr lang="en" sz="1200"/>
              <a:t>getline(cin, address, ‘$’); 						//reads multiple lines</a:t>
            </a:r>
          </a:p>
          <a:p>
            <a:pPr indent="387350" lvl="0" rtl="0">
              <a:spcBef>
                <a:spcPts val="0"/>
              </a:spcBef>
              <a:buClr>
                <a:schemeClr val="dk1"/>
              </a:buClr>
              <a:buSzPct val="91666"/>
              <a:buFont typeface="Arial"/>
              <a:buNone/>
            </a:pPr>
            <a:r>
              <a:rPr lang="en" sz="1200"/>
              <a:t>cout &lt;&lt; “Your address is: “ &lt;&lt; address &lt;&lt; endl;</a:t>
            </a:r>
          </a:p>
          <a:p>
            <a:pPr indent="387350" lvl="0" rtl="0">
              <a:spcBef>
                <a:spcPts val="0"/>
              </a:spcBef>
              <a:buClr>
                <a:schemeClr val="dk1"/>
              </a:buClr>
              <a:buSzPct val="91666"/>
              <a:buFont typeface="Arial"/>
              <a:buNone/>
            </a:pPr>
            <a:r>
              <a:rPr lang="en" sz="1200"/>
              <a:t>return 0;</a:t>
            </a:r>
          </a:p>
          <a:p>
            <a:pPr lvl="0" rtl="0">
              <a:spcBef>
                <a:spcPts val="0"/>
              </a:spcBef>
              <a:buClr>
                <a:schemeClr val="dk1"/>
              </a:buClr>
              <a:buSzPct val="91666"/>
              <a:buFont typeface="Arial"/>
              <a:buNone/>
            </a:pPr>
            <a:r>
              <a:rPr lang="en" sz="1200"/>
              <a:t>}</a:t>
            </a:r>
          </a:p>
          <a:p>
            <a:pPr lvl="0" rtl="0">
              <a:spcBef>
                <a:spcPts val="0"/>
              </a:spcBef>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Finding string Objects</a:t>
            </a:r>
          </a:p>
        </p:txBody>
      </p:sp>
      <p:sp>
        <p:nvSpPr>
          <p:cNvPr id="104" name="Shape 104"/>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int main() {</a:t>
            </a:r>
          </a:p>
          <a:p>
            <a:pPr indent="387350" lvl="0" rtl="0">
              <a:spcBef>
                <a:spcPts val="0"/>
              </a:spcBef>
              <a:buClr>
                <a:schemeClr val="dk1"/>
              </a:buClr>
              <a:buSzPct val="61111"/>
              <a:buFont typeface="Arial"/>
              <a:buNone/>
            </a:pPr>
            <a:r>
              <a:rPr lang="en" sz="1800"/>
              <a:t>string s1 = “In Xanadu did Kubla Kahn a stately pleasure dome decree”;</a:t>
            </a:r>
          </a:p>
          <a:p>
            <a:pPr indent="387350" lvl="0" rtl="0">
              <a:spcBef>
                <a:spcPts val="0"/>
              </a:spcBef>
              <a:buClr>
                <a:schemeClr val="dk1"/>
              </a:buClr>
              <a:buSzPct val="61111"/>
              <a:buFont typeface="Arial"/>
              <a:buNone/>
            </a:pPr>
            <a:r>
              <a:rPr lang="en" sz="1800"/>
              <a:t>int n;	n = s1.find(“Kubla”);</a:t>
            </a:r>
          </a:p>
          <a:p>
            <a:pPr indent="387350" lvl="0" rtl="0">
              <a:spcBef>
                <a:spcPts val="0"/>
              </a:spcBef>
              <a:buClr>
                <a:schemeClr val="dk1"/>
              </a:buClr>
              <a:buSzPct val="61111"/>
              <a:buFont typeface="Arial"/>
              <a:buNone/>
            </a:pPr>
            <a:r>
              <a:rPr lang="en" sz="1800"/>
              <a:t>cout &lt;&lt; “Found Kubla at “ &lt;&lt; n &lt;&lt; endl;</a:t>
            </a:r>
          </a:p>
          <a:p>
            <a:pPr indent="387350" lvl="0" rtl="0">
              <a:spcBef>
                <a:spcPts val="0"/>
              </a:spcBef>
              <a:buClr>
                <a:schemeClr val="dk1"/>
              </a:buClr>
              <a:buSzPct val="61111"/>
              <a:buFont typeface="Arial"/>
              <a:buNone/>
            </a:pPr>
            <a:r>
              <a:rPr lang="en" sz="1800"/>
              <a:t>n = s1.find_first_of(“spde”);</a:t>
            </a:r>
          </a:p>
          <a:p>
            <a:pPr indent="387350" lvl="0" rtl="0">
              <a:spcBef>
                <a:spcPts val="0"/>
              </a:spcBef>
              <a:buClr>
                <a:schemeClr val="dk1"/>
              </a:buClr>
              <a:buSzPct val="61111"/>
              <a:buFont typeface="Arial"/>
              <a:buNone/>
            </a:pPr>
            <a:r>
              <a:rPr lang="en" sz="1800"/>
              <a:t>cout &lt;&lt; “First of spde at “ &lt;&lt; n &lt;&lt; endl;</a:t>
            </a:r>
          </a:p>
          <a:p>
            <a:pPr indent="387350" lvl="0" rtl="0">
              <a:spcBef>
                <a:spcPts val="0"/>
              </a:spcBef>
              <a:buClr>
                <a:schemeClr val="dk1"/>
              </a:buClr>
              <a:buSzPct val="61111"/>
              <a:buFont typeface="Arial"/>
              <a:buNone/>
            </a:pPr>
            <a:r>
              <a:rPr lang="en" sz="1800"/>
              <a:t>n = s1.find_first_not_of(“aeiouAEIOU”);</a:t>
            </a:r>
          </a:p>
          <a:p>
            <a:pPr indent="387350" lvl="0" rtl="0">
              <a:spcBef>
                <a:spcPts val="0"/>
              </a:spcBef>
              <a:buClr>
                <a:schemeClr val="dk1"/>
              </a:buClr>
              <a:buSzPct val="61111"/>
              <a:buFont typeface="Arial"/>
              <a:buNone/>
            </a:pPr>
            <a:r>
              <a:rPr lang="en" sz="1800"/>
              <a:t>cout &lt;&lt; “First consonant at “ &lt;&lt; n &lt;&lt; endl;</a:t>
            </a:r>
          </a:p>
          <a:p>
            <a:pPr indent="387350" lvl="0" rtl="0">
              <a:spcBef>
                <a:spcPts val="0"/>
              </a:spcBef>
              <a:buClr>
                <a:schemeClr val="dk1"/>
              </a:buClr>
              <a:buSzPct val="61111"/>
              <a:buFont typeface="Arial"/>
              <a:buNone/>
            </a:pPr>
            <a:r>
              <a:rPr lang="en" sz="1800"/>
              <a:t>return 0;</a:t>
            </a:r>
          </a:p>
          <a:p>
            <a:pPr lvl="0" rtl="0">
              <a:spcBef>
                <a:spcPts val="0"/>
              </a:spcBef>
              <a:buClr>
                <a:schemeClr val="dk1"/>
              </a:buClr>
              <a:buSzPct val="61111"/>
              <a:buFont typeface="Arial"/>
              <a:buNone/>
            </a:pPr>
            <a:r>
              <a:rPr lang="en" sz="1800"/>
              <a:t>}</a:t>
            </a:r>
          </a:p>
          <a:p>
            <a:pPr lvl="0" rtl="0">
              <a:spcBef>
                <a:spcPts val="0"/>
              </a:spcBef>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Modifying string Objects</a:t>
            </a:r>
          </a:p>
        </p:txBody>
      </p:sp>
      <p:sp>
        <p:nvSpPr>
          <p:cNvPr id="110" name="Shape 110"/>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int main() {</a:t>
            </a:r>
          </a:p>
          <a:p>
            <a:pPr indent="387350" lvl="0" rtl="0">
              <a:spcBef>
                <a:spcPts val="0"/>
              </a:spcBef>
              <a:buClr>
                <a:schemeClr val="dk1"/>
              </a:buClr>
              <a:buSzPct val="45833"/>
              <a:buFont typeface="Arial"/>
              <a:buNone/>
            </a:pPr>
            <a:r>
              <a:rPr lang="en" sz="2400"/>
              <a:t>string s1(“Quick! Send for Count Graystone.”);</a:t>
            </a:r>
          </a:p>
          <a:p>
            <a:pPr indent="387350" lvl="0" rtl="0">
              <a:spcBef>
                <a:spcPts val="0"/>
              </a:spcBef>
              <a:buClr>
                <a:schemeClr val="dk1"/>
              </a:buClr>
              <a:buSzPct val="45833"/>
              <a:buFont typeface="Arial"/>
              <a:buNone/>
            </a:pPr>
            <a:r>
              <a:rPr lang="en" sz="2400"/>
              <a:t>string s2(“Lord”);</a:t>
            </a:r>
          </a:p>
          <a:p>
            <a:pPr indent="387350" lvl="0" rtl="0">
              <a:spcBef>
                <a:spcPts val="0"/>
              </a:spcBef>
              <a:buClr>
                <a:schemeClr val="dk1"/>
              </a:buClr>
              <a:buSzPct val="45833"/>
              <a:buFont typeface="Arial"/>
              <a:buNone/>
            </a:pPr>
            <a:r>
              <a:rPr lang="en" sz="2400"/>
              <a:t>string s3(“Don’t “);</a:t>
            </a:r>
          </a:p>
          <a:p>
            <a:pPr indent="387350" lvl="0" rtl="0">
              <a:spcBef>
                <a:spcPts val="0"/>
              </a:spcBef>
              <a:buClr>
                <a:schemeClr val="dk1"/>
              </a:buClr>
              <a:buSzPct val="45833"/>
              <a:buFont typeface="Arial"/>
              <a:buNone/>
            </a:pPr>
            <a:r>
              <a:rPr lang="en" sz="2400"/>
              <a:t>s1.erase(0, 7); 			//remove “Quick! “</a:t>
            </a:r>
          </a:p>
          <a:p>
            <a:pPr indent="387350" lvl="0" rtl="0">
              <a:spcBef>
                <a:spcPts val="0"/>
              </a:spcBef>
              <a:buClr>
                <a:schemeClr val="dk1"/>
              </a:buClr>
              <a:buSzPct val="45833"/>
              <a:buFont typeface="Arial"/>
              <a:buNone/>
            </a:pPr>
            <a:r>
              <a:rPr lang="en" sz="2400"/>
              <a:t>s1.replace(9, 5, s2); 		//replace “Count” with “Lord”</a:t>
            </a:r>
          </a:p>
          <a:p>
            <a:pPr indent="387350" lvl="0" rtl="0">
              <a:spcBef>
                <a:spcPts val="0"/>
              </a:spcBef>
              <a:buClr>
                <a:schemeClr val="dk1"/>
              </a:buClr>
              <a:buSzPct val="45833"/>
              <a:buFont typeface="Arial"/>
              <a:buNone/>
            </a:pPr>
            <a:r>
              <a:rPr lang="en" sz="2400"/>
              <a:t>s1.replace(0, 1, “s”); 	//replace ‘S’ with ‘s’</a:t>
            </a:r>
          </a:p>
          <a:p>
            <a:pPr indent="457200" lvl="0" rtl="0">
              <a:spcBef>
                <a:spcPts val="0"/>
              </a:spcBef>
              <a:buNone/>
            </a:pPr>
            <a:r>
              <a:rPr lang="en" sz="2400"/>
              <a:t>s1.insert(0, s3); 			//insert “Don’t “ at beginning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Modifying string Objects</a:t>
            </a:r>
          </a:p>
        </p:txBody>
      </p:sp>
      <p:sp>
        <p:nvSpPr>
          <p:cNvPr id="116" name="Shape 116"/>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7350" lvl="0" rtl="0">
              <a:spcBef>
                <a:spcPts val="0"/>
              </a:spcBef>
              <a:buClr>
                <a:schemeClr val="dk1"/>
              </a:buClr>
              <a:buSzPct val="61111"/>
              <a:buFont typeface="Arial"/>
              <a:buNone/>
            </a:pPr>
            <a:r>
              <a:rPr lang="en" sz="1800"/>
              <a:t>s1.erase(s1.size()-1, 1); 				//remove ‘.’</a:t>
            </a:r>
          </a:p>
          <a:p>
            <a:pPr indent="387350" lvl="0" rtl="0">
              <a:spcBef>
                <a:spcPts val="0"/>
              </a:spcBef>
              <a:buClr>
                <a:schemeClr val="dk1"/>
              </a:buClr>
              <a:buSzPct val="61111"/>
              <a:buFont typeface="Arial"/>
              <a:buNone/>
            </a:pPr>
            <a:r>
              <a:rPr lang="en" sz="1800"/>
              <a:t>s1.append(3, ‘!’); 						//append “!!!”</a:t>
            </a:r>
          </a:p>
          <a:p>
            <a:pPr indent="387350" lvl="0" rtl="0">
              <a:spcBef>
                <a:spcPts val="0"/>
              </a:spcBef>
              <a:buClr>
                <a:schemeClr val="dk1"/>
              </a:buClr>
              <a:buSzPct val="61111"/>
              <a:buFont typeface="Arial"/>
              <a:buNone/>
            </a:pPr>
            <a:r>
              <a:rPr lang="en" sz="1800"/>
              <a:t>int x = s1.find(‘ ‘); 						//find a space</a:t>
            </a:r>
          </a:p>
          <a:p>
            <a:pPr indent="387350" lvl="0" rtl="0">
              <a:spcBef>
                <a:spcPts val="0"/>
              </a:spcBef>
              <a:buClr>
                <a:schemeClr val="dk1"/>
              </a:buClr>
              <a:buSzPct val="61111"/>
              <a:buFont typeface="Arial"/>
              <a:buNone/>
            </a:pPr>
            <a:r>
              <a:rPr lang="en" sz="1800"/>
              <a:t>while( x &lt; s1.size() ) { 					//loop while spaces remain</a:t>
            </a:r>
          </a:p>
          <a:p>
            <a:pPr indent="387350" lvl="0" marL="457200" rtl="0">
              <a:spcBef>
                <a:spcPts val="0"/>
              </a:spcBef>
              <a:buClr>
                <a:schemeClr val="dk1"/>
              </a:buClr>
              <a:buSzPct val="61111"/>
              <a:buFont typeface="Arial"/>
              <a:buNone/>
            </a:pPr>
            <a:r>
              <a:rPr lang="en" sz="1800"/>
              <a:t>s1.replace(x, 1, “/”); 				//replace with slash</a:t>
            </a:r>
          </a:p>
          <a:p>
            <a:pPr indent="387350" lvl="0" marL="457200" rtl="0">
              <a:spcBef>
                <a:spcPts val="0"/>
              </a:spcBef>
              <a:buClr>
                <a:schemeClr val="dk1"/>
              </a:buClr>
              <a:buSzPct val="61111"/>
              <a:buFont typeface="Arial"/>
              <a:buNone/>
            </a:pPr>
            <a:r>
              <a:rPr lang="en" sz="1800"/>
              <a:t>x = s1.find(‘ ‘); 					//find next space</a:t>
            </a:r>
          </a:p>
          <a:p>
            <a:pPr indent="387350" lvl="0" rtl="0">
              <a:spcBef>
                <a:spcPts val="0"/>
              </a:spcBef>
              <a:buClr>
                <a:schemeClr val="dk1"/>
              </a:buClr>
              <a:buSzPct val="61111"/>
              <a:buFont typeface="Arial"/>
              <a:buNone/>
            </a:pPr>
            <a:r>
              <a:rPr lang="en" sz="1800"/>
              <a:t>}</a:t>
            </a:r>
          </a:p>
          <a:p>
            <a:pPr indent="387350" lvl="0" rtl="0">
              <a:spcBef>
                <a:spcPts val="0"/>
              </a:spcBef>
              <a:buClr>
                <a:schemeClr val="dk1"/>
              </a:buClr>
              <a:buSzPct val="61111"/>
              <a:buFont typeface="Arial"/>
              <a:buNone/>
            </a:pPr>
            <a:r>
              <a:rPr lang="en" sz="1800"/>
              <a:t>cout &lt;&lt; “s1: “ &lt;&lt; s1 &lt;&lt; endl;</a:t>
            </a:r>
          </a:p>
          <a:p>
            <a:pPr indent="387350" lvl="0" rtl="0">
              <a:spcBef>
                <a:spcPts val="0"/>
              </a:spcBef>
              <a:buClr>
                <a:schemeClr val="dk1"/>
              </a:buClr>
              <a:buSzPct val="61111"/>
              <a:buFont typeface="Arial"/>
              <a:buNone/>
            </a:pPr>
            <a:r>
              <a:rPr lang="en" sz="1800"/>
              <a:t>return 0;</a:t>
            </a:r>
          </a:p>
          <a:p>
            <a:pPr lvl="0" rtl="0">
              <a:spcBef>
                <a:spcPts val="0"/>
              </a:spcBef>
              <a:buClr>
                <a:schemeClr val="dk1"/>
              </a:buClr>
              <a:buSzPct val="61111"/>
              <a:buFont typeface="Arial"/>
              <a:buNone/>
            </a:pPr>
            <a:r>
              <a:rPr lang="en" sz="1800"/>
              <a:t>}</a:t>
            </a:r>
          </a:p>
          <a:p>
            <a:pPr lvl="0" rtl="0">
              <a:spcBef>
                <a:spcPts val="0"/>
              </a:spcBef>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Comparing string Objects</a:t>
            </a:r>
          </a:p>
        </p:txBody>
      </p:sp>
      <p:sp>
        <p:nvSpPr>
          <p:cNvPr id="122" name="Shape 122"/>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int main()</a:t>
            </a:r>
          </a:p>
          <a:p>
            <a:pPr lvl="0" rtl="0">
              <a:spcBef>
                <a:spcPts val="0"/>
              </a:spcBef>
              <a:buClr>
                <a:schemeClr val="dk1"/>
              </a:buClr>
              <a:buSzPct val="61111"/>
              <a:buFont typeface="Arial"/>
              <a:buNone/>
            </a:pPr>
            <a:r>
              <a:rPr lang="en" sz="1800"/>
              <a:t>{</a:t>
            </a:r>
          </a:p>
          <a:p>
            <a:pPr indent="387350" lvl="0" rtl="0">
              <a:spcBef>
                <a:spcPts val="0"/>
              </a:spcBef>
              <a:buClr>
                <a:schemeClr val="dk1"/>
              </a:buClr>
              <a:buSzPct val="61111"/>
              <a:buFont typeface="Arial"/>
              <a:buNone/>
            </a:pPr>
            <a:r>
              <a:rPr lang="en" sz="1800"/>
              <a:t>string aName = “George”;</a:t>
            </a:r>
          </a:p>
          <a:p>
            <a:pPr indent="387350" lvl="0" rtl="0">
              <a:spcBef>
                <a:spcPts val="0"/>
              </a:spcBef>
              <a:buClr>
                <a:schemeClr val="dk1"/>
              </a:buClr>
              <a:buSzPct val="61111"/>
              <a:buFont typeface="Arial"/>
              <a:buNone/>
            </a:pPr>
            <a:r>
              <a:rPr lang="en" sz="1800"/>
              <a:t>string userName;</a:t>
            </a:r>
          </a:p>
          <a:p>
            <a:pPr indent="387350" lvl="0" rtl="0">
              <a:spcBef>
                <a:spcPts val="0"/>
              </a:spcBef>
              <a:buClr>
                <a:schemeClr val="dk1"/>
              </a:buClr>
              <a:buSzPct val="61111"/>
              <a:buFont typeface="Arial"/>
              <a:buNone/>
            </a:pPr>
            <a:r>
              <a:rPr lang="en" sz="1800"/>
              <a:t>cout &lt;&lt; “Enter your first name: “;</a:t>
            </a:r>
          </a:p>
          <a:p>
            <a:pPr indent="387350" lvl="0" rtl="0">
              <a:spcBef>
                <a:spcPts val="0"/>
              </a:spcBef>
              <a:buClr>
                <a:schemeClr val="dk1"/>
              </a:buClr>
              <a:buSzPct val="61111"/>
              <a:buFont typeface="Arial"/>
              <a:buNone/>
            </a:pPr>
            <a:r>
              <a:rPr lang="en" sz="1800"/>
              <a:t>cin &gt;&gt; userName;</a:t>
            </a:r>
          </a:p>
          <a:p>
            <a:pPr indent="387350" lvl="0" rtl="0">
              <a:spcBef>
                <a:spcPts val="0"/>
              </a:spcBef>
              <a:buClr>
                <a:schemeClr val="dk1"/>
              </a:buClr>
              <a:buSzPct val="61111"/>
              <a:buFont typeface="Arial"/>
              <a:buNone/>
            </a:pPr>
            <a:r>
              <a:rPr lang="en" sz="1800"/>
              <a:t>if(userName==aName) 					//operator ==</a:t>
            </a:r>
          </a:p>
          <a:p>
            <a:pPr indent="387350" lvl="0" marL="457200" rtl="0">
              <a:spcBef>
                <a:spcPts val="0"/>
              </a:spcBef>
              <a:buClr>
                <a:schemeClr val="dk1"/>
              </a:buClr>
              <a:buSzPct val="61111"/>
              <a:buFont typeface="Arial"/>
              <a:buNone/>
            </a:pPr>
            <a:r>
              <a:rPr lang="en" sz="1800"/>
              <a:t>cout &lt;&lt; “Greetings, George\n”;</a:t>
            </a:r>
          </a:p>
          <a:p>
            <a:pPr indent="387350" lvl="0" rtl="0">
              <a:spcBef>
                <a:spcPts val="0"/>
              </a:spcBef>
              <a:buClr>
                <a:schemeClr val="dk1"/>
              </a:buClr>
              <a:buSzPct val="61111"/>
              <a:buFont typeface="Arial"/>
              <a:buNone/>
            </a:pPr>
            <a:r>
              <a:rPr lang="en" sz="1800"/>
              <a:t>else if(userName &lt; aName) 				//operator &lt;</a:t>
            </a:r>
          </a:p>
          <a:p>
            <a:pPr indent="387350" lvl="0" marL="457200" rtl="0">
              <a:spcBef>
                <a:spcPts val="0"/>
              </a:spcBef>
              <a:buClr>
                <a:schemeClr val="dk1"/>
              </a:buClr>
              <a:buSzPct val="61111"/>
              <a:buFont typeface="Arial"/>
              <a:buNone/>
            </a:pPr>
            <a:r>
              <a:rPr lang="en" sz="1800"/>
              <a:t>cout &lt;&lt; “You come before George\n”;</a:t>
            </a:r>
          </a:p>
          <a:p>
            <a:pPr lvl="0" rtl="0">
              <a:spcBef>
                <a:spcPts val="0"/>
              </a:spcBef>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Comparing string Objects</a:t>
            </a:r>
          </a:p>
        </p:txBody>
      </p:sp>
      <p:sp>
        <p:nvSpPr>
          <p:cNvPr id="128" name="Shape 128"/>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7350" lvl="0" rtl="0">
              <a:spcBef>
                <a:spcPts val="0"/>
              </a:spcBef>
              <a:buClr>
                <a:schemeClr val="dk1"/>
              </a:buClr>
              <a:buSzPct val="61111"/>
              <a:buFont typeface="Arial"/>
              <a:buNone/>
            </a:pPr>
            <a:r>
              <a:rPr lang="en" sz="1800"/>
              <a:t>else cout &lt;&lt; “You come after George\n”;</a:t>
            </a:r>
          </a:p>
          <a:p>
            <a:pPr indent="387350" lvl="0" marL="4114800" rtl="0">
              <a:spcBef>
                <a:spcPts val="0"/>
              </a:spcBef>
              <a:buClr>
                <a:schemeClr val="dk1"/>
              </a:buClr>
              <a:buSzPct val="61111"/>
              <a:buFont typeface="Arial"/>
              <a:buNone/>
            </a:pPr>
            <a:r>
              <a:rPr lang="en" sz="1800"/>
              <a:t>//compare() function</a:t>
            </a:r>
          </a:p>
          <a:p>
            <a:pPr indent="387350" lvl="0" rtl="0">
              <a:spcBef>
                <a:spcPts val="0"/>
              </a:spcBef>
              <a:buClr>
                <a:schemeClr val="dk1"/>
              </a:buClr>
              <a:buSzPct val="61111"/>
              <a:buFont typeface="Arial"/>
              <a:buNone/>
            </a:pPr>
            <a:r>
              <a:rPr lang="en" sz="1800"/>
              <a:t>int n = userName.compare(0, 2, aName, 0, 2);</a:t>
            </a:r>
          </a:p>
          <a:p>
            <a:pPr indent="387350" lvl="0" rtl="0">
              <a:spcBef>
                <a:spcPts val="0"/>
              </a:spcBef>
              <a:buClr>
                <a:schemeClr val="dk1"/>
              </a:buClr>
              <a:buSzPct val="61111"/>
              <a:buFont typeface="Arial"/>
              <a:buNone/>
            </a:pPr>
            <a:r>
              <a:rPr lang="en" sz="1800"/>
              <a:t>cout &lt;&lt; “The first two letters of your name “;</a:t>
            </a:r>
          </a:p>
          <a:p>
            <a:pPr indent="387350" lvl="0" rtl="0">
              <a:spcBef>
                <a:spcPts val="0"/>
              </a:spcBef>
              <a:buClr>
                <a:schemeClr val="dk1"/>
              </a:buClr>
              <a:buSzPct val="61111"/>
              <a:buFont typeface="Arial"/>
              <a:buNone/>
            </a:pPr>
            <a:r>
              <a:rPr lang="en" sz="1800"/>
              <a:t>if(n==0) cout &lt;&lt; “match “;</a:t>
            </a:r>
          </a:p>
          <a:p>
            <a:pPr indent="387350" lvl="0" rtl="0">
              <a:spcBef>
                <a:spcPts val="0"/>
              </a:spcBef>
              <a:buClr>
                <a:schemeClr val="dk1"/>
              </a:buClr>
              <a:buSzPct val="61111"/>
              <a:buFont typeface="Arial"/>
              <a:buNone/>
            </a:pPr>
            <a:r>
              <a:rPr lang="en" sz="1800"/>
              <a:t>else if(n &lt; 0) cout &lt;&lt; “come before “;</a:t>
            </a:r>
          </a:p>
          <a:p>
            <a:pPr indent="387350" lvl="0" rtl="0">
              <a:spcBef>
                <a:spcPts val="0"/>
              </a:spcBef>
              <a:buClr>
                <a:schemeClr val="dk1"/>
              </a:buClr>
              <a:buSzPct val="61111"/>
              <a:buFont typeface="Arial"/>
              <a:buNone/>
            </a:pPr>
            <a:r>
              <a:rPr lang="en" sz="1800"/>
              <a:t>else cout &lt;&lt; “come after “;</a:t>
            </a:r>
          </a:p>
          <a:p>
            <a:pPr indent="387350" lvl="0" rtl="0">
              <a:spcBef>
                <a:spcPts val="0"/>
              </a:spcBef>
              <a:buClr>
                <a:schemeClr val="dk1"/>
              </a:buClr>
              <a:buSzPct val="61111"/>
              <a:buFont typeface="Arial"/>
              <a:buNone/>
            </a:pPr>
            <a:r>
              <a:rPr lang="en" sz="1800"/>
              <a:t>cout &lt;&lt; aName.substr(0, 2) &lt;&lt; endl;</a:t>
            </a:r>
          </a:p>
          <a:p>
            <a:pPr indent="387350" lvl="0" rtl="0">
              <a:spcBef>
                <a:spcPts val="0"/>
              </a:spcBef>
              <a:buClr>
                <a:schemeClr val="dk1"/>
              </a:buClr>
              <a:buSzPct val="61111"/>
              <a:buFont typeface="Arial"/>
              <a:buNone/>
            </a:pPr>
            <a:r>
              <a:rPr lang="en" sz="1800"/>
              <a:t>return 0;</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t/>
            </a:r>
            <a:endParaRPr sz="1800"/>
          </a:p>
          <a:p>
            <a:pPr lvl="0" rtl="0">
              <a:spcBef>
                <a:spcPts val="0"/>
              </a:spcBef>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