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320" r:id="rId2"/>
    <p:sldId id="32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2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172B0-9C66-4859-92A4-F0C2E325FB2F}">
  <a:tblStyle styleId="{68E172B0-9C66-4859-92A4-F0C2E325FB2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marL="1828800" marR="0" lvl="4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marL="2743200" marR="0" lvl="6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marL="3657600" marR="0" lvl="8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1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Font typeface="Century Gothic"/>
              <a:buNone/>
              <a:defRPr/>
            </a:lvl1pPr>
            <a:lvl2pPr marL="457200" lvl="1" indent="0" rtl="0">
              <a:spcBef>
                <a:spcPts val="0"/>
              </a:spcBef>
              <a:buFont typeface="Century Gothic"/>
              <a:buNone/>
              <a:defRPr/>
            </a:lvl2pPr>
            <a:lvl3pPr marL="914400" lvl="2" indent="0" rtl="0">
              <a:spcBef>
                <a:spcPts val="0"/>
              </a:spcBef>
              <a:buFont typeface="Century Gothic"/>
              <a:buNone/>
              <a:defRPr/>
            </a:lvl3pPr>
            <a:lvl4pPr marL="1371600" lvl="3" indent="0" rtl="0">
              <a:spcBef>
                <a:spcPts val="0"/>
              </a:spcBef>
              <a:buFont typeface="Century Gothic"/>
              <a:buNone/>
              <a:defRPr/>
            </a:lvl4pPr>
            <a:lvl5pPr marL="1828800" lvl="4" indent="0" rtl="0">
              <a:spcBef>
                <a:spcPts val="0"/>
              </a:spcBef>
              <a:buFont typeface="Century Gothic"/>
              <a:buNone/>
              <a:defRPr/>
            </a:lvl5pPr>
            <a:lvl6pPr marL="2286000" lvl="5" indent="0" rtl="0">
              <a:spcBef>
                <a:spcPts val="0"/>
              </a:spcBef>
              <a:buFont typeface="Century Gothic"/>
              <a:buNone/>
              <a:defRPr/>
            </a:lvl6pPr>
            <a:lvl7pPr marL="2743200" lvl="6" indent="0" rtl="0">
              <a:spcBef>
                <a:spcPts val="0"/>
              </a:spcBef>
              <a:buFont typeface="Century Gothic"/>
              <a:buNone/>
              <a:defRPr/>
            </a:lvl7pPr>
            <a:lvl8pPr marL="3200400" lvl="7" indent="0" rtl="0">
              <a:spcBef>
                <a:spcPts val="0"/>
              </a:spcBef>
              <a:buFont typeface="Century Gothic"/>
              <a:buNone/>
              <a:defRPr/>
            </a:lvl8pPr>
            <a:lvl9pPr marL="3657600" lvl="8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Font typeface="Century Gothic"/>
              <a:buNone/>
              <a:defRPr/>
            </a:lvl1pPr>
            <a:lvl2pPr marL="457200" lvl="1" indent="0" rtl="0">
              <a:spcBef>
                <a:spcPts val="0"/>
              </a:spcBef>
              <a:buFont typeface="Century Gothic"/>
              <a:buNone/>
              <a:defRPr/>
            </a:lvl2pPr>
            <a:lvl3pPr marL="914400" lvl="2" indent="0" rtl="0">
              <a:spcBef>
                <a:spcPts val="0"/>
              </a:spcBef>
              <a:buFont typeface="Century Gothic"/>
              <a:buNone/>
              <a:defRPr/>
            </a:lvl3pPr>
            <a:lvl4pPr marL="1371600" lvl="3" indent="0" rtl="0">
              <a:spcBef>
                <a:spcPts val="0"/>
              </a:spcBef>
              <a:buFont typeface="Century Gothic"/>
              <a:buNone/>
              <a:defRPr/>
            </a:lvl4pPr>
            <a:lvl5pPr marL="1828800" lvl="4" indent="0" rtl="0">
              <a:spcBef>
                <a:spcPts val="0"/>
              </a:spcBef>
              <a:buFont typeface="Century Gothic"/>
              <a:buNone/>
              <a:defRPr/>
            </a:lvl5pPr>
            <a:lvl6pPr marL="2286000" lvl="5" indent="0" rtl="0">
              <a:spcBef>
                <a:spcPts val="0"/>
              </a:spcBef>
              <a:buFont typeface="Century Gothic"/>
              <a:buNone/>
              <a:defRPr/>
            </a:lvl6pPr>
            <a:lvl7pPr marL="2743200" lvl="6" indent="0" rtl="0">
              <a:spcBef>
                <a:spcPts val="0"/>
              </a:spcBef>
              <a:buFont typeface="Century Gothic"/>
              <a:buNone/>
              <a:defRPr/>
            </a:lvl7pPr>
            <a:lvl8pPr marL="3200400" lvl="7" indent="0" rtl="0">
              <a:spcBef>
                <a:spcPts val="0"/>
              </a:spcBef>
              <a:buFont typeface="Century Gothic"/>
              <a:buNone/>
              <a:defRPr/>
            </a:lvl8pPr>
            <a:lvl9pPr marL="3657600" lvl="8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lnSpc>
                <a:spcPct val="125000"/>
              </a:lnSpc>
              <a:spcBef>
                <a:spcPts val="0"/>
              </a:spcBef>
              <a:buFont typeface="Century Gothic"/>
              <a:buNone/>
              <a:defRPr/>
            </a:lvl1pPr>
            <a:lvl2pPr marL="457200" lvl="1" indent="0" rtl="0">
              <a:spcBef>
                <a:spcPts val="0"/>
              </a:spcBef>
              <a:buFont typeface="Century Gothic"/>
              <a:buNone/>
              <a:defRPr/>
            </a:lvl2pPr>
            <a:lvl3pPr marL="914400" lvl="2" indent="0" rtl="0">
              <a:spcBef>
                <a:spcPts val="0"/>
              </a:spcBef>
              <a:buFont typeface="Century Gothic"/>
              <a:buNone/>
              <a:defRPr/>
            </a:lvl3pPr>
            <a:lvl4pPr marL="1371600" lvl="3" indent="0" rtl="0">
              <a:spcBef>
                <a:spcPts val="0"/>
              </a:spcBef>
              <a:buFont typeface="Century Gothic"/>
              <a:buNone/>
              <a:defRPr/>
            </a:lvl4pPr>
            <a:lvl5pPr marL="1828800" lvl="4" indent="0" rtl="0">
              <a:spcBef>
                <a:spcPts val="0"/>
              </a:spcBef>
              <a:buFont typeface="Century Gothic"/>
              <a:buNone/>
              <a:defRPr/>
            </a:lvl5pPr>
            <a:lvl6pPr marL="2286000" lvl="5" indent="0" rtl="0">
              <a:spcBef>
                <a:spcPts val="0"/>
              </a:spcBef>
              <a:buFont typeface="Century Gothic"/>
              <a:buNone/>
              <a:defRPr/>
            </a:lvl6pPr>
            <a:lvl7pPr marL="2743200" lvl="6" indent="0" rtl="0">
              <a:spcBef>
                <a:spcPts val="0"/>
              </a:spcBef>
              <a:buFont typeface="Century Gothic"/>
              <a:buNone/>
              <a:defRPr/>
            </a:lvl7pPr>
            <a:lvl8pPr marL="3200400" lvl="7" indent="0" rtl="0">
              <a:spcBef>
                <a:spcPts val="0"/>
              </a:spcBef>
              <a:buFont typeface="Century Gothic"/>
              <a:buNone/>
              <a:defRPr/>
            </a:lvl8pPr>
            <a:lvl9pPr marL="3657600" lvl="8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Font typeface="Century Gothic"/>
              <a:buNone/>
              <a:defRPr/>
            </a:lvl1pPr>
            <a:lvl2pPr marL="457200" lvl="1" indent="0" rtl="0">
              <a:spcBef>
                <a:spcPts val="0"/>
              </a:spcBef>
              <a:buFont typeface="Century Gothic"/>
              <a:buNone/>
              <a:defRPr/>
            </a:lvl2pPr>
            <a:lvl3pPr marL="914400" lvl="2" indent="0" rtl="0">
              <a:spcBef>
                <a:spcPts val="0"/>
              </a:spcBef>
              <a:buFont typeface="Century Gothic"/>
              <a:buNone/>
              <a:defRPr/>
            </a:lvl3pPr>
            <a:lvl4pPr marL="1371600" lvl="3" indent="0" rtl="0">
              <a:spcBef>
                <a:spcPts val="0"/>
              </a:spcBef>
              <a:buFont typeface="Century Gothic"/>
              <a:buNone/>
              <a:defRPr/>
            </a:lvl4pPr>
            <a:lvl5pPr marL="1828800" lvl="4" indent="0" rtl="0">
              <a:spcBef>
                <a:spcPts val="0"/>
              </a:spcBef>
              <a:buFont typeface="Century Gothic"/>
              <a:buNone/>
              <a:defRPr/>
            </a:lvl5pPr>
            <a:lvl6pPr marL="2286000" lvl="5" indent="0" rtl="0">
              <a:spcBef>
                <a:spcPts val="0"/>
              </a:spcBef>
              <a:buFont typeface="Century Gothic"/>
              <a:buNone/>
              <a:defRPr/>
            </a:lvl6pPr>
            <a:lvl7pPr marL="2743200" lvl="6" indent="0" rtl="0">
              <a:spcBef>
                <a:spcPts val="0"/>
              </a:spcBef>
              <a:buFont typeface="Century Gothic"/>
              <a:buNone/>
              <a:defRPr/>
            </a:lvl7pPr>
            <a:lvl8pPr marL="3200400" lvl="7" indent="0" rtl="0">
              <a:spcBef>
                <a:spcPts val="0"/>
              </a:spcBef>
              <a:buFont typeface="Century Gothic"/>
              <a:buNone/>
              <a:defRPr/>
            </a:lvl8pPr>
            <a:lvl9pPr marL="3657600" lvl="8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457760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69118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ar-EG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938339"/>
            <a:ext cx="8115300" cy="2981325"/>
          </a:xfrm>
        </p:spPr>
        <p:txBody>
          <a:bodyPr/>
          <a:lstStyle/>
          <a:p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95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3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" y="1459675"/>
            <a:ext cx="7868949" cy="45482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3</a:t>
            </a:r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37" y="1637900"/>
            <a:ext cx="4854525" cy="4039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ar-EG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938339"/>
            <a:ext cx="8115300" cy="2981325"/>
          </a:xfrm>
        </p:spPr>
        <p:txBody>
          <a:bodyPr/>
          <a:lstStyle/>
          <a:p>
            <a:pPr marL="0" lvl="0" indent="0" algn="ctr">
              <a:buSzPct val="25000"/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0" lvl="0" indent="0" algn="ctr">
              <a:buSzPct val="25000"/>
              <a:buNone/>
            </a:pPr>
            <a:r>
              <a:rPr lang="en-US" sz="4400" dirty="0">
                <a:solidFill>
                  <a:schemeClr val="tx1"/>
                </a:solidFill>
              </a:rPr>
              <a:t>Cumulative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35426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Cumulative Sum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50" y="1416912"/>
            <a:ext cx="5787900" cy="44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</a:rPr>
              <a:t>Cumulative Sum - 2D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12" y="1614300"/>
            <a:ext cx="6431574" cy="4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4</a:t>
            </a:r>
          </a:p>
        </p:txBody>
      </p:sp>
      <p:sp>
        <p:nvSpPr>
          <p:cNvPr id="499" name="Shape 499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http://www.spoj.com/problems/CRAN02/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42925" y="1809275"/>
            <a:ext cx="30000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1 -1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2 -2 5 -5 9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4</a:t>
            </a:r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62" y="1421825"/>
            <a:ext cx="4108274" cy="462394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4</a:t>
            </a:r>
          </a:p>
        </p:txBody>
      </p:sp>
      <p:pic>
        <p:nvPicPr>
          <p:cNvPr id="514" name="Shape 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75" y="1730100"/>
            <a:ext cx="5352450" cy="3397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5</a:t>
            </a:r>
          </a:p>
        </p:txBody>
      </p:sp>
      <p:sp>
        <p:nvSpPr>
          <p:cNvPr id="521" name="Shape 521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http://codeforces.com/contest/48/problem/B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142925" y="1809275"/>
            <a:ext cx="30000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4 5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0 0 1 0 1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0 1 1 1 0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1 0 1 0 1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1 1 1 1 1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2 3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5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7" y="2435862"/>
            <a:ext cx="7091625" cy="198627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ar-EG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938339"/>
            <a:ext cx="8115300" cy="2981325"/>
          </a:xfrm>
        </p:spPr>
        <p:txBody>
          <a:bodyPr/>
          <a:lstStyle/>
          <a:p>
            <a:pPr marL="152400" indent="0" algn="ctr"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15240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Frequency Arrays</a:t>
            </a:r>
            <a:endParaRPr lang="ar-EG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6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5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5" y="1915450"/>
            <a:ext cx="8126949" cy="302709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6</a:t>
            </a:r>
          </a:p>
        </p:txBody>
      </p:sp>
      <p:sp>
        <p:nvSpPr>
          <p:cNvPr id="543" name="Shape 543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http://codeforces.com/contest/519/problem/D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142925" y="1809275"/>
            <a:ext cx="90012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1 -1 1 1 1 1 1 1 1 1 1 1 1 1 7 1 1 1 8 1 1 1 1 1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aaa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6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87" y="1424037"/>
            <a:ext cx="5930225" cy="4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</a:rPr>
              <a:t>Frequency Arrays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62" y="1868250"/>
            <a:ext cx="4282874" cy="34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1</a:t>
            </a:r>
          </a:p>
        </p:txBody>
      </p:sp>
      <p:sp>
        <p:nvSpPr>
          <p:cNvPr id="426" name="Shape 42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http://a2oj.com/p.jsp?ID=276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42925" y="1809275"/>
            <a:ext cx="30000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abcabcd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ammar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abcd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1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1193225"/>
            <a:ext cx="4403199" cy="49946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2</a:t>
            </a:r>
          </a:p>
        </p:txBody>
      </p:sp>
      <p:sp>
        <p:nvSpPr>
          <p:cNvPr id="441" name="Shape 441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http://codeforces.com/gym/100488  (Problem E - Just Change a Word)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42925" y="1809275"/>
            <a:ext cx="30000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aabccaba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2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75" y="1497075"/>
            <a:ext cx="5002449" cy="3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3</a:t>
            </a:r>
          </a:p>
        </p:txBody>
      </p:sp>
      <p:sp>
        <p:nvSpPr>
          <p:cNvPr id="456" name="Shape 45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http://codeforces.com/contest/551/problem/B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142925" y="1809275"/>
            <a:ext cx="3000000" cy="44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abbbaaccca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ababacabcc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FF"/>
                </a:solidFill>
              </a:rPr>
              <a:t>Problem 3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975" y="2272100"/>
            <a:ext cx="4686050" cy="2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229</Words>
  <Application>Microsoft Office PowerPoint</Application>
  <PresentationFormat>On-screen Show (4:3)</PresentationFormat>
  <Paragraphs>82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Consolas</vt:lpstr>
      <vt:lpstr>Courier New</vt:lpstr>
      <vt:lpstr>Century Gothic</vt:lpstr>
      <vt:lpstr>Executive</vt:lpstr>
      <vt:lpstr>.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Doaa Diab</dc:creator>
  <cp:lastModifiedBy>Doaa Diab</cp:lastModifiedBy>
  <cp:revision>3</cp:revision>
  <dcterms:modified xsi:type="dcterms:W3CDTF">2017-03-17T12:37:52Z</dcterms:modified>
</cp:coreProperties>
</file>