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6858000" cx="9144000"/>
  <p:notesSz cx="6858000" cy="9144000"/>
  <p:embeddedFontLst>
    <p:embeddedFont>
      <p:font typeface="Century Gothic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CenturyGothic-bold.fntdata"/><Relationship Id="rId27" Type="http://schemas.openxmlformats.org/officeDocument/2006/relationships/font" Target="fonts/CenturyGothic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CenturyGothic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CenturyGothic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Shape 15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Shape 16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Shape 17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Shape 18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Shape 19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Shape 1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Shape 20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Shape 21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Shape 22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Shape 22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Shape 23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Shape 24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Shape 12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Shape 13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Shape 15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  <a:defRPr b="0" i="0" sz="14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DA000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DA000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DA000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DA000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DA000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DA000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DA000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600200"/>
            <a:ext cx="8229600" cy="4967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1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2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Courier New"/>
              <a:buChar char="o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Courier New"/>
              <a:buChar char="o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Courier New"/>
              <a:buChar char="o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Courier New"/>
              <a:buChar char="o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6" name="Shape 16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idx="12" type="sldNum"/>
          </p:nvPr>
        </p:nvSpPr>
        <p:spPr>
          <a:xfrm>
            <a:off x="8556790" y="6333132"/>
            <a:ext cx="548699" cy="52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1679575" y="228600"/>
            <a:ext cx="5711824" cy="8953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/>
            </a:lvl2pPr>
            <a:lvl3pPr indent="0" lvl="2" marL="0" marR="0" rtl="0" algn="l">
              <a:spcBef>
                <a:spcPts val="0"/>
              </a:spcBef>
              <a:buNone/>
              <a:defRPr sz="1800"/>
            </a:lvl3pPr>
            <a:lvl4pPr indent="0" lvl="3" marL="0" marR="0" rtl="0" algn="l">
              <a:spcBef>
                <a:spcPts val="0"/>
              </a:spcBef>
              <a:buNone/>
              <a:defRPr sz="1800"/>
            </a:lvl4pPr>
            <a:lvl5pPr indent="0" lvl="4" marL="0" marR="0" rtl="0" algn="l">
              <a:spcBef>
                <a:spcPts val="0"/>
              </a:spcBef>
              <a:buNone/>
              <a:defRPr sz="1800"/>
            </a:lvl5pPr>
            <a:lvl6pPr indent="0" lvl="5" marL="0" marR="0" rtl="0" algn="l">
              <a:spcBef>
                <a:spcPts val="0"/>
              </a:spcBef>
              <a:buNone/>
              <a:defRPr sz="1800"/>
            </a:lvl6pPr>
            <a:lvl7pPr indent="0" lvl="6" marL="0" marR="0" rtl="0" algn="l">
              <a:spcBef>
                <a:spcPts val="0"/>
              </a:spcBef>
              <a:buNone/>
              <a:defRPr sz="1800"/>
            </a:lvl7pPr>
            <a:lvl8pPr indent="0" lvl="7" marL="0" marR="0" rtl="0" algn="l">
              <a:spcBef>
                <a:spcPts val="0"/>
              </a:spcBef>
              <a:buNone/>
              <a:defRPr sz="1800"/>
            </a:lvl8pPr>
            <a:lvl9pPr indent="0" lvl="8" marL="0" marR="0" rtl="0" algn="l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3" name="Shape 73"/>
          <p:cNvSpPr/>
          <p:nvPr>
            <p:ph idx="2" type="pic"/>
          </p:nvPr>
        </p:nvSpPr>
        <p:spPr>
          <a:xfrm>
            <a:off x="1508125" y="1143000"/>
            <a:ext cx="6054724" cy="4541043"/>
          </a:xfrm>
          <a:prstGeom prst="rect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1679575" y="5810250"/>
            <a:ext cx="5711824" cy="533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Century Gothic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Century Gothic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Century Gothic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Century Gothic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Century Gothic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Century Gothic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Century Gothic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Century Gothic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Century Gothic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6363346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659164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rIns="4570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Century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57200" y="0"/>
            <a:ext cx="8229600" cy="16001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/>
            </a:lvl2pPr>
            <a:lvl3pPr indent="0" lvl="2" marL="0" marR="0" rtl="0" algn="l">
              <a:spcBef>
                <a:spcPts val="0"/>
              </a:spcBef>
              <a:buNone/>
              <a:defRPr sz="1800"/>
            </a:lvl3pPr>
            <a:lvl4pPr indent="0" lvl="3" marL="0" marR="0" rtl="0" algn="l">
              <a:spcBef>
                <a:spcPts val="0"/>
              </a:spcBef>
              <a:buNone/>
              <a:defRPr sz="1800"/>
            </a:lvl4pPr>
            <a:lvl5pPr indent="0" lvl="4" marL="0" marR="0" rtl="0" algn="l">
              <a:spcBef>
                <a:spcPts val="0"/>
              </a:spcBef>
              <a:buNone/>
              <a:defRPr sz="1800"/>
            </a:lvl5pPr>
            <a:lvl6pPr indent="0" lvl="5" marL="0" marR="0" rtl="0" algn="l">
              <a:spcBef>
                <a:spcPts val="0"/>
              </a:spcBef>
              <a:buNone/>
              <a:defRPr sz="1800"/>
            </a:lvl6pPr>
            <a:lvl7pPr indent="0" lvl="6" marL="0" marR="0" rtl="0" algn="l">
              <a:spcBef>
                <a:spcPts val="0"/>
              </a:spcBef>
              <a:buNone/>
              <a:defRPr sz="1800"/>
            </a:lvl7pPr>
            <a:lvl8pPr indent="0" lvl="7" marL="0" marR="0" rtl="0" algn="l">
              <a:spcBef>
                <a:spcPts val="0"/>
              </a:spcBef>
              <a:buNone/>
              <a:defRPr sz="1800"/>
            </a:lvl8pPr>
            <a:lvl9pPr indent="0" lvl="8" marL="0" marR="0" rtl="0" algn="l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2309017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1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2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Courier New"/>
              <a:buChar char="o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" lvl="2" marL="1143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" lvl="3" marL="1600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Courier New"/>
              <a:buChar char="o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" lvl="4" marL="2057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" lvl="5" marL="2514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Courier New"/>
              <a:buChar char="o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" lvl="6" marL="2971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" lvl="7" marL="3429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Courier New"/>
              <a:buChar char="o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" lvl="8" marL="3886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6363346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659164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rIns="4570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Century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 rot="5400000">
            <a:off x="4732336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/>
            </a:lvl2pPr>
            <a:lvl3pPr indent="0" lvl="2" marL="0" marR="0" rtl="0" algn="l">
              <a:spcBef>
                <a:spcPts val="0"/>
              </a:spcBef>
              <a:buNone/>
              <a:defRPr sz="1800"/>
            </a:lvl3pPr>
            <a:lvl4pPr indent="0" lvl="3" marL="0" marR="0" rtl="0" algn="l">
              <a:spcBef>
                <a:spcPts val="0"/>
              </a:spcBef>
              <a:buNone/>
              <a:defRPr sz="1800"/>
            </a:lvl4pPr>
            <a:lvl5pPr indent="0" lvl="4" marL="0" marR="0" rtl="0" algn="l">
              <a:spcBef>
                <a:spcPts val="0"/>
              </a:spcBef>
              <a:buNone/>
              <a:defRPr sz="1800"/>
            </a:lvl5pPr>
            <a:lvl6pPr indent="0" lvl="5" marL="0" marR="0" rtl="0" algn="l">
              <a:spcBef>
                <a:spcPts val="0"/>
              </a:spcBef>
              <a:buNone/>
              <a:defRPr sz="1800"/>
            </a:lvl6pPr>
            <a:lvl7pPr indent="0" lvl="6" marL="0" marR="0" rtl="0" algn="l">
              <a:spcBef>
                <a:spcPts val="0"/>
              </a:spcBef>
              <a:buNone/>
              <a:defRPr sz="1800"/>
            </a:lvl7pPr>
            <a:lvl8pPr indent="0" lvl="7" marL="0" marR="0" rtl="0" algn="l">
              <a:spcBef>
                <a:spcPts val="0"/>
              </a:spcBef>
              <a:buNone/>
              <a:defRPr sz="1800"/>
            </a:lvl8pPr>
            <a:lvl9pPr indent="0" lvl="8" marL="0" marR="0" rtl="0" algn="l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 rot="5400000">
            <a:off x="541336" y="190500"/>
            <a:ext cx="5851525" cy="6019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1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2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Courier New"/>
              <a:buChar char="o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" lvl="2" marL="1143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" lvl="3" marL="1600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Courier New"/>
              <a:buChar char="o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" lvl="4" marL="2057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" lvl="5" marL="2514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Courier New"/>
              <a:buChar char="o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" lvl="6" marL="2971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" lvl="7" marL="3429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Courier New"/>
              <a:buChar char="o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" lvl="8" marL="3886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6363346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659164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rIns="4570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Century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ctrTitle"/>
          </p:nvPr>
        </p:nvSpPr>
        <p:spPr>
          <a:xfrm>
            <a:off x="685800" y="609600"/>
            <a:ext cx="7772400" cy="42671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/>
            </a:lvl2pPr>
            <a:lvl3pPr indent="0" lvl="2" marL="0" marR="0" rtl="0" algn="l">
              <a:spcBef>
                <a:spcPts val="0"/>
              </a:spcBef>
              <a:buNone/>
              <a:defRPr sz="1800"/>
            </a:lvl3pPr>
            <a:lvl4pPr indent="0" lvl="3" marL="0" marR="0" rtl="0" algn="l">
              <a:spcBef>
                <a:spcPts val="0"/>
              </a:spcBef>
              <a:buNone/>
              <a:defRPr sz="1800"/>
            </a:lvl4pPr>
            <a:lvl5pPr indent="0" lvl="4" marL="0" marR="0" rtl="0" algn="l">
              <a:spcBef>
                <a:spcPts val="0"/>
              </a:spcBef>
              <a:buNone/>
              <a:defRPr sz="1800"/>
            </a:lvl5pPr>
            <a:lvl6pPr indent="0" lvl="5" marL="0" marR="0" rtl="0" algn="l">
              <a:spcBef>
                <a:spcPts val="0"/>
              </a:spcBef>
              <a:buNone/>
              <a:defRPr sz="1800"/>
            </a:lvl6pPr>
            <a:lvl7pPr indent="0" lvl="6" marL="0" marR="0" rtl="0" algn="l">
              <a:spcBef>
                <a:spcPts val="0"/>
              </a:spcBef>
              <a:buNone/>
              <a:defRPr sz="1800"/>
            </a:lvl7pPr>
            <a:lvl8pPr indent="0" lvl="7" marL="0" marR="0" rtl="0" algn="l">
              <a:spcBef>
                <a:spcPts val="0"/>
              </a:spcBef>
              <a:buNone/>
              <a:defRPr sz="1800"/>
            </a:lvl8pPr>
            <a:lvl9pPr indent="0" lvl="8" marL="0" marR="0" rtl="0" algn="l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0" name="Shape 20"/>
          <p:cNvSpPr txBox="1"/>
          <p:nvPr>
            <p:ph idx="1" type="subTitle"/>
          </p:nvPr>
        </p:nvSpPr>
        <p:spPr>
          <a:xfrm>
            <a:off x="1371600" y="4953000"/>
            <a:ext cx="64007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Courier New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Courier New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Courier New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Courier New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0" type="dt"/>
          </p:nvPr>
        </p:nvSpPr>
        <p:spPr>
          <a:xfrm>
            <a:off x="6363346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rIns="4570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Century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659164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457200" y="0"/>
            <a:ext cx="8229600" cy="16001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/>
            </a:lvl2pPr>
            <a:lvl3pPr indent="0" lvl="2" marL="0" marR="0" rtl="0" algn="l">
              <a:spcBef>
                <a:spcPts val="0"/>
              </a:spcBef>
              <a:buNone/>
              <a:defRPr sz="1800"/>
            </a:lvl3pPr>
            <a:lvl4pPr indent="0" lvl="3" marL="0" marR="0" rtl="0" algn="l">
              <a:spcBef>
                <a:spcPts val="0"/>
              </a:spcBef>
              <a:buNone/>
              <a:defRPr sz="1800"/>
            </a:lvl4pPr>
            <a:lvl5pPr indent="0" lvl="4" marL="0" marR="0" rtl="0" algn="l">
              <a:spcBef>
                <a:spcPts val="0"/>
              </a:spcBef>
              <a:buNone/>
              <a:defRPr sz="1800"/>
            </a:lvl5pPr>
            <a:lvl6pPr indent="0" lvl="5" marL="0" marR="0" rtl="0" algn="l">
              <a:spcBef>
                <a:spcPts val="0"/>
              </a:spcBef>
              <a:buNone/>
              <a:defRPr sz="1800"/>
            </a:lvl6pPr>
            <a:lvl7pPr indent="0" lvl="6" marL="0" marR="0" rtl="0" algn="l">
              <a:spcBef>
                <a:spcPts val="0"/>
              </a:spcBef>
              <a:buNone/>
              <a:defRPr sz="1800"/>
            </a:lvl7pPr>
            <a:lvl8pPr indent="0" lvl="7" marL="0" marR="0" rtl="0" algn="l">
              <a:spcBef>
                <a:spcPts val="0"/>
              </a:spcBef>
              <a:buNone/>
              <a:defRPr sz="1800"/>
            </a:lvl8pPr>
            <a:lvl9pPr indent="0" lvl="8" marL="0" marR="0" rtl="0" algn="l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1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2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Courier New"/>
              <a:buChar char="o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Courier New"/>
              <a:buChar char="o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Courier New"/>
              <a:buChar char="o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Courier New"/>
              <a:buChar char="o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0" type="dt"/>
          </p:nvPr>
        </p:nvSpPr>
        <p:spPr>
          <a:xfrm>
            <a:off x="6363346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1" type="ftr"/>
          </p:nvPr>
        </p:nvSpPr>
        <p:spPr>
          <a:xfrm>
            <a:off x="659164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rIns="4570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Century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722312" y="1371600"/>
            <a:ext cx="7772400" cy="25050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/>
            </a:lvl2pPr>
            <a:lvl3pPr indent="0" lvl="2" marL="0" marR="0" rtl="0" algn="l">
              <a:spcBef>
                <a:spcPts val="0"/>
              </a:spcBef>
              <a:buNone/>
              <a:defRPr sz="1800"/>
            </a:lvl3pPr>
            <a:lvl4pPr indent="0" lvl="3" marL="0" marR="0" rtl="0" algn="l">
              <a:spcBef>
                <a:spcPts val="0"/>
              </a:spcBef>
              <a:buNone/>
              <a:defRPr sz="1800"/>
            </a:lvl4pPr>
            <a:lvl5pPr indent="0" lvl="4" marL="0" marR="0" rtl="0" algn="l">
              <a:spcBef>
                <a:spcPts val="0"/>
              </a:spcBef>
              <a:buNone/>
              <a:defRPr sz="1800"/>
            </a:lvl5pPr>
            <a:lvl6pPr indent="0" lvl="5" marL="0" marR="0" rtl="0" algn="l">
              <a:spcBef>
                <a:spcPts val="0"/>
              </a:spcBef>
              <a:buNone/>
              <a:defRPr sz="1800"/>
            </a:lvl6pPr>
            <a:lvl7pPr indent="0" lvl="6" marL="0" marR="0" rtl="0" algn="l">
              <a:spcBef>
                <a:spcPts val="0"/>
              </a:spcBef>
              <a:buNone/>
              <a:defRPr sz="1800"/>
            </a:lvl7pPr>
            <a:lvl8pPr indent="0" lvl="7" marL="0" marR="0" rtl="0" algn="l">
              <a:spcBef>
                <a:spcPts val="0"/>
              </a:spcBef>
              <a:buNone/>
              <a:defRPr sz="1800"/>
            </a:lvl8pPr>
            <a:lvl9pPr indent="0" lvl="8" marL="0" marR="0" rtl="0" algn="l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722312" y="4068762"/>
            <a:ext cx="7772400" cy="11318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entury Gothic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entury Gothic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entury Gothic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entury Gothic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entury Gothic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entury Gothic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entury Gothic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entury Gothic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entury Gothic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6363346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659164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rIns="4570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Century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  <p:sp>
        <p:nvSpPr>
          <p:cNvPr id="36" name="Shape 36"/>
          <p:cNvSpPr/>
          <p:nvPr/>
        </p:nvSpPr>
        <p:spPr>
          <a:xfrm>
            <a:off x="4495800" y="3924300"/>
            <a:ext cx="84770" cy="8477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" name="Shape 37"/>
          <p:cNvSpPr/>
          <p:nvPr/>
        </p:nvSpPr>
        <p:spPr>
          <a:xfrm>
            <a:off x="4695825" y="3924300"/>
            <a:ext cx="84770" cy="8477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" name="Shape 38"/>
          <p:cNvSpPr/>
          <p:nvPr/>
        </p:nvSpPr>
        <p:spPr>
          <a:xfrm>
            <a:off x="4296728" y="3924300"/>
            <a:ext cx="84770" cy="8477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57200" y="0"/>
            <a:ext cx="8229600" cy="16001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/>
            </a:lvl2pPr>
            <a:lvl3pPr indent="0" lvl="2" marL="0" marR="0" rtl="0" algn="l">
              <a:spcBef>
                <a:spcPts val="0"/>
              </a:spcBef>
              <a:buNone/>
              <a:defRPr sz="1800"/>
            </a:lvl3pPr>
            <a:lvl4pPr indent="0" lvl="3" marL="0" marR="0" rtl="0" algn="l">
              <a:spcBef>
                <a:spcPts val="0"/>
              </a:spcBef>
              <a:buNone/>
              <a:defRPr sz="1800"/>
            </a:lvl4pPr>
            <a:lvl5pPr indent="0" lvl="4" marL="0" marR="0" rtl="0" algn="l">
              <a:spcBef>
                <a:spcPts val="0"/>
              </a:spcBef>
              <a:buNone/>
              <a:defRPr sz="1800"/>
            </a:lvl5pPr>
            <a:lvl6pPr indent="0" lvl="5" marL="0" marR="0" rtl="0" algn="l">
              <a:spcBef>
                <a:spcPts val="0"/>
              </a:spcBef>
              <a:buNone/>
              <a:defRPr sz="1800"/>
            </a:lvl6pPr>
            <a:lvl7pPr indent="0" lvl="6" marL="0" marR="0" rtl="0" algn="l">
              <a:spcBef>
                <a:spcPts val="0"/>
              </a:spcBef>
              <a:buNone/>
              <a:defRPr sz="1800"/>
            </a:lvl7pPr>
            <a:lvl8pPr indent="0" lvl="7" marL="0" marR="0" rtl="0" algn="l">
              <a:spcBef>
                <a:spcPts val="0"/>
              </a:spcBef>
              <a:buNone/>
              <a:defRPr sz="1800"/>
            </a:lvl8pPr>
            <a:lvl9pPr indent="0" lvl="8" marL="0" marR="0" rtl="0" algn="l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4648200" y="1600200"/>
            <a:ext cx="403859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1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2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Courier New"/>
              <a:buChar char="o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Courier New"/>
              <a:buChar char="o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Courier New"/>
              <a:buChar char="o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Courier New"/>
              <a:buChar char="o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6363346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659164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rIns="4570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Century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365760" y="1600200"/>
            <a:ext cx="4041648" cy="45262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1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2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Courier New"/>
              <a:buChar char="o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" lvl="2" marL="1143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" lvl="3" marL="1600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Courier New"/>
              <a:buChar char="o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" lvl="4" marL="2057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" lvl="5" marL="2514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Courier New"/>
              <a:buChar char="o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" lvl="6" marL="2971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" lvl="7" marL="3429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Courier New"/>
              <a:buChar char="o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" lvl="8" marL="3886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457200" y="0"/>
            <a:ext cx="8229600" cy="16001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/>
            </a:lvl2pPr>
            <a:lvl3pPr indent="0" lvl="2" marL="0" marR="0" rtl="0" algn="l">
              <a:spcBef>
                <a:spcPts val="0"/>
              </a:spcBef>
              <a:buNone/>
              <a:defRPr sz="1800"/>
            </a:lvl3pPr>
            <a:lvl4pPr indent="0" lvl="3" marL="0" marR="0" rtl="0" algn="l">
              <a:spcBef>
                <a:spcPts val="0"/>
              </a:spcBef>
              <a:buNone/>
              <a:defRPr sz="1800"/>
            </a:lvl4pPr>
            <a:lvl5pPr indent="0" lvl="4" marL="0" marR="0" rtl="0" algn="l">
              <a:spcBef>
                <a:spcPts val="0"/>
              </a:spcBef>
              <a:buNone/>
              <a:defRPr sz="1800"/>
            </a:lvl5pPr>
            <a:lvl6pPr indent="0" lvl="5" marL="0" marR="0" rtl="0" algn="l">
              <a:spcBef>
                <a:spcPts val="0"/>
              </a:spcBef>
              <a:buNone/>
              <a:defRPr sz="1800"/>
            </a:lvl6pPr>
            <a:lvl7pPr indent="0" lvl="6" marL="0" marR="0" rtl="0" algn="l">
              <a:spcBef>
                <a:spcPts val="0"/>
              </a:spcBef>
              <a:buNone/>
              <a:defRPr sz="1800"/>
            </a:lvl7pPr>
            <a:lvl8pPr indent="0" lvl="7" marL="0" marR="0" rtl="0" algn="l">
              <a:spcBef>
                <a:spcPts val="0"/>
              </a:spcBef>
              <a:buNone/>
              <a:defRPr sz="1800"/>
            </a:lvl8pPr>
            <a:lvl9pPr indent="0" lvl="8" marL="0" marR="0" rtl="0" algn="l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457200" y="1600200"/>
            <a:ext cx="4040187" cy="609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Century Gothic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Century Gothic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Century Gothic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Century Gothic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Century Gothic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Century Gothic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Century Gothic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Century Gothic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Century Gothic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4648200" y="1600200"/>
            <a:ext cx="4041773" cy="609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Century Gothic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Century Gothic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Century Gothic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Century Gothic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Century Gothic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Century Gothic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Century Gothic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Century Gothic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Century Gothic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6363346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659164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rIns="4570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Century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  <p:sp>
        <p:nvSpPr>
          <p:cNvPr id="53" name="Shape 53"/>
          <p:cNvSpPr txBox="1"/>
          <p:nvPr>
            <p:ph idx="3" type="body"/>
          </p:nvPr>
        </p:nvSpPr>
        <p:spPr>
          <a:xfrm>
            <a:off x="457200" y="2212848"/>
            <a:ext cx="4041648" cy="39136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1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2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Courier New"/>
              <a:buChar char="o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" lvl="2" marL="1143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" lvl="3" marL="1600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Courier New"/>
              <a:buChar char="o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" lvl="4" marL="2057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" lvl="5" marL="2514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Courier New"/>
              <a:buChar char="o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" lvl="6" marL="2971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" lvl="7" marL="3429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Courier New"/>
              <a:buChar char="o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" lvl="8" marL="3886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4" type="body"/>
          </p:nvPr>
        </p:nvSpPr>
        <p:spPr>
          <a:xfrm>
            <a:off x="4672582" y="2212848"/>
            <a:ext cx="4041648" cy="3913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1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2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Courier New"/>
              <a:buChar char="o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" lvl="2" marL="1143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" lvl="3" marL="1600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Courier New"/>
              <a:buChar char="o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" lvl="4" marL="2057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" lvl="5" marL="2514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Courier New"/>
              <a:buChar char="o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" lvl="6" marL="2971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" lvl="7" marL="3429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Courier New"/>
              <a:buChar char="o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" lvl="8" marL="3886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0"/>
            <a:ext cx="8229600" cy="16001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/>
            </a:lvl2pPr>
            <a:lvl3pPr indent="0" lvl="2" marL="0" marR="0" rtl="0" algn="l">
              <a:spcBef>
                <a:spcPts val="0"/>
              </a:spcBef>
              <a:buNone/>
              <a:defRPr sz="1800"/>
            </a:lvl3pPr>
            <a:lvl4pPr indent="0" lvl="3" marL="0" marR="0" rtl="0" algn="l">
              <a:spcBef>
                <a:spcPts val="0"/>
              </a:spcBef>
              <a:buNone/>
              <a:defRPr sz="1800"/>
            </a:lvl4pPr>
            <a:lvl5pPr indent="0" lvl="4" marL="0" marR="0" rtl="0" algn="l">
              <a:spcBef>
                <a:spcPts val="0"/>
              </a:spcBef>
              <a:buNone/>
              <a:defRPr sz="1800"/>
            </a:lvl5pPr>
            <a:lvl6pPr indent="0" lvl="5" marL="0" marR="0" rtl="0" algn="l">
              <a:spcBef>
                <a:spcPts val="0"/>
              </a:spcBef>
              <a:buNone/>
              <a:defRPr sz="1800"/>
            </a:lvl6pPr>
            <a:lvl7pPr indent="0" lvl="6" marL="0" marR="0" rtl="0" algn="l">
              <a:spcBef>
                <a:spcPts val="0"/>
              </a:spcBef>
              <a:buNone/>
              <a:defRPr sz="1800"/>
            </a:lvl7pPr>
            <a:lvl8pPr indent="0" lvl="7" marL="0" marR="0" rtl="0" algn="l">
              <a:spcBef>
                <a:spcPts val="0"/>
              </a:spcBef>
              <a:buNone/>
              <a:defRPr sz="1800"/>
            </a:lvl8pPr>
            <a:lvl9pPr indent="0" lvl="8" marL="0" marR="0" rtl="0" algn="l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6363346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659164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rIns="4570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Century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0" type="dt"/>
          </p:nvPr>
        </p:nvSpPr>
        <p:spPr>
          <a:xfrm>
            <a:off x="6363346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x="659164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rIns="4570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Century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5907087" y="266700"/>
            <a:ext cx="3008313" cy="2095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/>
            </a:lvl2pPr>
            <a:lvl3pPr indent="0" lvl="2" marL="0" marR="0" rtl="0" algn="l">
              <a:spcBef>
                <a:spcPts val="0"/>
              </a:spcBef>
              <a:buNone/>
              <a:defRPr sz="1800"/>
            </a:lvl3pPr>
            <a:lvl4pPr indent="0" lvl="3" marL="0" marR="0" rtl="0" algn="l">
              <a:spcBef>
                <a:spcPts val="0"/>
              </a:spcBef>
              <a:buNone/>
              <a:defRPr sz="1800"/>
            </a:lvl4pPr>
            <a:lvl5pPr indent="0" lvl="4" marL="0" marR="0" rtl="0" algn="l">
              <a:spcBef>
                <a:spcPts val="0"/>
              </a:spcBef>
              <a:buNone/>
              <a:defRPr sz="1800"/>
            </a:lvl5pPr>
            <a:lvl6pPr indent="0" lvl="5" marL="0" marR="0" rtl="0" algn="l">
              <a:spcBef>
                <a:spcPts val="0"/>
              </a:spcBef>
              <a:buNone/>
              <a:defRPr sz="1800"/>
            </a:lvl6pPr>
            <a:lvl7pPr indent="0" lvl="6" marL="0" marR="0" rtl="0" algn="l">
              <a:spcBef>
                <a:spcPts val="0"/>
              </a:spcBef>
              <a:buNone/>
              <a:defRPr sz="1800"/>
            </a:lvl7pPr>
            <a:lvl8pPr indent="0" lvl="7" marL="0" marR="0" rtl="0" algn="l">
              <a:spcBef>
                <a:spcPts val="0"/>
              </a:spcBef>
              <a:buNone/>
              <a:defRPr sz="1800"/>
            </a:lvl8pPr>
            <a:lvl9pPr indent="0" lvl="8" marL="0" marR="0" rtl="0" algn="l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719137" y="273050"/>
            <a:ext cx="4995862" cy="58531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1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2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Courier New"/>
              <a:buChar char="o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Courier New"/>
              <a:buChar char="o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Courier New"/>
              <a:buChar char="o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Courier New"/>
              <a:buChar char="o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5907087" y="2438400"/>
            <a:ext cx="3008313" cy="3687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Century Gothic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Century Gothic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Century Gothic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Century Gothic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Century Gothic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Century Gothic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Century Gothic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Century Gothic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Century Gothic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x="6363346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x="659164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rIns="4570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Century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50000">
              <a:schemeClr val="lt1"/>
            </a:gs>
            <a:gs pos="76000">
              <a:srgbClr val="F4F4F4"/>
            </a:gs>
            <a:gs pos="92000">
              <a:srgbClr val="DADADA"/>
            </a:gs>
            <a:gs pos="100000">
              <a:srgbClr val="DADAD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0"/>
            <a:ext cx="8229600" cy="16001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/>
            </a:lvl2pPr>
            <a:lvl3pPr indent="0" lvl="2" marL="0" marR="0" rtl="0" algn="l">
              <a:spcBef>
                <a:spcPts val="0"/>
              </a:spcBef>
              <a:buNone/>
              <a:defRPr sz="1800"/>
            </a:lvl3pPr>
            <a:lvl4pPr indent="0" lvl="3" marL="0" marR="0" rtl="0" algn="l">
              <a:spcBef>
                <a:spcPts val="0"/>
              </a:spcBef>
              <a:buNone/>
              <a:defRPr sz="1800"/>
            </a:lvl4pPr>
            <a:lvl5pPr indent="0" lvl="4" marL="0" marR="0" rtl="0" algn="l">
              <a:spcBef>
                <a:spcPts val="0"/>
              </a:spcBef>
              <a:buNone/>
              <a:defRPr sz="1800"/>
            </a:lvl5pPr>
            <a:lvl6pPr indent="0" lvl="5" marL="0" marR="0" rtl="0" algn="l">
              <a:spcBef>
                <a:spcPts val="0"/>
              </a:spcBef>
              <a:buNone/>
              <a:defRPr sz="1800"/>
            </a:lvl6pPr>
            <a:lvl7pPr indent="0" lvl="6" marL="0" marR="0" rtl="0" algn="l">
              <a:spcBef>
                <a:spcPts val="0"/>
              </a:spcBef>
              <a:buNone/>
              <a:defRPr sz="1800"/>
            </a:lvl7pPr>
            <a:lvl8pPr indent="0" lvl="7" marL="0" marR="0" rtl="0" algn="l">
              <a:spcBef>
                <a:spcPts val="0"/>
              </a:spcBef>
              <a:buNone/>
              <a:defRPr sz="1800"/>
            </a:lvl8pPr>
            <a:lvl9pPr indent="0" lvl="8" marL="0" marR="0" rtl="0" algn="l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1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2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Courier New"/>
              <a:buChar char="o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" lvl="2" marL="1143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" lvl="3" marL="1600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Courier New"/>
              <a:buChar char="o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" lvl="4" marL="2057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" lvl="5" marL="2514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Courier New"/>
              <a:buChar char="o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" lvl="6" marL="2971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" lvl="7" marL="3429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Courier New"/>
              <a:buChar char="o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" lvl="8" marL="3886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6363346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659164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rIns="4570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Century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  <p:sp>
        <p:nvSpPr>
          <p:cNvPr id="11" name="Shape 11"/>
          <p:cNvSpPr/>
          <p:nvPr/>
        </p:nvSpPr>
        <p:spPr>
          <a:xfrm>
            <a:off x="8457760" y="6499382"/>
            <a:ext cx="84770" cy="8477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569118" y="6499382"/>
            <a:ext cx="84770" cy="8477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0" i="0" lang="en-US" sz="8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514350" y="1938339"/>
            <a:ext cx="8115300" cy="29813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Shape 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350" y="1938339"/>
            <a:ext cx="8115300" cy="29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/>
        </p:nvSpPr>
        <p:spPr>
          <a:xfrm>
            <a:off x="-76200" y="183931"/>
            <a:ext cx="4953000" cy="762000"/>
          </a:xfrm>
          <a:prstGeom prst="rect">
            <a:avLst/>
          </a:prstGeom>
          <a:solidFill>
            <a:schemeClr val="accent6"/>
          </a:solidFill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6729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Shape 160"/>
          <p:cNvSpPr txBox="1"/>
          <p:nvPr/>
        </p:nvSpPr>
        <p:spPr>
          <a:xfrm>
            <a:off x="182175" y="260125"/>
            <a:ext cx="4520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Problem 3</a:t>
            </a:r>
          </a:p>
        </p:txBody>
      </p:sp>
      <p:pic>
        <p:nvPicPr>
          <p:cNvPr id="161" name="Shape 1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525" y="1459675"/>
            <a:ext cx="7868948" cy="454825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/>
        </p:nvSpPr>
        <p:spPr>
          <a:xfrm>
            <a:off x="-76200" y="183931"/>
            <a:ext cx="4953000" cy="762000"/>
          </a:xfrm>
          <a:prstGeom prst="rect">
            <a:avLst/>
          </a:prstGeom>
          <a:solidFill>
            <a:schemeClr val="accent6"/>
          </a:solidFill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6729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Shape 167"/>
          <p:cNvSpPr txBox="1"/>
          <p:nvPr/>
        </p:nvSpPr>
        <p:spPr>
          <a:xfrm>
            <a:off x="182175" y="260125"/>
            <a:ext cx="4520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Problem 3</a:t>
            </a:r>
          </a:p>
        </p:txBody>
      </p:sp>
      <p:pic>
        <p:nvPicPr>
          <p:cNvPr id="168" name="Shape 1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4736" y="1637900"/>
            <a:ext cx="4854525" cy="4039399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0" i="0" lang="en-US" sz="8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514350" y="1938339"/>
            <a:ext cx="8115300" cy="29813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Cumulative</a:t>
            </a:r>
            <a:r>
              <a:rPr b="0" i="0" lang="en-US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/>
        </p:nvSpPr>
        <p:spPr>
          <a:xfrm>
            <a:off x="-76200" y="183931"/>
            <a:ext cx="4953000" cy="762000"/>
          </a:xfrm>
          <a:prstGeom prst="rect">
            <a:avLst/>
          </a:prstGeom>
          <a:solidFill>
            <a:schemeClr val="accent6"/>
          </a:solidFill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6729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Shape 180"/>
          <p:cNvSpPr txBox="1"/>
          <p:nvPr/>
        </p:nvSpPr>
        <p:spPr>
          <a:xfrm>
            <a:off x="182175" y="260125"/>
            <a:ext cx="4520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Cumulative Sum</a:t>
            </a:r>
          </a:p>
        </p:txBody>
      </p:sp>
      <p:pic>
        <p:nvPicPr>
          <p:cNvPr id="181" name="Shape 1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8050" y="1416912"/>
            <a:ext cx="5787899" cy="4481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/>
        </p:nvSpPr>
        <p:spPr>
          <a:xfrm>
            <a:off x="-76200" y="183931"/>
            <a:ext cx="4953000" cy="762000"/>
          </a:xfrm>
          <a:prstGeom prst="rect">
            <a:avLst/>
          </a:prstGeom>
          <a:solidFill>
            <a:schemeClr val="accent6"/>
          </a:solidFill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6729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Shape 187"/>
          <p:cNvSpPr txBox="1"/>
          <p:nvPr/>
        </p:nvSpPr>
        <p:spPr>
          <a:xfrm>
            <a:off x="182175" y="260125"/>
            <a:ext cx="4520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Cumulative Sum - 2D</a:t>
            </a:r>
          </a:p>
        </p:txBody>
      </p:sp>
      <p:pic>
        <p:nvPicPr>
          <p:cNvPr id="188" name="Shape 1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6212" y="1614300"/>
            <a:ext cx="6431573" cy="4238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/>
        </p:nvSpPr>
        <p:spPr>
          <a:xfrm>
            <a:off x="-76200" y="183931"/>
            <a:ext cx="4953000" cy="762000"/>
          </a:xfrm>
          <a:prstGeom prst="rect">
            <a:avLst/>
          </a:prstGeom>
          <a:solidFill>
            <a:schemeClr val="accent6"/>
          </a:solidFill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6729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Shape 194"/>
          <p:cNvSpPr txBox="1"/>
          <p:nvPr/>
        </p:nvSpPr>
        <p:spPr>
          <a:xfrm>
            <a:off x="182175" y="260125"/>
            <a:ext cx="4520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Problem 4</a:t>
            </a:r>
          </a:p>
        </p:txBody>
      </p:sp>
      <p:sp>
        <p:nvSpPr>
          <p:cNvPr id="195" name="Shape 195"/>
          <p:cNvSpPr/>
          <p:nvPr/>
        </p:nvSpPr>
        <p:spPr>
          <a:xfrm>
            <a:off x="0" y="1145550"/>
            <a:ext cx="9144000" cy="377700"/>
          </a:xfrm>
          <a:prstGeom prst="rect">
            <a:avLst/>
          </a:prstGeom>
          <a:solidFill>
            <a:schemeClr val="accent6"/>
          </a:solidFill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25000"/>
              <a:buFont typeface="Times New Roman"/>
              <a:buNone/>
            </a:pPr>
            <a:r>
              <a:rPr b="0" i="0" lang="en-US" sz="1800" u="none" cap="none" strike="noStrike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http://www.spoj.com/problems/CRAN02/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142925" y="1809275"/>
            <a:ext cx="3000000" cy="4464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 1 -1 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 2 -2 5 -5 9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/>
        </p:nvSpPr>
        <p:spPr>
          <a:xfrm>
            <a:off x="-76200" y="183931"/>
            <a:ext cx="4953000" cy="762000"/>
          </a:xfrm>
          <a:prstGeom prst="rect">
            <a:avLst/>
          </a:prstGeom>
          <a:solidFill>
            <a:schemeClr val="accent6"/>
          </a:solidFill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6729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Shape 202"/>
          <p:cNvSpPr txBox="1"/>
          <p:nvPr/>
        </p:nvSpPr>
        <p:spPr>
          <a:xfrm>
            <a:off x="182175" y="260125"/>
            <a:ext cx="4520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Problem 4</a:t>
            </a:r>
          </a:p>
        </p:txBody>
      </p:sp>
      <p:pic>
        <p:nvPicPr>
          <p:cNvPr id="203" name="Shape 2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7861" y="1421825"/>
            <a:ext cx="4108274" cy="4623949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/>
        </p:nvSpPr>
        <p:spPr>
          <a:xfrm>
            <a:off x="-76200" y="183931"/>
            <a:ext cx="4953000" cy="762000"/>
          </a:xfrm>
          <a:prstGeom prst="rect">
            <a:avLst/>
          </a:prstGeom>
          <a:solidFill>
            <a:schemeClr val="accent6"/>
          </a:solidFill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6729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Shape 209"/>
          <p:cNvSpPr txBox="1"/>
          <p:nvPr/>
        </p:nvSpPr>
        <p:spPr>
          <a:xfrm>
            <a:off x="182175" y="260125"/>
            <a:ext cx="4520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Problem 4</a:t>
            </a:r>
          </a:p>
        </p:txBody>
      </p:sp>
      <p:pic>
        <p:nvPicPr>
          <p:cNvPr id="210" name="Shape 2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5775" y="1730100"/>
            <a:ext cx="5352450" cy="3397799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/>
        </p:nvSpPr>
        <p:spPr>
          <a:xfrm>
            <a:off x="-76200" y="183931"/>
            <a:ext cx="4953000" cy="762000"/>
          </a:xfrm>
          <a:prstGeom prst="rect">
            <a:avLst/>
          </a:prstGeom>
          <a:solidFill>
            <a:schemeClr val="accent6"/>
          </a:solidFill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6729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Shape 216"/>
          <p:cNvSpPr txBox="1"/>
          <p:nvPr/>
        </p:nvSpPr>
        <p:spPr>
          <a:xfrm>
            <a:off x="182175" y="260125"/>
            <a:ext cx="4520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Problem 5</a:t>
            </a:r>
          </a:p>
        </p:txBody>
      </p:sp>
      <p:sp>
        <p:nvSpPr>
          <p:cNvPr id="217" name="Shape 217"/>
          <p:cNvSpPr/>
          <p:nvPr/>
        </p:nvSpPr>
        <p:spPr>
          <a:xfrm>
            <a:off x="0" y="1145550"/>
            <a:ext cx="9144000" cy="377700"/>
          </a:xfrm>
          <a:prstGeom prst="rect">
            <a:avLst/>
          </a:prstGeom>
          <a:solidFill>
            <a:schemeClr val="accent6"/>
          </a:solidFill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25000"/>
              <a:buFont typeface="Times New Roman"/>
              <a:buNone/>
            </a:pPr>
            <a:r>
              <a:rPr b="0" i="0" lang="en-US" sz="1800" u="none" cap="none" strike="noStrike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http://codeforces.com/contest/48/problem/B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142925" y="1809275"/>
            <a:ext cx="3000000" cy="4464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4 5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0 0 1 0 1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0 1 1 1 0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1 0 1 0 1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1 1 1 1 1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2 3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/>
        </p:nvSpPr>
        <p:spPr>
          <a:xfrm>
            <a:off x="-76200" y="183931"/>
            <a:ext cx="4953000" cy="762000"/>
          </a:xfrm>
          <a:prstGeom prst="rect">
            <a:avLst/>
          </a:prstGeom>
          <a:solidFill>
            <a:schemeClr val="accent6"/>
          </a:solidFill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6729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82175" y="260125"/>
            <a:ext cx="4520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Problem 5</a:t>
            </a:r>
          </a:p>
        </p:txBody>
      </p:sp>
      <p:pic>
        <p:nvPicPr>
          <p:cNvPr id="225" name="Shape 2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6187" y="2435861"/>
            <a:ext cx="7091624" cy="1986273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0" i="0" lang="en-US" sz="8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514350" y="1938339"/>
            <a:ext cx="8115300" cy="29813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152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2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Frequency Arrays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/>
        </p:nvSpPr>
        <p:spPr>
          <a:xfrm>
            <a:off x="-76200" y="183931"/>
            <a:ext cx="4953000" cy="762000"/>
          </a:xfrm>
          <a:prstGeom prst="rect">
            <a:avLst/>
          </a:prstGeom>
          <a:solidFill>
            <a:schemeClr val="accent6"/>
          </a:solidFill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6729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Shape 231"/>
          <p:cNvSpPr txBox="1"/>
          <p:nvPr/>
        </p:nvSpPr>
        <p:spPr>
          <a:xfrm>
            <a:off x="182175" y="260125"/>
            <a:ext cx="4520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Problem 5</a:t>
            </a:r>
          </a:p>
        </p:txBody>
      </p:sp>
      <p:pic>
        <p:nvPicPr>
          <p:cNvPr id="232" name="Shape 2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525" y="1915450"/>
            <a:ext cx="8126948" cy="3027098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/>
        </p:nvSpPr>
        <p:spPr>
          <a:xfrm>
            <a:off x="-76200" y="183931"/>
            <a:ext cx="4953000" cy="762000"/>
          </a:xfrm>
          <a:prstGeom prst="rect">
            <a:avLst/>
          </a:prstGeom>
          <a:solidFill>
            <a:schemeClr val="accent6"/>
          </a:solidFill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6729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" name="Shape 238"/>
          <p:cNvSpPr txBox="1"/>
          <p:nvPr/>
        </p:nvSpPr>
        <p:spPr>
          <a:xfrm>
            <a:off x="182175" y="260125"/>
            <a:ext cx="4520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Problem 6</a:t>
            </a:r>
          </a:p>
        </p:txBody>
      </p:sp>
      <p:sp>
        <p:nvSpPr>
          <p:cNvPr id="239" name="Shape 239"/>
          <p:cNvSpPr/>
          <p:nvPr/>
        </p:nvSpPr>
        <p:spPr>
          <a:xfrm>
            <a:off x="0" y="1145550"/>
            <a:ext cx="9144000" cy="377700"/>
          </a:xfrm>
          <a:prstGeom prst="rect">
            <a:avLst/>
          </a:prstGeom>
          <a:solidFill>
            <a:schemeClr val="accent6"/>
          </a:solidFill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25000"/>
              <a:buFont typeface="Times New Roman"/>
              <a:buNone/>
            </a:pPr>
            <a:r>
              <a:rPr b="0" i="0" lang="en-US" sz="1800" u="none" cap="none" strike="noStrike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http://codeforces.com/contest/519/problem/D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142925" y="1809275"/>
            <a:ext cx="9001200" cy="4464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 1 -1 1 1 1 1 1 1 1 1 1 1 1 1 7 1 1 1 8 1 1 1 1 1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aaa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>
            <a:off x="-76200" y="183931"/>
            <a:ext cx="4953000" cy="762000"/>
          </a:xfrm>
          <a:prstGeom prst="rect">
            <a:avLst/>
          </a:prstGeom>
          <a:solidFill>
            <a:schemeClr val="accent6"/>
          </a:solidFill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6729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" name="Shape 246"/>
          <p:cNvSpPr txBox="1"/>
          <p:nvPr/>
        </p:nvSpPr>
        <p:spPr>
          <a:xfrm>
            <a:off x="182175" y="260125"/>
            <a:ext cx="4520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Problem 6</a:t>
            </a:r>
          </a:p>
        </p:txBody>
      </p:sp>
      <p:pic>
        <p:nvPicPr>
          <p:cNvPr id="247" name="Shape 2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6887" y="1424037"/>
            <a:ext cx="5930225" cy="44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-76200" y="183931"/>
            <a:ext cx="4953000" cy="762000"/>
          </a:xfrm>
          <a:prstGeom prst="rect">
            <a:avLst/>
          </a:prstGeom>
          <a:solidFill>
            <a:schemeClr val="accent6"/>
          </a:solidFill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6729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Shape 108"/>
          <p:cNvSpPr txBox="1"/>
          <p:nvPr/>
        </p:nvSpPr>
        <p:spPr>
          <a:xfrm>
            <a:off x="182175" y="260125"/>
            <a:ext cx="4520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Frequency Arrays</a:t>
            </a:r>
          </a:p>
        </p:txBody>
      </p:sp>
      <p:pic>
        <p:nvPicPr>
          <p:cNvPr id="109" name="Shape 1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0561" y="1868250"/>
            <a:ext cx="4282874" cy="3426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-76200" y="183931"/>
            <a:ext cx="4953000" cy="762000"/>
          </a:xfrm>
          <a:prstGeom prst="rect">
            <a:avLst/>
          </a:prstGeom>
          <a:solidFill>
            <a:schemeClr val="accent6"/>
          </a:solidFill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6729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Shape 115"/>
          <p:cNvSpPr txBox="1"/>
          <p:nvPr/>
        </p:nvSpPr>
        <p:spPr>
          <a:xfrm>
            <a:off x="182175" y="260125"/>
            <a:ext cx="4520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Problem 1</a:t>
            </a:r>
          </a:p>
        </p:txBody>
      </p:sp>
      <p:sp>
        <p:nvSpPr>
          <p:cNvPr id="116" name="Shape 116"/>
          <p:cNvSpPr/>
          <p:nvPr/>
        </p:nvSpPr>
        <p:spPr>
          <a:xfrm>
            <a:off x="0" y="1145550"/>
            <a:ext cx="9144000" cy="377700"/>
          </a:xfrm>
          <a:prstGeom prst="rect">
            <a:avLst/>
          </a:prstGeom>
          <a:solidFill>
            <a:schemeClr val="accent6"/>
          </a:solidFill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25000"/>
              <a:buFont typeface="Times New Roman"/>
              <a:buNone/>
            </a:pPr>
            <a:r>
              <a:rPr b="0" i="0" lang="en-US" sz="1800" u="none" cap="none" strike="noStrike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http://a2oj.com/p.jsp?ID=276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142925" y="1809275"/>
            <a:ext cx="3000000" cy="4464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 abcabcd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 ammar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 abcd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-76200" y="183931"/>
            <a:ext cx="4953000" cy="762000"/>
          </a:xfrm>
          <a:prstGeom prst="rect">
            <a:avLst/>
          </a:prstGeom>
          <a:solidFill>
            <a:schemeClr val="accent6"/>
          </a:solidFill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6729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Shape 123"/>
          <p:cNvSpPr txBox="1"/>
          <p:nvPr/>
        </p:nvSpPr>
        <p:spPr>
          <a:xfrm>
            <a:off x="182175" y="260125"/>
            <a:ext cx="4520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Problem 1</a:t>
            </a:r>
          </a:p>
        </p:txBody>
      </p:sp>
      <p:pic>
        <p:nvPicPr>
          <p:cNvPr id="124" name="Shape 1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0400" y="1193225"/>
            <a:ext cx="4403199" cy="4994675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-76200" y="183931"/>
            <a:ext cx="4953000" cy="762000"/>
          </a:xfrm>
          <a:prstGeom prst="rect">
            <a:avLst/>
          </a:prstGeom>
          <a:solidFill>
            <a:schemeClr val="accent6"/>
          </a:solidFill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6729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Shape 130"/>
          <p:cNvSpPr txBox="1"/>
          <p:nvPr/>
        </p:nvSpPr>
        <p:spPr>
          <a:xfrm>
            <a:off x="182175" y="260125"/>
            <a:ext cx="4520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Problem 2</a:t>
            </a:r>
          </a:p>
        </p:txBody>
      </p:sp>
      <p:sp>
        <p:nvSpPr>
          <p:cNvPr id="131" name="Shape 131"/>
          <p:cNvSpPr/>
          <p:nvPr/>
        </p:nvSpPr>
        <p:spPr>
          <a:xfrm>
            <a:off x="0" y="1145550"/>
            <a:ext cx="9144000" cy="377700"/>
          </a:xfrm>
          <a:prstGeom prst="rect">
            <a:avLst/>
          </a:prstGeom>
          <a:solidFill>
            <a:schemeClr val="accent6"/>
          </a:solidFill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25000"/>
              <a:buFont typeface="Times New Roman"/>
              <a:buNone/>
            </a:pPr>
            <a:r>
              <a:rPr b="0" i="0" lang="en-US" sz="1800" u="none" cap="none" strike="noStrike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http://codeforces.com/gym/100488  (Problem E - Just Change a Word)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142925" y="1809275"/>
            <a:ext cx="3000000" cy="4464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aabccaba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-76200" y="183931"/>
            <a:ext cx="4953000" cy="762000"/>
          </a:xfrm>
          <a:prstGeom prst="rect">
            <a:avLst/>
          </a:prstGeom>
          <a:solidFill>
            <a:schemeClr val="accent6"/>
          </a:solidFill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6729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Shape 138"/>
          <p:cNvSpPr txBox="1"/>
          <p:nvPr/>
        </p:nvSpPr>
        <p:spPr>
          <a:xfrm>
            <a:off x="182175" y="260125"/>
            <a:ext cx="4520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Problem 2</a:t>
            </a:r>
          </a:p>
        </p:txBody>
      </p:sp>
      <p:pic>
        <p:nvPicPr>
          <p:cNvPr id="139" name="Shape 1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0775" y="1497075"/>
            <a:ext cx="5002448" cy="386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-76200" y="183931"/>
            <a:ext cx="4953000" cy="762000"/>
          </a:xfrm>
          <a:prstGeom prst="rect">
            <a:avLst/>
          </a:prstGeom>
          <a:solidFill>
            <a:schemeClr val="accent6"/>
          </a:solidFill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6729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Shape 145"/>
          <p:cNvSpPr txBox="1"/>
          <p:nvPr/>
        </p:nvSpPr>
        <p:spPr>
          <a:xfrm>
            <a:off x="182175" y="260125"/>
            <a:ext cx="4520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Problem 3</a:t>
            </a:r>
          </a:p>
        </p:txBody>
      </p:sp>
      <p:sp>
        <p:nvSpPr>
          <p:cNvPr id="146" name="Shape 146"/>
          <p:cNvSpPr/>
          <p:nvPr/>
        </p:nvSpPr>
        <p:spPr>
          <a:xfrm>
            <a:off x="0" y="1145550"/>
            <a:ext cx="9144000" cy="377700"/>
          </a:xfrm>
          <a:prstGeom prst="rect">
            <a:avLst/>
          </a:prstGeom>
          <a:solidFill>
            <a:schemeClr val="accent6"/>
          </a:solidFill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25000"/>
              <a:buFont typeface="Times New Roman"/>
              <a:buNone/>
            </a:pPr>
            <a:r>
              <a:rPr b="0" i="0" lang="en-US" sz="1800" u="none" cap="none" strike="noStrike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http://codeforces.com/contest/551/problem/B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142925" y="1809275"/>
            <a:ext cx="3000000" cy="4464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abbbaaccca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ab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ababacabcc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>
            <a:off x="-76200" y="183931"/>
            <a:ext cx="4953000" cy="762000"/>
          </a:xfrm>
          <a:prstGeom prst="rect">
            <a:avLst/>
          </a:prstGeom>
          <a:solidFill>
            <a:schemeClr val="accent6"/>
          </a:solidFill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6729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Shape 153"/>
          <p:cNvSpPr txBox="1"/>
          <p:nvPr/>
        </p:nvSpPr>
        <p:spPr>
          <a:xfrm>
            <a:off x="182175" y="260125"/>
            <a:ext cx="4520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Problem 3</a:t>
            </a:r>
          </a:p>
        </p:txBody>
      </p:sp>
      <p:pic>
        <p:nvPicPr>
          <p:cNvPr id="154" name="Shape 1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8975" y="2272100"/>
            <a:ext cx="4686050" cy="252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xecutive">
  <a:themeElements>
    <a:clrScheme name="Executive">
      <a:dk1>
        <a:srgbClr val="000000"/>
      </a:dk1>
      <a:lt1>
        <a:srgbClr val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