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2BDA-EE05-4449-9F43-3BB9A1EB5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7ACCC-87F9-CA41-9C2E-BEB615EF8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3267F-1FF6-8543-9A1C-22A439E2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2936-39FC-9447-B2D8-ADBBB2555A10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5C62C-3E5A-F94B-9B5D-0F9440B16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BFE1B-9492-8E44-B920-01DD119F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B814-E5C6-1B4B-AAEA-643A345B8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37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3402B-11DC-FB42-97CC-6D755479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71E5C-2AD8-8D48-96E0-7C953CC42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30FFB-7EFF-564A-95AB-A1E69B50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2936-39FC-9447-B2D8-ADBBB2555A10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CCB60-F870-3042-9007-B894089B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C987D-BB0C-4846-B1E5-6AF9CFB2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B814-E5C6-1B4B-AAEA-643A345B8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6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415591-008B-B943-9601-FBCF7EE56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FB8DF-6587-BE46-9964-730EFE586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C2D28-BA75-3248-9292-4C42801B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2936-39FC-9447-B2D8-ADBBB2555A10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0F2F5-CA9A-9248-874C-5725976B6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C66F4-81E4-FC4E-B740-0B8DE240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B814-E5C6-1B4B-AAEA-643A345B8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86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0E70-7E53-D44C-AD11-ED5F4970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CF27E-7137-D84C-A245-76AE8ADAE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E220F-FFE1-4A4D-BFAC-F27F60440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2936-39FC-9447-B2D8-ADBBB2555A10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BBC19-F220-D843-9EC8-DD8F9E351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ACBBD-9B91-A246-AED6-B2F0E2DF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B814-E5C6-1B4B-AAEA-643A345B8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4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11DC-97D2-8D4D-B1C0-EE7DAB1E4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0FB52-596D-E041-8531-0A7AA1F04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2F239-4A92-684F-A951-CA6527CD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2936-39FC-9447-B2D8-ADBBB2555A10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67D2D-0FBF-EE49-A084-426CFBA8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89E25-3215-4243-97F0-AA865472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B814-E5C6-1B4B-AAEA-643A345B8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2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5622-7667-4D4E-BCC1-B010EF98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8A3CD-3099-504D-934E-5B77D45F7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140F3-AE12-854D-A2CA-9734AD811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3EE02-70FC-4A4B-9CB0-44AD5428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2936-39FC-9447-B2D8-ADBBB2555A10}" type="datetimeFigureOut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37205-5817-DB47-B0B3-470B7E3D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C447F-8D2F-174A-8DE3-5256E4AB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B814-E5C6-1B4B-AAEA-643A345B8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4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D1FA-5959-8E48-B62C-943B47DF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33229-3683-E44A-889E-136F00576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B50AE-2FD4-DB43-9C78-7A4003A04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656116-01CA-9D46-9ACA-3392FD739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2975C-881C-A444-9C0C-8C25A7C8C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B1EF1E-8FE8-B84D-A3CA-DB600F25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2936-39FC-9447-B2D8-ADBBB2555A10}" type="datetimeFigureOut">
              <a:rPr lang="en-US" smtClean="0"/>
              <a:t>6/7/21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DC124-6482-3949-95FC-F0ADA775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EA60E4-6F12-A040-A3F5-64F02481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B814-E5C6-1B4B-AAEA-643A345B8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5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F42A-32F8-D445-906F-D2496C9A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735CF-5B7F-0D40-8C69-94AD9730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2936-39FC-9447-B2D8-ADBBB2555A10}" type="datetimeFigureOut">
              <a:rPr lang="en-US" smtClean="0"/>
              <a:t>6/7/21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A830E-ADE4-9749-9D78-92619069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665E7-42FC-344B-9770-8B972545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B814-E5C6-1B4B-AAEA-643A345B8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0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CB0C3D-9625-FB45-82DE-6D546701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2936-39FC-9447-B2D8-ADBBB2555A10}" type="datetimeFigureOut">
              <a:rPr lang="en-US" smtClean="0"/>
              <a:t>6/7/21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B5358-1371-5241-8F5E-39394D4C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9B29D-EB47-5141-BA37-C8E282E7B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B814-E5C6-1B4B-AAEA-643A345B8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1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B2C24-1812-EE40-8A4A-8453AADED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8A26B-A269-2545-B348-683308DF0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4909B-818E-E044-A21E-26D4F7F88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FDA7B-679D-E145-B1BB-3EC4C33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2936-39FC-9447-B2D8-ADBBB2555A10}" type="datetimeFigureOut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7BC78-6ADA-6248-846E-230939B9A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0A391-CFFF-804B-B666-B4333E77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B814-E5C6-1B4B-AAEA-643A345B8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7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7FB0-0517-AD42-A6F4-D9F889C4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D0261-8D97-3240-9070-B68E1DE39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3470A-1D89-4242-B893-8A78D760A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7A9CF-FA24-704E-A516-E00AA57A1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2936-39FC-9447-B2D8-ADBBB2555A10}" type="datetimeFigureOut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487E1-A329-E045-B2AB-59B05543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6CBAC-0A4A-3E4C-9DCA-52477FBD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B814-E5C6-1B4B-AAEA-643A345B8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4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A88BC-696C-844B-B210-5825FF211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D5183-A706-8E4D-AD8F-2270390FE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C40D2-955D-0A4F-8768-86D570627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32936-39FC-9447-B2D8-ADBBB2555A10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CC096-F41E-9547-B23A-C4C772550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AEFF2-B5CC-EF45-B31A-F5889417E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0B814-E5C6-1B4B-AAEA-643A345B8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7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>
            <a:extLst>
              <a:ext uri="{FF2B5EF4-FFF2-40B4-BE49-F238E27FC236}">
                <a16:creationId xmlns:a16="http://schemas.microsoft.com/office/drawing/2014/main" id="{25E934A6-1EBC-6E47-A967-D3D76CF8764C}"/>
              </a:ext>
            </a:extLst>
          </p:cNvPr>
          <p:cNvPicPr/>
          <p:nvPr/>
        </p:nvPicPr>
        <p:blipFill rotWithShape="1">
          <a:blip r:embed="rId2"/>
          <a:srcRect t="19687" b="25782"/>
          <a:stretch/>
        </p:blipFill>
        <p:spPr>
          <a:xfrm>
            <a:off x="0" y="0"/>
            <a:ext cx="12192000" cy="4312508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AF807A-25AC-7243-BAEA-D3930839AEE0}"/>
              </a:ext>
            </a:extLst>
          </p:cNvPr>
          <p:cNvSpPr txBox="1"/>
          <p:nvPr/>
        </p:nvSpPr>
        <p:spPr>
          <a:xfrm>
            <a:off x="6899189" y="5322497"/>
            <a:ext cx="1437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kern="200" dirty="0">
                <a:latin typeface="arial"/>
              </a:rPr>
              <a:t>6,742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55524-51BB-9B4F-9C17-C524CD0FA88D}"/>
              </a:ext>
            </a:extLst>
          </p:cNvPr>
          <p:cNvSpPr txBox="1"/>
          <p:nvPr/>
        </p:nvSpPr>
        <p:spPr>
          <a:xfrm>
            <a:off x="9551773" y="5311993"/>
            <a:ext cx="939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kern="200" dirty="0">
                <a:latin typeface="arial"/>
              </a:rPr>
              <a:t>75%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4AE8D8-4DF6-244A-B2C8-0E01BE20E925}"/>
              </a:ext>
            </a:extLst>
          </p:cNvPr>
          <p:cNvSpPr txBox="1"/>
          <p:nvPr/>
        </p:nvSpPr>
        <p:spPr>
          <a:xfrm>
            <a:off x="6899189" y="4842353"/>
            <a:ext cx="178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kern="200" dirty="0">
                <a:latin typeface="arial"/>
              </a:rPr>
              <a:t>Responses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2A0D89-2FBB-5B4E-807C-167117E80B86}"/>
              </a:ext>
            </a:extLst>
          </p:cNvPr>
          <p:cNvSpPr txBox="1"/>
          <p:nvPr/>
        </p:nvSpPr>
        <p:spPr>
          <a:xfrm>
            <a:off x="9450859" y="4860869"/>
            <a:ext cx="20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kern="200" dirty="0">
                <a:latin typeface="arial"/>
              </a:rPr>
              <a:t>Response</a:t>
            </a:r>
            <a:r>
              <a:rPr lang="en-US" b="1" kern="200" dirty="0">
                <a:latin typeface="arial"/>
              </a:rPr>
              <a:t> </a:t>
            </a:r>
            <a:r>
              <a:rPr lang="en-US" kern="200" dirty="0">
                <a:latin typeface="arial"/>
              </a:rPr>
              <a:t>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450EDE-45D4-5A40-9E53-ED6983045AC6}"/>
              </a:ext>
            </a:extLst>
          </p:cNvPr>
          <p:cNvSpPr txBox="1"/>
          <p:nvPr/>
        </p:nvSpPr>
        <p:spPr>
          <a:xfrm>
            <a:off x="444842" y="5311993"/>
            <a:ext cx="3501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200" dirty="0">
                <a:latin typeface="arial"/>
              </a:rPr>
              <a:t>Business Unit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9FEF09-4B0A-D347-890B-C607692BBCE0}"/>
              </a:ext>
            </a:extLst>
          </p:cNvPr>
          <p:cNvSpPr txBox="1"/>
          <p:nvPr/>
        </p:nvSpPr>
        <p:spPr>
          <a:xfrm>
            <a:off x="419100" y="2128789"/>
            <a:ext cx="6480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200" dirty="0">
                <a:latin typeface="arial"/>
              </a:rPr>
              <a:t>2020 Engagement Survey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861D08-A32E-6244-BAF5-995271CDB27C}"/>
              </a:ext>
            </a:extLst>
          </p:cNvPr>
          <p:cNvSpPr txBox="1"/>
          <p:nvPr/>
        </p:nvSpPr>
        <p:spPr>
          <a:xfrm>
            <a:off x="419100" y="2793820"/>
            <a:ext cx="348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200" dirty="0">
                <a:latin typeface="arial"/>
              </a:rPr>
              <a:t>Jan 1 2020 – Jan 15 2020</a:t>
            </a:r>
          </a:p>
        </p:txBody>
      </p:sp>
    </p:spTree>
    <p:extLst>
      <p:ext uri="{BB962C8B-B14F-4D97-AF65-F5344CB8AC3E}">
        <p14:creationId xmlns:p14="http://schemas.microsoft.com/office/powerpoint/2010/main" val="132457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A88EDC-AB1A-6848-8618-70259B6F7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555"/>
            <a:ext cx="12192000" cy="52355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C4542C-1DD4-8044-90D4-2E5281EA0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0225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5E85415-DB58-F741-94C7-7894765B35A9}"/>
              </a:ext>
            </a:extLst>
          </p:cNvPr>
          <p:cNvSpPr/>
          <p:nvPr/>
        </p:nvSpPr>
        <p:spPr>
          <a:xfrm>
            <a:off x="11380573" y="1107026"/>
            <a:ext cx="811427" cy="845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956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00036B-B66E-454D-823C-5B80A6EF2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708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93EAC00-71C8-CA43-BB9C-A85BED907115}"/>
              </a:ext>
            </a:extLst>
          </p:cNvPr>
          <p:cNvSpPr/>
          <p:nvPr/>
        </p:nvSpPr>
        <p:spPr>
          <a:xfrm>
            <a:off x="10775092" y="5857103"/>
            <a:ext cx="1272746" cy="296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83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E6D5DE-0127-994A-B822-0BAD79133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317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425245D-14EB-7C46-94D3-BC005FDA0F15}"/>
              </a:ext>
            </a:extLst>
          </p:cNvPr>
          <p:cNvSpPr/>
          <p:nvPr/>
        </p:nvSpPr>
        <p:spPr>
          <a:xfrm>
            <a:off x="11664778" y="1742302"/>
            <a:ext cx="527222" cy="432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44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9ED975-9916-4E45-9997-365CB9FE8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552450"/>
            <a:ext cx="57150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5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661B6D-E6E9-D746-9DBE-413D46814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94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9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940FBC-ABE4-AA4F-AE2A-D5F010287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7026"/>
            <a:ext cx="12192000" cy="52369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DE9B85-194E-2945-9CF7-48618358C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02167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24901F-B412-F14D-ABB8-243053C37154}"/>
              </a:ext>
            </a:extLst>
          </p:cNvPr>
          <p:cNvSpPr/>
          <p:nvPr/>
        </p:nvSpPr>
        <p:spPr>
          <a:xfrm>
            <a:off x="11380573" y="1107026"/>
            <a:ext cx="811427" cy="845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D34143-7083-0347-89D8-A1590B02C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1676"/>
            <a:ext cx="12192000" cy="53035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BADEC2-CE66-4A40-8576-569AE9435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02167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206F383-40FA-8C44-A1E8-018ADAFFB696}"/>
              </a:ext>
            </a:extLst>
          </p:cNvPr>
          <p:cNvSpPr/>
          <p:nvPr/>
        </p:nvSpPr>
        <p:spPr>
          <a:xfrm>
            <a:off x="11380573" y="1107026"/>
            <a:ext cx="811427" cy="845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5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EABCD0-1320-B24A-8322-2B8A4F68B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1676"/>
            <a:ext cx="12192000" cy="52990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855FE8-E53E-2B44-9705-74E15F99F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02167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7C240D-FB88-6345-9FAB-2137F5D126C6}"/>
              </a:ext>
            </a:extLst>
          </p:cNvPr>
          <p:cNvSpPr/>
          <p:nvPr/>
        </p:nvSpPr>
        <p:spPr>
          <a:xfrm>
            <a:off x="11380573" y="1107026"/>
            <a:ext cx="811427" cy="845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16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B205AB-A77F-174B-98FF-1513ABFD0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54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D7FDE9-BF55-0849-AD58-804B9F8F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555"/>
            <a:ext cx="12192000" cy="52637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F5249F-F125-5E42-8EC4-151B7F493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0225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B13008-1050-F344-8DE9-35264D6ECF1D}"/>
              </a:ext>
            </a:extLst>
          </p:cNvPr>
          <p:cNvSpPr/>
          <p:nvPr/>
        </p:nvSpPr>
        <p:spPr>
          <a:xfrm>
            <a:off x="11380573" y="1107026"/>
            <a:ext cx="811427" cy="845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73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1A76D-D73A-894F-8C74-AF770012D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555"/>
            <a:ext cx="12192000" cy="52251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59AF46-D61F-7447-91A7-6410D423F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0225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3B3F0A-8572-FB48-BC25-2E0A7B107DE1}"/>
              </a:ext>
            </a:extLst>
          </p:cNvPr>
          <p:cNvSpPr/>
          <p:nvPr/>
        </p:nvSpPr>
        <p:spPr>
          <a:xfrm>
            <a:off x="11380573" y="1107026"/>
            <a:ext cx="811427" cy="845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39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19</Words>
  <Application>Microsoft Macintosh PowerPoint</Application>
  <PresentationFormat>Widescreen</PresentationFormat>
  <Paragraphs>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Shoesmith</dc:creator>
  <cp:lastModifiedBy>Alan Shoesmith</cp:lastModifiedBy>
  <cp:revision>6</cp:revision>
  <dcterms:created xsi:type="dcterms:W3CDTF">2021-06-08T04:15:15Z</dcterms:created>
  <dcterms:modified xsi:type="dcterms:W3CDTF">2021-06-08T13:10:08Z</dcterms:modified>
</cp:coreProperties>
</file>