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5.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3.xml.rels" ContentType="application/vnd.openxmlformats-package.relationships+xml"/>
  <Override PartName="/ppt/slides/_rels/slide1.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24384000" cy="13716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01B25E4A-B685-449D-A605-142E2450B209}"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34" name="PlaceHolder 2"/>
          <p:cNvSpPr>
            <a:spLocks noGrp="1"/>
          </p:cNvSpPr>
          <p:nvPr>
            <p:ph/>
          </p:nvPr>
        </p:nvSpPr>
        <p:spPr>
          <a:xfrm>
            <a:off x="5314320" y="3906360"/>
            <a:ext cx="2447640" cy="116748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35" name="PlaceHolder 3"/>
          <p:cNvSpPr>
            <a:spLocks noGrp="1"/>
          </p:cNvSpPr>
          <p:nvPr>
            <p:ph/>
          </p:nvPr>
        </p:nvSpPr>
        <p:spPr>
          <a:xfrm>
            <a:off x="5314320" y="5185080"/>
            <a:ext cx="2447640" cy="116748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5" name="PlaceHolder 4"/>
          <p:cNvSpPr>
            <a:spLocks noGrp="1"/>
          </p:cNvSpPr>
          <p:nvPr>
            <p:ph type="sldNum" idx="1"/>
          </p:nvPr>
        </p:nvSpPr>
        <p:spPr/>
        <p:txBody>
          <a:bodyPr/>
          <a:p>
            <a:fld id="{F0BF253D-DCA8-4A5E-BD57-6B0BF49B8911}"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37" name="PlaceHolder 2"/>
          <p:cNvSpPr>
            <a:spLocks noGrp="1"/>
          </p:cNvSpPr>
          <p:nvPr>
            <p:ph/>
          </p:nvPr>
        </p:nvSpPr>
        <p:spPr>
          <a:xfrm>
            <a:off x="5314320" y="390636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38" name="PlaceHolder 3"/>
          <p:cNvSpPr>
            <a:spLocks noGrp="1"/>
          </p:cNvSpPr>
          <p:nvPr>
            <p:ph/>
          </p:nvPr>
        </p:nvSpPr>
        <p:spPr>
          <a:xfrm>
            <a:off x="6568560" y="390636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39" name="PlaceHolder 4"/>
          <p:cNvSpPr>
            <a:spLocks noGrp="1"/>
          </p:cNvSpPr>
          <p:nvPr>
            <p:ph/>
          </p:nvPr>
        </p:nvSpPr>
        <p:spPr>
          <a:xfrm>
            <a:off x="5314320" y="518508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40" name="PlaceHolder 5"/>
          <p:cNvSpPr>
            <a:spLocks noGrp="1"/>
          </p:cNvSpPr>
          <p:nvPr>
            <p:ph/>
          </p:nvPr>
        </p:nvSpPr>
        <p:spPr>
          <a:xfrm>
            <a:off x="6568560" y="518508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7" name="PlaceHolder 6"/>
          <p:cNvSpPr>
            <a:spLocks noGrp="1"/>
          </p:cNvSpPr>
          <p:nvPr>
            <p:ph type="sldNum" idx="1"/>
          </p:nvPr>
        </p:nvSpPr>
        <p:spPr/>
        <p:txBody>
          <a:bodyPr/>
          <a:p>
            <a:fld id="{7D65546B-3C59-4615-A105-3FCC2D0635B8}"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42" name="PlaceHolder 2"/>
          <p:cNvSpPr>
            <a:spLocks noGrp="1"/>
          </p:cNvSpPr>
          <p:nvPr>
            <p:ph/>
          </p:nvPr>
        </p:nvSpPr>
        <p:spPr>
          <a:xfrm>
            <a:off x="5314320" y="3906360"/>
            <a:ext cx="788040" cy="1167480"/>
          </a:xfrm>
          <a:prstGeom prst="rect">
            <a:avLst/>
          </a:prstGeom>
          <a:noFill/>
          <a:ln w="0">
            <a:noFill/>
          </a:ln>
        </p:spPr>
        <p:txBody>
          <a:bodyPr lIns="0" rIns="0" tIns="0" bIns="0" anchor="t">
            <a:normAutofit fontScale="60000"/>
          </a:bodyPr>
          <a:p>
            <a:pPr indent="0">
              <a:lnSpc>
                <a:spcPct val="150000"/>
              </a:lnSpc>
              <a:spcBef>
                <a:spcPts val="1417"/>
              </a:spcBef>
              <a:buNone/>
            </a:pPr>
            <a:endParaRPr b="0" lang="ru-RU" sz="2200" spc="-1" strike="noStrike">
              <a:solidFill>
                <a:srgbClr val="9b9a9c"/>
              </a:solidFill>
              <a:latin typeface="Open Sans"/>
            </a:endParaRPr>
          </a:p>
        </p:txBody>
      </p:sp>
      <p:sp>
        <p:nvSpPr>
          <p:cNvPr id="43" name="PlaceHolder 3"/>
          <p:cNvSpPr>
            <a:spLocks noGrp="1"/>
          </p:cNvSpPr>
          <p:nvPr>
            <p:ph/>
          </p:nvPr>
        </p:nvSpPr>
        <p:spPr>
          <a:xfrm>
            <a:off x="6142320" y="3906360"/>
            <a:ext cx="788040" cy="1167480"/>
          </a:xfrm>
          <a:prstGeom prst="rect">
            <a:avLst/>
          </a:prstGeom>
          <a:noFill/>
          <a:ln w="0">
            <a:noFill/>
          </a:ln>
        </p:spPr>
        <p:txBody>
          <a:bodyPr lIns="0" rIns="0" tIns="0" bIns="0" anchor="t">
            <a:normAutofit fontScale="60000"/>
          </a:bodyPr>
          <a:p>
            <a:pPr indent="0">
              <a:lnSpc>
                <a:spcPct val="150000"/>
              </a:lnSpc>
              <a:spcBef>
                <a:spcPts val="1417"/>
              </a:spcBef>
              <a:buNone/>
            </a:pPr>
            <a:endParaRPr b="0" lang="ru-RU" sz="2200" spc="-1" strike="noStrike">
              <a:solidFill>
                <a:srgbClr val="9b9a9c"/>
              </a:solidFill>
              <a:latin typeface="Open Sans"/>
            </a:endParaRPr>
          </a:p>
        </p:txBody>
      </p:sp>
      <p:sp>
        <p:nvSpPr>
          <p:cNvPr id="44" name="PlaceHolder 4"/>
          <p:cNvSpPr>
            <a:spLocks noGrp="1"/>
          </p:cNvSpPr>
          <p:nvPr>
            <p:ph/>
          </p:nvPr>
        </p:nvSpPr>
        <p:spPr>
          <a:xfrm>
            <a:off x="6969960" y="3906360"/>
            <a:ext cx="788040" cy="1167480"/>
          </a:xfrm>
          <a:prstGeom prst="rect">
            <a:avLst/>
          </a:prstGeom>
          <a:noFill/>
          <a:ln w="0">
            <a:noFill/>
          </a:ln>
        </p:spPr>
        <p:txBody>
          <a:bodyPr lIns="0" rIns="0" tIns="0" bIns="0" anchor="t">
            <a:normAutofit fontScale="60000"/>
          </a:bodyPr>
          <a:p>
            <a:pPr indent="0">
              <a:lnSpc>
                <a:spcPct val="150000"/>
              </a:lnSpc>
              <a:spcBef>
                <a:spcPts val="1417"/>
              </a:spcBef>
              <a:buNone/>
            </a:pPr>
            <a:endParaRPr b="0" lang="ru-RU" sz="2200" spc="-1" strike="noStrike">
              <a:solidFill>
                <a:srgbClr val="9b9a9c"/>
              </a:solidFill>
              <a:latin typeface="Open Sans"/>
            </a:endParaRPr>
          </a:p>
        </p:txBody>
      </p:sp>
      <p:sp>
        <p:nvSpPr>
          <p:cNvPr id="45" name="PlaceHolder 5"/>
          <p:cNvSpPr>
            <a:spLocks noGrp="1"/>
          </p:cNvSpPr>
          <p:nvPr>
            <p:ph/>
          </p:nvPr>
        </p:nvSpPr>
        <p:spPr>
          <a:xfrm>
            <a:off x="5314320" y="5185080"/>
            <a:ext cx="788040" cy="1167480"/>
          </a:xfrm>
          <a:prstGeom prst="rect">
            <a:avLst/>
          </a:prstGeom>
          <a:noFill/>
          <a:ln w="0">
            <a:noFill/>
          </a:ln>
        </p:spPr>
        <p:txBody>
          <a:bodyPr lIns="0" rIns="0" tIns="0" bIns="0" anchor="t">
            <a:normAutofit fontScale="60000"/>
          </a:bodyPr>
          <a:p>
            <a:pPr indent="0">
              <a:lnSpc>
                <a:spcPct val="150000"/>
              </a:lnSpc>
              <a:spcBef>
                <a:spcPts val="1417"/>
              </a:spcBef>
              <a:buNone/>
            </a:pPr>
            <a:endParaRPr b="0" lang="ru-RU" sz="2200" spc="-1" strike="noStrike">
              <a:solidFill>
                <a:srgbClr val="9b9a9c"/>
              </a:solidFill>
              <a:latin typeface="Open Sans"/>
            </a:endParaRPr>
          </a:p>
        </p:txBody>
      </p:sp>
      <p:sp>
        <p:nvSpPr>
          <p:cNvPr id="46" name="PlaceHolder 6"/>
          <p:cNvSpPr>
            <a:spLocks noGrp="1"/>
          </p:cNvSpPr>
          <p:nvPr>
            <p:ph/>
          </p:nvPr>
        </p:nvSpPr>
        <p:spPr>
          <a:xfrm>
            <a:off x="6142320" y="5185080"/>
            <a:ext cx="788040" cy="1167480"/>
          </a:xfrm>
          <a:prstGeom prst="rect">
            <a:avLst/>
          </a:prstGeom>
          <a:noFill/>
          <a:ln w="0">
            <a:noFill/>
          </a:ln>
        </p:spPr>
        <p:txBody>
          <a:bodyPr lIns="0" rIns="0" tIns="0" bIns="0" anchor="t">
            <a:normAutofit fontScale="60000"/>
          </a:bodyPr>
          <a:p>
            <a:pPr indent="0">
              <a:lnSpc>
                <a:spcPct val="150000"/>
              </a:lnSpc>
              <a:spcBef>
                <a:spcPts val="1417"/>
              </a:spcBef>
              <a:buNone/>
            </a:pPr>
            <a:endParaRPr b="0" lang="ru-RU" sz="2200" spc="-1" strike="noStrike">
              <a:solidFill>
                <a:srgbClr val="9b9a9c"/>
              </a:solidFill>
              <a:latin typeface="Open Sans"/>
            </a:endParaRPr>
          </a:p>
        </p:txBody>
      </p:sp>
      <p:sp>
        <p:nvSpPr>
          <p:cNvPr id="47" name="PlaceHolder 7"/>
          <p:cNvSpPr>
            <a:spLocks noGrp="1"/>
          </p:cNvSpPr>
          <p:nvPr>
            <p:ph/>
          </p:nvPr>
        </p:nvSpPr>
        <p:spPr>
          <a:xfrm>
            <a:off x="6969960" y="5185080"/>
            <a:ext cx="788040" cy="1167480"/>
          </a:xfrm>
          <a:prstGeom prst="rect">
            <a:avLst/>
          </a:prstGeom>
          <a:noFill/>
          <a:ln w="0">
            <a:noFill/>
          </a:ln>
        </p:spPr>
        <p:txBody>
          <a:bodyPr lIns="0" rIns="0" tIns="0" bIns="0" anchor="t">
            <a:normAutofit fontScale="60000"/>
          </a:bodyPr>
          <a:p>
            <a:pPr indent="0">
              <a:lnSpc>
                <a:spcPct val="150000"/>
              </a:lnSpc>
              <a:spcBef>
                <a:spcPts val="1417"/>
              </a:spcBef>
              <a:buNone/>
            </a:pPr>
            <a:endParaRPr b="0" lang="ru-RU" sz="2200" spc="-1" strike="noStrike">
              <a:solidFill>
                <a:srgbClr val="9b9a9c"/>
              </a:solidFill>
              <a:latin typeface="Open Sans"/>
            </a:endParaRPr>
          </a:p>
        </p:txBody>
      </p:sp>
      <p:sp>
        <p:nvSpPr>
          <p:cNvPr id="9" name="PlaceHolder 8"/>
          <p:cNvSpPr>
            <a:spLocks noGrp="1"/>
          </p:cNvSpPr>
          <p:nvPr>
            <p:ph type="sldNum" idx="1"/>
          </p:nvPr>
        </p:nvSpPr>
        <p:spPr/>
        <p:txBody>
          <a:bodyPr/>
          <a:p>
            <a:fld id="{21DD3176-91C0-4DC8-991C-B91A300A2B7F}"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4AACE72F-797E-41B8-81B1-7A2D6D41D688}"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61" name="PlaceHolder 2"/>
          <p:cNvSpPr>
            <a:spLocks noGrp="1"/>
          </p:cNvSpPr>
          <p:nvPr>
            <p:ph type="subTitle"/>
          </p:nvPr>
        </p:nvSpPr>
        <p:spPr>
          <a:xfrm>
            <a:off x="5314320" y="3906360"/>
            <a:ext cx="2447640" cy="244764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sldNum" idx="2"/>
          </p:nvPr>
        </p:nvSpPr>
        <p:spPr/>
        <p:txBody>
          <a:bodyPr/>
          <a:p>
            <a:fld id="{B450110B-042B-40F2-8126-24B873419971}"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63" name="PlaceHolder 2"/>
          <p:cNvSpPr>
            <a:spLocks noGrp="1"/>
          </p:cNvSpPr>
          <p:nvPr>
            <p:ph/>
          </p:nvPr>
        </p:nvSpPr>
        <p:spPr>
          <a:xfrm>
            <a:off x="5314320" y="3906360"/>
            <a:ext cx="2447640" cy="244764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4" name="PlaceHolder 3"/>
          <p:cNvSpPr>
            <a:spLocks noGrp="1"/>
          </p:cNvSpPr>
          <p:nvPr>
            <p:ph type="sldNum" idx="2"/>
          </p:nvPr>
        </p:nvSpPr>
        <p:spPr/>
        <p:txBody>
          <a:bodyPr/>
          <a:p>
            <a:fld id="{288720BF-2690-4B8A-A3E6-CAA6B4FE7281}"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65" name="PlaceHolder 2"/>
          <p:cNvSpPr>
            <a:spLocks noGrp="1"/>
          </p:cNvSpPr>
          <p:nvPr>
            <p:ph/>
          </p:nvPr>
        </p:nvSpPr>
        <p:spPr>
          <a:xfrm>
            <a:off x="5314320" y="3906360"/>
            <a:ext cx="1194120" cy="244764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66" name="PlaceHolder 3"/>
          <p:cNvSpPr>
            <a:spLocks noGrp="1"/>
          </p:cNvSpPr>
          <p:nvPr>
            <p:ph/>
          </p:nvPr>
        </p:nvSpPr>
        <p:spPr>
          <a:xfrm>
            <a:off x="6568560" y="3906360"/>
            <a:ext cx="1194120" cy="244764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5" name="PlaceHolder 4"/>
          <p:cNvSpPr>
            <a:spLocks noGrp="1"/>
          </p:cNvSpPr>
          <p:nvPr>
            <p:ph type="sldNum" idx="2"/>
          </p:nvPr>
        </p:nvSpPr>
        <p:spPr/>
        <p:txBody>
          <a:bodyPr/>
          <a:p>
            <a:fld id="{B29EC7DD-0A19-4806-A1F4-7ECFE0267E1A}"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3" name="PlaceHolder 2"/>
          <p:cNvSpPr>
            <a:spLocks noGrp="1"/>
          </p:cNvSpPr>
          <p:nvPr>
            <p:ph type="sldNum" idx="2"/>
          </p:nvPr>
        </p:nvSpPr>
        <p:spPr/>
        <p:txBody>
          <a:bodyPr/>
          <a:p>
            <a:fld id="{4E12224A-39C3-4047-8055-492CE552696F}"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1218960" y="547200"/>
            <a:ext cx="21944880" cy="1061604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sldNum" idx="2"/>
          </p:nvPr>
        </p:nvSpPr>
        <p:spPr/>
        <p:txBody>
          <a:bodyPr/>
          <a:p>
            <a:fld id="{D0BF5818-4EE0-40B0-8094-3E8E3D1A6F44}"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70" name="PlaceHolder 2"/>
          <p:cNvSpPr>
            <a:spLocks noGrp="1"/>
          </p:cNvSpPr>
          <p:nvPr>
            <p:ph/>
          </p:nvPr>
        </p:nvSpPr>
        <p:spPr>
          <a:xfrm>
            <a:off x="5314320" y="390636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71" name="PlaceHolder 3"/>
          <p:cNvSpPr>
            <a:spLocks noGrp="1"/>
          </p:cNvSpPr>
          <p:nvPr>
            <p:ph/>
          </p:nvPr>
        </p:nvSpPr>
        <p:spPr>
          <a:xfrm>
            <a:off x="6568560" y="3906360"/>
            <a:ext cx="1194120" cy="244764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72" name="PlaceHolder 4"/>
          <p:cNvSpPr>
            <a:spLocks noGrp="1"/>
          </p:cNvSpPr>
          <p:nvPr>
            <p:ph/>
          </p:nvPr>
        </p:nvSpPr>
        <p:spPr>
          <a:xfrm>
            <a:off x="5314320" y="518508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6" name="PlaceHolder 5"/>
          <p:cNvSpPr>
            <a:spLocks noGrp="1"/>
          </p:cNvSpPr>
          <p:nvPr>
            <p:ph type="sldNum" idx="2"/>
          </p:nvPr>
        </p:nvSpPr>
        <p:spPr/>
        <p:txBody>
          <a:bodyPr/>
          <a:p>
            <a:fld id="{EA38CCF8-AF2A-4079-8035-E03CEB5748BB}"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13" name="PlaceHolder 2"/>
          <p:cNvSpPr>
            <a:spLocks noGrp="1"/>
          </p:cNvSpPr>
          <p:nvPr>
            <p:ph type="subTitle"/>
          </p:nvPr>
        </p:nvSpPr>
        <p:spPr>
          <a:xfrm>
            <a:off x="5314320" y="3906360"/>
            <a:ext cx="2447640" cy="244764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sldNum" idx="1"/>
          </p:nvPr>
        </p:nvSpPr>
        <p:spPr/>
        <p:txBody>
          <a:bodyPr/>
          <a:p>
            <a:fld id="{72944177-8622-4DB6-9203-E640029BF3F9}"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74" name="PlaceHolder 2"/>
          <p:cNvSpPr>
            <a:spLocks noGrp="1"/>
          </p:cNvSpPr>
          <p:nvPr>
            <p:ph/>
          </p:nvPr>
        </p:nvSpPr>
        <p:spPr>
          <a:xfrm>
            <a:off x="5314320" y="3906360"/>
            <a:ext cx="1194120" cy="244764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75" name="PlaceHolder 3"/>
          <p:cNvSpPr>
            <a:spLocks noGrp="1"/>
          </p:cNvSpPr>
          <p:nvPr>
            <p:ph/>
          </p:nvPr>
        </p:nvSpPr>
        <p:spPr>
          <a:xfrm>
            <a:off x="6568560" y="390636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76" name="PlaceHolder 4"/>
          <p:cNvSpPr>
            <a:spLocks noGrp="1"/>
          </p:cNvSpPr>
          <p:nvPr>
            <p:ph/>
          </p:nvPr>
        </p:nvSpPr>
        <p:spPr>
          <a:xfrm>
            <a:off x="6568560" y="518508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6" name="PlaceHolder 5"/>
          <p:cNvSpPr>
            <a:spLocks noGrp="1"/>
          </p:cNvSpPr>
          <p:nvPr>
            <p:ph type="sldNum" idx="2"/>
          </p:nvPr>
        </p:nvSpPr>
        <p:spPr/>
        <p:txBody>
          <a:bodyPr/>
          <a:p>
            <a:fld id="{59788465-2C59-49CE-B79A-652386C7F43E}"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78" name="PlaceHolder 2"/>
          <p:cNvSpPr>
            <a:spLocks noGrp="1"/>
          </p:cNvSpPr>
          <p:nvPr>
            <p:ph/>
          </p:nvPr>
        </p:nvSpPr>
        <p:spPr>
          <a:xfrm>
            <a:off x="5314320" y="390636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79" name="PlaceHolder 3"/>
          <p:cNvSpPr>
            <a:spLocks noGrp="1"/>
          </p:cNvSpPr>
          <p:nvPr>
            <p:ph/>
          </p:nvPr>
        </p:nvSpPr>
        <p:spPr>
          <a:xfrm>
            <a:off x="6568560" y="390636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80" name="PlaceHolder 4"/>
          <p:cNvSpPr>
            <a:spLocks noGrp="1"/>
          </p:cNvSpPr>
          <p:nvPr>
            <p:ph/>
          </p:nvPr>
        </p:nvSpPr>
        <p:spPr>
          <a:xfrm>
            <a:off x="5314320" y="5185080"/>
            <a:ext cx="2447640" cy="116748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6" name="PlaceHolder 5"/>
          <p:cNvSpPr>
            <a:spLocks noGrp="1"/>
          </p:cNvSpPr>
          <p:nvPr>
            <p:ph type="sldNum" idx="2"/>
          </p:nvPr>
        </p:nvSpPr>
        <p:spPr/>
        <p:txBody>
          <a:bodyPr/>
          <a:p>
            <a:fld id="{C5851EE7-4019-4FFA-8532-3032F1EE0D7D}"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82" name="PlaceHolder 2"/>
          <p:cNvSpPr>
            <a:spLocks noGrp="1"/>
          </p:cNvSpPr>
          <p:nvPr>
            <p:ph/>
          </p:nvPr>
        </p:nvSpPr>
        <p:spPr>
          <a:xfrm>
            <a:off x="5314320" y="3906360"/>
            <a:ext cx="2447640" cy="116748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83" name="PlaceHolder 3"/>
          <p:cNvSpPr>
            <a:spLocks noGrp="1"/>
          </p:cNvSpPr>
          <p:nvPr>
            <p:ph/>
          </p:nvPr>
        </p:nvSpPr>
        <p:spPr>
          <a:xfrm>
            <a:off x="5314320" y="5185080"/>
            <a:ext cx="2447640" cy="116748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5" name="PlaceHolder 4"/>
          <p:cNvSpPr>
            <a:spLocks noGrp="1"/>
          </p:cNvSpPr>
          <p:nvPr>
            <p:ph type="sldNum" idx="2"/>
          </p:nvPr>
        </p:nvSpPr>
        <p:spPr/>
        <p:txBody>
          <a:bodyPr/>
          <a:p>
            <a:fld id="{6D164DB7-5C38-4F15-8009-4E29F8BF77CC}"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85" name="PlaceHolder 2"/>
          <p:cNvSpPr>
            <a:spLocks noGrp="1"/>
          </p:cNvSpPr>
          <p:nvPr>
            <p:ph/>
          </p:nvPr>
        </p:nvSpPr>
        <p:spPr>
          <a:xfrm>
            <a:off x="5314320" y="390636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86" name="PlaceHolder 3"/>
          <p:cNvSpPr>
            <a:spLocks noGrp="1"/>
          </p:cNvSpPr>
          <p:nvPr>
            <p:ph/>
          </p:nvPr>
        </p:nvSpPr>
        <p:spPr>
          <a:xfrm>
            <a:off x="6568560" y="390636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87" name="PlaceHolder 4"/>
          <p:cNvSpPr>
            <a:spLocks noGrp="1"/>
          </p:cNvSpPr>
          <p:nvPr>
            <p:ph/>
          </p:nvPr>
        </p:nvSpPr>
        <p:spPr>
          <a:xfrm>
            <a:off x="5314320" y="518508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88" name="PlaceHolder 5"/>
          <p:cNvSpPr>
            <a:spLocks noGrp="1"/>
          </p:cNvSpPr>
          <p:nvPr>
            <p:ph/>
          </p:nvPr>
        </p:nvSpPr>
        <p:spPr>
          <a:xfrm>
            <a:off x="6568560" y="518508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7" name="PlaceHolder 6"/>
          <p:cNvSpPr>
            <a:spLocks noGrp="1"/>
          </p:cNvSpPr>
          <p:nvPr>
            <p:ph type="sldNum" idx="2"/>
          </p:nvPr>
        </p:nvSpPr>
        <p:spPr/>
        <p:txBody>
          <a:bodyPr/>
          <a:p>
            <a:fld id="{5DC807EA-A2F6-4596-A2D6-C863803E7064}"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90" name="PlaceHolder 2"/>
          <p:cNvSpPr>
            <a:spLocks noGrp="1"/>
          </p:cNvSpPr>
          <p:nvPr>
            <p:ph/>
          </p:nvPr>
        </p:nvSpPr>
        <p:spPr>
          <a:xfrm>
            <a:off x="5314320" y="3906360"/>
            <a:ext cx="788040" cy="1167480"/>
          </a:xfrm>
          <a:prstGeom prst="rect">
            <a:avLst/>
          </a:prstGeom>
          <a:noFill/>
          <a:ln w="0">
            <a:noFill/>
          </a:ln>
        </p:spPr>
        <p:txBody>
          <a:bodyPr lIns="0" rIns="0" tIns="0" bIns="0" anchor="t">
            <a:normAutofit fontScale="60000"/>
          </a:bodyPr>
          <a:p>
            <a:pPr indent="0">
              <a:lnSpc>
                <a:spcPct val="150000"/>
              </a:lnSpc>
              <a:spcBef>
                <a:spcPts val="1417"/>
              </a:spcBef>
              <a:buNone/>
            </a:pPr>
            <a:endParaRPr b="0" lang="ru-RU" sz="2200" spc="-1" strike="noStrike">
              <a:solidFill>
                <a:srgbClr val="9b9a9c"/>
              </a:solidFill>
              <a:latin typeface="Open Sans"/>
            </a:endParaRPr>
          </a:p>
        </p:txBody>
      </p:sp>
      <p:sp>
        <p:nvSpPr>
          <p:cNvPr id="91" name="PlaceHolder 3"/>
          <p:cNvSpPr>
            <a:spLocks noGrp="1"/>
          </p:cNvSpPr>
          <p:nvPr>
            <p:ph/>
          </p:nvPr>
        </p:nvSpPr>
        <p:spPr>
          <a:xfrm>
            <a:off x="6142320" y="3906360"/>
            <a:ext cx="788040" cy="1167480"/>
          </a:xfrm>
          <a:prstGeom prst="rect">
            <a:avLst/>
          </a:prstGeom>
          <a:noFill/>
          <a:ln w="0">
            <a:noFill/>
          </a:ln>
        </p:spPr>
        <p:txBody>
          <a:bodyPr lIns="0" rIns="0" tIns="0" bIns="0" anchor="t">
            <a:normAutofit fontScale="60000"/>
          </a:bodyPr>
          <a:p>
            <a:pPr indent="0">
              <a:lnSpc>
                <a:spcPct val="150000"/>
              </a:lnSpc>
              <a:spcBef>
                <a:spcPts val="1417"/>
              </a:spcBef>
              <a:buNone/>
            </a:pPr>
            <a:endParaRPr b="0" lang="ru-RU" sz="2200" spc="-1" strike="noStrike">
              <a:solidFill>
                <a:srgbClr val="9b9a9c"/>
              </a:solidFill>
              <a:latin typeface="Open Sans"/>
            </a:endParaRPr>
          </a:p>
        </p:txBody>
      </p:sp>
      <p:sp>
        <p:nvSpPr>
          <p:cNvPr id="92" name="PlaceHolder 4"/>
          <p:cNvSpPr>
            <a:spLocks noGrp="1"/>
          </p:cNvSpPr>
          <p:nvPr>
            <p:ph/>
          </p:nvPr>
        </p:nvSpPr>
        <p:spPr>
          <a:xfrm>
            <a:off x="6969960" y="3906360"/>
            <a:ext cx="788040" cy="1167480"/>
          </a:xfrm>
          <a:prstGeom prst="rect">
            <a:avLst/>
          </a:prstGeom>
          <a:noFill/>
          <a:ln w="0">
            <a:noFill/>
          </a:ln>
        </p:spPr>
        <p:txBody>
          <a:bodyPr lIns="0" rIns="0" tIns="0" bIns="0" anchor="t">
            <a:normAutofit fontScale="60000"/>
          </a:bodyPr>
          <a:p>
            <a:pPr indent="0">
              <a:lnSpc>
                <a:spcPct val="150000"/>
              </a:lnSpc>
              <a:spcBef>
                <a:spcPts val="1417"/>
              </a:spcBef>
              <a:buNone/>
            </a:pPr>
            <a:endParaRPr b="0" lang="ru-RU" sz="2200" spc="-1" strike="noStrike">
              <a:solidFill>
                <a:srgbClr val="9b9a9c"/>
              </a:solidFill>
              <a:latin typeface="Open Sans"/>
            </a:endParaRPr>
          </a:p>
        </p:txBody>
      </p:sp>
      <p:sp>
        <p:nvSpPr>
          <p:cNvPr id="93" name="PlaceHolder 5"/>
          <p:cNvSpPr>
            <a:spLocks noGrp="1"/>
          </p:cNvSpPr>
          <p:nvPr>
            <p:ph/>
          </p:nvPr>
        </p:nvSpPr>
        <p:spPr>
          <a:xfrm>
            <a:off x="5314320" y="5185080"/>
            <a:ext cx="788040" cy="1167480"/>
          </a:xfrm>
          <a:prstGeom prst="rect">
            <a:avLst/>
          </a:prstGeom>
          <a:noFill/>
          <a:ln w="0">
            <a:noFill/>
          </a:ln>
        </p:spPr>
        <p:txBody>
          <a:bodyPr lIns="0" rIns="0" tIns="0" bIns="0" anchor="t">
            <a:normAutofit fontScale="60000"/>
          </a:bodyPr>
          <a:p>
            <a:pPr indent="0">
              <a:lnSpc>
                <a:spcPct val="150000"/>
              </a:lnSpc>
              <a:spcBef>
                <a:spcPts val="1417"/>
              </a:spcBef>
              <a:buNone/>
            </a:pPr>
            <a:endParaRPr b="0" lang="ru-RU" sz="2200" spc="-1" strike="noStrike">
              <a:solidFill>
                <a:srgbClr val="9b9a9c"/>
              </a:solidFill>
              <a:latin typeface="Open Sans"/>
            </a:endParaRPr>
          </a:p>
        </p:txBody>
      </p:sp>
      <p:sp>
        <p:nvSpPr>
          <p:cNvPr id="94" name="PlaceHolder 6"/>
          <p:cNvSpPr>
            <a:spLocks noGrp="1"/>
          </p:cNvSpPr>
          <p:nvPr>
            <p:ph/>
          </p:nvPr>
        </p:nvSpPr>
        <p:spPr>
          <a:xfrm>
            <a:off x="6142320" y="5185080"/>
            <a:ext cx="788040" cy="1167480"/>
          </a:xfrm>
          <a:prstGeom prst="rect">
            <a:avLst/>
          </a:prstGeom>
          <a:noFill/>
          <a:ln w="0">
            <a:noFill/>
          </a:ln>
        </p:spPr>
        <p:txBody>
          <a:bodyPr lIns="0" rIns="0" tIns="0" bIns="0" anchor="t">
            <a:normAutofit fontScale="60000"/>
          </a:bodyPr>
          <a:p>
            <a:pPr indent="0">
              <a:lnSpc>
                <a:spcPct val="150000"/>
              </a:lnSpc>
              <a:spcBef>
                <a:spcPts val="1417"/>
              </a:spcBef>
              <a:buNone/>
            </a:pPr>
            <a:endParaRPr b="0" lang="ru-RU" sz="2200" spc="-1" strike="noStrike">
              <a:solidFill>
                <a:srgbClr val="9b9a9c"/>
              </a:solidFill>
              <a:latin typeface="Open Sans"/>
            </a:endParaRPr>
          </a:p>
        </p:txBody>
      </p:sp>
      <p:sp>
        <p:nvSpPr>
          <p:cNvPr id="95" name="PlaceHolder 7"/>
          <p:cNvSpPr>
            <a:spLocks noGrp="1"/>
          </p:cNvSpPr>
          <p:nvPr>
            <p:ph/>
          </p:nvPr>
        </p:nvSpPr>
        <p:spPr>
          <a:xfrm>
            <a:off x="6969960" y="5185080"/>
            <a:ext cx="788040" cy="1167480"/>
          </a:xfrm>
          <a:prstGeom prst="rect">
            <a:avLst/>
          </a:prstGeom>
          <a:noFill/>
          <a:ln w="0">
            <a:noFill/>
          </a:ln>
        </p:spPr>
        <p:txBody>
          <a:bodyPr lIns="0" rIns="0" tIns="0" bIns="0" anchor="t">
            <a:normAutofit fontScale="60000"/>
          </a:bodyPr>
          <a:p>
            <a:pPr indent="0">
              <a:lnSpc>
                <a:spcPct val="150000"/>
              </a:lnSpc>
              <a:spcBef>
                <a:spcPts val="1417"/>
              </a:spcBef>
              <a:buNone/>
            </a:pPr>
            <a:endParaRPr b="0" lang="ru-RU" sz="2200" spc="-1" strike="noStrike">
              <a:solidFill>
                <a:srgbClr val="9b9a9c"/>
              </a:solidFill>
              <a:latin typeface="Open Sans"/>
            </a:endParaRPr>
          </a:p>
        </p:txBody>
      </p:sp>
      <p:sp>
        <p:nvSpPr>
          <p:cNvPr id="9" name="PlaceHolder 8"/>
          <p:cNvSpPr>
            <a:spLocks noGrp="1"/>
          </p:cNvSpPr>
          <p:nvPr>
            <p:ph type="sldNum" idx="2"/>
          </p:nvPr>
        </p:nvSpPr>
        <p:spPr/>
        <p:txBody>
          <a:bodyPr/>
          <a:p>
            <a:fld id="{E889022B-819C-43BB-B656-F4DD81FC8DB8}"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B4402A31-5D5D-403E-959B-633EC916B0CF}"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101" name="PlaceHolder 2"/>
          <p:cNvSpPr>
            <a:spLocks noGrp="1"/>
          </p:cNvSpPr>
          <p:nvPr>
            <p:ph type="subTitle"/>
          </p:nvPr>
        </p:nvSpPr>
        <p:spPr>
          <a:xfrm>
            <a:off x="5314320" y="3906360"/>
            <a:ext cx="2447640" cy="244764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sldNum" idx="3"/>
          </p:nvPr>
        </p:nvSpPr>
        <p:spPr/>
        <p:txBody>
          <a:bodyPr/>
          <a:p>
            <a:fld id="{6A9755CC-353C-48AF-9F6E-F8F1B0921846}"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103" name="PlaceHolder 2"/>
          <p:cNvSpPr>
            <a:spLocks noGrp="1"/>
          </p:cNvSpPr>
          <p:nvPr>
            <p:ph/>
          </p:nvPr>
        </p:nvSpPr>
        <p:spPr>
          <a:xfrm>
            <a:off x="5314320" y="3906360"/>
            <a:ext cx="2447640" cy="244764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4" name="PlaceHolder 3"/>
          <p:cNvSpPr>
            <a:spLocks noGrp="1"/>
          </p:cNvSpPr>
          <p:nvPr>
            <p:ph type="sldNum" idx="3"/>
          </p:nvPr>
        </p:nvSpPr>
        <p:spPr/>
        <p:txBody>
          <a:bodyPr/>
          <a:p>
            <a:fld id="{E4557D2F-519E-4C54-891C-74CD881358FC}"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105" name="PlaceHolder 2"/>
          <p:cNvSpPr>
            <a:spLocks noGrp="1"/>
          </p:cNvSpPr>
          <p:nvPr>
            <p:ph/>
          </p:nvPr>
        </p:nvSpPr>
        <p:spPr>
          <a:xfrm>
            <a:off x="5314320" y="3906360"/>
            <a:ext cx="1194120" cy="244764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106" name="PlaceHolder 3"/>
          <p:cNvSpPr>
            <a:spLocks noGrp="1"/>
          </p:cNvSpPr>
          <p:nvPr>
            <p:ph/>
          </p:nvPr>
        </p:nvSpPr>
        <p:spPr>
          <a:xfrm>
            <a:off x="6568560" y="3906360"/>
            <a:ext cx="1194120" cy="244764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5" name="PlaceHolder 4"/>
          <p:cNvSpPr>
            <a:spLocks noGrp="1"/>
          </p:cNvSpPr>
          <p:nvPr>
            <p:ph type="sldNum" idx="3"/>
          </p:nvPr>
        </p:nvSpPr>
        <p:spPr/>
        <p:txBody>
          <a:bodyPr/>
          <a:p>
            <a:fld id="{03D0459E-6037-44AB-B9C9-BDD029B743DC}"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3" name="PlaceHolder 2"/>
          <p:cNvSpPr>
            <a:spLocks noGrp="1"/>
          </p:cNvSpPr>
          <p:nvPr>
            <p:ph type="sldNum" idx="3"/>
          </p:nvPr>
        </p:nvSpPr>
        <p:spPr/>
        <p:txBody>
          <a:bodyPr/>
          <a:p>
            <a:fld id="{04C77363-6C7B-400C-8B0F-225697B651B9}"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15" name="PlaceHolder 2"/>
          <p:cNvSpPr>
            <a:spLocks noGrp="1"/>
          </p:cNvSpPr>
          <p:nvPr>
            <p:ph/>
          </p:nvPr>
        </p:nvSpPr>
        <p:spPr>
          <a:xfrm>
            <a:off x="5314320" y="3906360"/>
            <a:ext cx="2447640" cy="244764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4" name="PlaceHolder 3"/>
          <p:cNvSpPr>
            <a:spLocks noGrp="1"/>
          </p:cNvSpPr>
          <p:nvPr>
            <p:ph type="sldNum" idx="1"/>
          </p:nvPr>
        </p:nvSpPr>
        <p:spPr/>
        <p:txBody>
          <a:bodyPr/>
          <a:p>
            <a:fld id="{0240ACC8-1F03-42BF-8697-6CB541CDC161}"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1218960" y="547200"/>
            <a:ext cx="21944880" cy="1061604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sldNum" idx="3"/>
          </p:nvPr>
        </p:nvSpPr>
        <p:spPr/>
        <p:txBody>
          <a:bodyPr/>
          <a:p>
            <a:fld id="{77CA6CA4-2FF4-4542-A727-A2C1F9A6FA5F}"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110" name="PlaceHolder 2"/>
          <p:cNvSpPr>
            <a:spLocks noGrp="1"/>
          </p:cNvSpPr>
          <p:nvPr>
            <p:ph/>
          </p:nvPr>
        </p:nvSpPr>
        <p:spPr>
          <a:xfrm>
            <a:off x="5314320" y="390636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111" name="PlaceHolder 3"/>
          <p:cNvSpPr>
            <a:spLocks noGrp="1"/>
          </p:cNvSpPr>
          <p:nvPr>
            <p:ph/>
          </p:nvPr>
        </p:nvSpPr>
        <p:spPr>
          <a:xfrm>
            <a:off x="6568560" y="3906360"/>
            <a:ext cx="1194120" cy="244764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112" name="PlaceHolder 4"/>
          <p:cNvSpPr>
            <a:spLocks noGrp="1"/>
          </p:cNvSpPr>
          <p:nvPr>
            <p:ph/>
          </p:nvPr>
        </p:nvSpPr>
        <p:spPr>
          <a:xfrm>
            <a:off x="5314320" y="518508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6" name="PlaceHolder 5"/>
          <p:cNvSpPr>
            <a:spLocks noGrp="1"/>
          </p:cNvSpPr>
          <p:nvPr>
            <p:ph type="sldNum" idx="3"/>
          </p:nvPr>
        </p:nvSpPr>
        <p:spPr/>
        <p:txBody>
          <a:bodyPr/>
          <a:p>
            <a:fld id="{73C4A28A-8587-4E3A-92E8-3B78B5BA7A6C}"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114" name="PlaceHolder 2"/>
          <p:cNvSpPr>
            <a:spLocks noGrp="1"/>
          </p:cNvSpPr>
          <p:nvPr>
            <p:ph/>
          </p:nvPr>
        </p:nvSpPr>
        <p:spPr>
          <a:xfrm>
            <a:off x="5314320" y="3906360"/>
            <a:ext cx="1194120" cy="244764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115" name="PlaceHolder 3"/>
          <p:cNvSpPr>
            <a:spLocks noGrp="1"/>
          </p:cNvSpPr>
          <p:nvPr>
            <p:ph/>
          </p:nvPr>
        </p:nvSpPr>
        <p:spPr>
          <a:xfrm>
            <a:off x="6568560" y="390636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116" name="PlaceHolder 4"/>
          <p:cNvSpPr>
            <a:spLocks noGrp="1"/>
          </p:cNvSpPr>
          <p:nvPr>
            <p:ph/>
          </p:nvPr>
        </p:nvSpPr>
        <p:spPr>
          <a:xfrm>
            <a:off x="6568560" y="518508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6" name="PlaceHolder 5"/>
          <p:cNvSpPr>
            <a:spLocks noGrp="1"/>
          </p:cNvSpPr>
          <p:nvPr>
            <p:ph type="sldNum" idx="3"/>
          </p:nvPr>
        </p:nvSpPr>
        <p:spPr/>
        <p:txBody>
          <a:bodyPr/>
          <a:p>
            <a:fld id="{B9676EC5-2038-4836-9254-A85E818FCFA1}"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118" name="PlaceHolder 2"/>
          <p:cNvSpPr>
            <a:spLocks noGrp="1"/>
          </p:cNvSpPr>
          <p:nvPr>
            <p:ph/>
          </p:nvPr>
        </p:nvSpPr>
        <p:spPr>
          <a:xfrm>
            <a:off x="5314320" y="390636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119" name="PlaceHolder 3"/>
          <p:cNvSpPr>
            <a:spLocks noGrp="1"/>
          </p:cNvSpPr>
          <p:nvPr>
            <p:ph/>
          </p:nvPr>
        </p:nvSpPr>
        <p:spPr>
          <a:xfrm>
            <a:off x="6568560" y="390636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120" name="PlaceHolder 4"/>
          <p:cNvSpPr>
            <a:spLocks noGrp="1"/>
          </p:cNvSpPr>
          <p:nvPr>
            <p:ph/>
          </p:nvPr>
        </p:nvSpPr>
        <p:spPr>
          <a:xfrm>
            <a:off x="5314320" y="5185080"/>
            <a:ext cx="2447640" cy="116748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6" name="PlaceHolder 5"/>
          <p:cNvSpPr>
            <a:spLocks noGrp="1"/>
          </p:cNvSpPr>
          <p:nvPr>
            <p:ph type="sldNum" idx="3"/>
          </p:nvPr>
        </p:nvSpPr>
        <p:spPr/>
        <p:txBody>
          <a:bodyPr/>
          <a:p>
            <a:fld id="{FBC537A5-9A66-4C82-8D3D-67A73A20F578}"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122" name="PlaceHolder 2"/>
          <p:cNvSpPr>
            <a:spLocks noGrp="1"/>
          </p:cNvSpPr>
          <p:nvPr>
            <p:ph/>
          </p:nvPr>
        </p:nvSpPr>
        <p:spPr>
          <a:xfrm>
            <a:off x="5314320" y="3906360"/>
            <a:ext cx="2447640" cy="116748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123" name="PlaceHolder 3"/>
          <p:cNvSpPr>
            <a:spLocks noGrp="1"/>
          </p:cNvSpPr>
          <p:nvPr>
            <p:ph/>
          </p:nvPr>
        </p:nvSpPr>
        <p:spPr>
          <a:xfrm>
            <a:off x="5314320" y="5185080"/>
            <a:ext cx="2447640" cy="116748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5" name="PlaceHolder 4"/>
          <p:cNvSpPr>
            <a:spLocks noGrp="1"/>
          </p:cNvSpPr>
          <p:nvPr>
            <p:ph type="sldNum" idx="3"/>
          </p:nvPr>
        </p:nvSpPr>
        <p:spPr/>
        <p:txBody>
          <a:bodyPr/>
          <a:p>
            <a:fld id="{7BD6E45A-5255-48A2-B868-841110524069}"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125" name="PlaceHolder 2"/>
          <p:cNvSpPr>
            <a:spLocks noGrp="1"/>
          </p:cNvSpPr>
          <p:nvPr>
            <p:ph/>
          </p:nvPr>
        </p:nvSpPr>
        <p:spPr>
          <a:xfrm>
            <a:off x="5314320" y="390636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126" name="PlaceHolder 3"/>
          <p:cNvSpPr>
            <a:spLocks noGrp="1"/>
          </p:cNvSpPr>
          <p:nvPr>
            <p:ph/>
          </p:nvPr>
        </p:nvSpPr>
        <p:spPr>
          <a:xfrm>
            <a:off x="6568560" y="390636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127" name="PlaceHolder 4"/>
          <p:cNvSpPr>
            <a:spLocks noGrp="1"/>
          </p:cNvSpPr>
          <p:nvPr>
            <p:ph/>
          </p:nvPr>
        </p:nvSpPr>
        <p:spPr>
          <a:xfrm>
            <a:off x="5314320" y="518508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128" name="PlaceHolder 5"/>
          <p:cNvSpPr>
            <a:spLocks noGrp="1"/>
          </p:cNvSpPr>
          <p:nvPr>
            <p:ph/>
          </p:nvPr>
        </p:nvSpPr>
        <p:spPr>
          <a:xfrm>
            <a:off x="6568560" y="518508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7" name="PlaceHolder 6"/>
          <p:cNvSpPr>
            <a:spLocks noGrp="1"/>
          </p:cNvSpPr>
          <p:nvPr>
            <p:ph type="sldNum" idx="3"/>
          </p:nvPr>
        </p:nvSpPr>
        <p:spPr/>
        <p:txBody>
          <a:bodyPr/>
          <a:p>
            <a:fld id="{77551848-99F1-4DDD-AEA1-C58867DBD092}"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130" name="PlaceHolder 2"/>
          <p:cNvSpPr>
            <a:spLocks noGrp="1"/>
          </p:cNvSpPr>
          <p:nvPr>
            <p:ph/>
          </p:nvPr>
        </p:nvSpPr>
        <p:spPr>
          <a:xfrm>
            <a:off x="5314320" y="3906360"/>
            <a:ext cx="788040" cy="1167480"/>
          </a:xfrm>
          <a:prstGeom prst="rect">
            <a:avLst/>
          </a:prstGeom>
          <a:noFill/>
          <a:ln w="0">
            <a:noFill/>
          </a:ln>
        </p:spPr>
        <p:txBody>
          <a:bodyPr lIns="0" rIns="0" tIns="0" bIns="0" anchor="t">
            <a:normAutofit fontScale="60000"/>
          </a:bodyPr>
          <a:p>
            <a:pPr indent="0">
              <a:lnSpc>
                <a:spcPct val="150000"/>
              </a:lnSpc>
              <a:spcBef>
                <a:spcPts val="1417"/>
              </a:spcBef>
              <a:buNone/>
            </a:pPr>
            <a:endParaRPr b="0" lang="ru-RU" sz="2200" spc="-1" strike="noStrike">
              <a:solidFill>
                <a:srgbClr val="9b9a9c"/>
              </a:solidFill>
              <a:latin typeface="Open Sans"/>
            </a:endParaRPr>
          </a:p>
        </p:txBody>
      </p:sp>
      <p:sp>
        <p:nvSpPr>
          <p:cNvPr id="131" name="PlaceHolder 3"/>
          <p:cNvSpPr>
            <a:spLocks noGrp="1"/>
          </p:cNvSpPr>
          <p:nvPr>
            <p:ph/>
          </p:nvPr>
        </p:nvSpPr>
        <p:spPr>
          <a:xfrm>
            <a:off x="6142320" y="3906360"/>
            <a:ext cx="788040" cy="1167480"/>
          </a:xfrm>
          <a:prstGeom prst="rect">
            <a:avLst/>
          </a:prstGeom>
          <a:noFill/>
          <a:ln w="0">
            <a:noFill/>
          </a:ln>
        </p:spPr>
        <p:txBody>
          <a:bodyPr lIns="0" rIns="0" tIns="0" bIns="0" anchor="t">
            <a:normAutofit fontScale="60000"/>
          </a:bodyPr>
          <a:p>
            <a:pPr indent="0">
              <a:lnSpc>
                <a:spcPct val="150000"/>
              </a:lnSpc>
              <a:spcBef>
                <a:spcPts val="1417"/>
              </a:spcBef>
              <a:buNone/>
            </a:pPr>
            <a:endParaRPr b="0" lang="ru-RU" sz="2200" spc="-1" strike="noStrike">
              <a:solidFill>
                <a:srgbClr val="9b9a9c"/>
              </a:solidFill>
              <a:latin typeface="Open Sans"/>
            </a:endParaRPr>
          </a:p>
        </p:txBody>
      </p:sp>
      <p:sp>
        <p:nvSpPr>
          <p:cNvPr id="132" name="PlaceHolder 4"/>
          <p:cNvSpPr>
            <a:spLocks noGrp="1"/>
          </p:cNvSpPr>
          <p:nvPr>
            <p:ph/>
          </p:nvPr>
        </p:nvSpPr>
        <p:spPr>
          <a:xfrm>
            <a:off x="6969960" y="3906360"/>
            <a:ext cx="788040" cy="1167480"/>
          </a:xfrm>
          <a:prstGeom prst="rect">
            <a:avLst/>
          </a:prstGeom>
          <a:noFill/>
          <a:ln w="0">
            <a:noFill/>
          </a:ln>
        </p:spPr>
        <p:txBody>
          <a:bodyPr lIns="0" rIns="0" tIns="0" bIns="0" anchor="t">
            <a:normAutofit fontScale="60000"/>
          </a:bodyPr>
          <a:p>
            <a:pPr indent="0">
              <a:lnSpc>
                <a:spcPct val="150000"/>
              </a:lnSpc>
              <a:spcBef>
                <a:spcPts val="1417"/>
              </a:spcBef>
              <a:buNone/>
            </a:pPr>
            <a:endParaRPr b="0" lang="ru-RU" sz="2200" spc="-1" strike="noStrike">
              <a:solidFill>
                <a:srgbClr val="9b9a9c"/>
              </a:solidFill>
              <a:latin typeface="Open Sans"/>
            </a:endParaRPr>
          </a:p>
        </p:txBody>
      </p:sp>
      <p:sp>
        <p:nvSpPr>
          <p:cNvPr id="133" name="PlaceHolder 5"/>
          <p:cNvSpPr>
            <a:spLocks noGrp="1"/>
          </p:cNvSpPr>
          <p:nvPr>
            <p:ph/>
          </p:nvPr>
        </p:nvSpPr>
        <p:spPr>
          <a:xfrm>
            <a:off x="5314320" y="5185080"/>
            <a:ext cx="788040" cy="1167480"/>
          </a:xfrm>
          <a:prstGeom prst="rect">
            <a:avLst/>
          </a:prstGeom>
          <a:noFill/>
          <a:ln w="0">
            <a:noFill/>
          </a:ln>
        </p:spPr>
        <p:txBody>
          <a:bodyPr lIns="0" rIns="0" tIns="0" bIns="0" anchor="t">
            <a:normAutofit fontScale="60000"/>
          </a:bodyPr>
          <a:p>
            <a:pPr indent="0">
              <a:lnSpc>
                <a:spcPct val="150000"/>
              </a:lnSpc>
              <a:spcBef>
                <a:spcPts val="1417"/>
              </a:spcBef>
              <a:buNone/>
            </a:pPr>
            <a:endParaRPr b="0" lang="ru-RU" sz="2200" spc="-1" strike="noStrike">
              <a:solidFill>
                <a:srgbClr val="9b9a9c"/>
              </a:solidFill>
              <a:latin typeface="Open Sans"/>
            </a:endParaRPr>
          </a:p>
        </p:txBody>
      </p:sp>
      <p:sp>
        <p:nvSpPr>
          <p:cNvPr id="134" name="PlaceHolder 6"/>
          <p:cNvSpPr>
            <a:spLocks noGrp="1"/>
          </p:cNvSpPr>
          <p:nvPr>
            <p:ph/>
          </p:nvPr>
        </p:nvSpPr>
        <p:spPr>
          <a:xfrm>
            <a:off x="6142320" y="5185080"/>
            <a:ext cx="788040" cy="1167480"/>
          </a:xfrm>
          <a:prstGeom prst="rect">
            <a:avLst/>
          </a:prstGeom>
          <a:noFill/>
          <a:ln w="0">
            <a:noFill/>
          </a:ln>
        </p:spPr>
        <p:txBody>
          <a:bodyPr lIns="0" rIns="0" tIns="0" bIns="0" anchor="t">
            <a:normAutofit fontScale="60000"/>
          </a:bodyPr>
          <a:p>
            <a:pPr indent="0">
              <a:lnSpc>
                <a:spcPct val="150000"/>
              </a:lnSpc>
              <a:spcBef>
                <a:spcPts val="1417"/>
              </a:spcBef>
              <a:buNone/>
            </a:pPr>
            <a:endParaRPr b="0" lang="ru-RU" sz="2200" spc="-1" strike="noStrike">
              <a:solidFill>
                <a:srgbClr val="9b9a9c"/>
              </a:solidFill>
              <a:latin typeface="Open Sans"/>
            </a:endParaRPr>
          </a:p>
        </p:txBody>
      </p:sp>
      <p:sp>
        <p:nvSpPr>
          <p:cNvPr id="135" name="PlaceHolder 7"/>
          <p:cNvSpPr>
            <a:spLocks noGrp="1"/>
          </p:cNvSpPr>
          <p:nvPr>
            <p:ph/>
          </p:nvPr>
        </p:nvSpPr>
        <p:spPr>
          <a:xfrm>
            <a:off x="6969960" y="5185080"/>
            <a:ext cx="788040" cy="1167480"/>
          </a:xfrm>
          <a:prstGeom prst="rect">
            <a:avLst/>
          </a:prstGeom>
          <a:noFill/>
          <a:ln w="0">
            <a:noFill/>
          </a:ln>
        </p:spPr>
        <p:txBody>
          <a:bodyPr lIns="0" rIns="0" tIns="0" bIns="0" anchor="t">
            <a:normAutofit fontScale="60000"/>
          </a:bodyPr>
          <a:p>
            <a:pPr indent="0">
              <a:lnSpc>
                <a:spcPct val="150000"/>
              </a:lnSpc>
              <a:spcBef>
                <a:spcPts val="1417"/>
              </a:spcBef>
              <a:buNone/>
            </a:pPr>
            <a:endParaRPr b="0" lang="ru-RU" sz="2200" spc="-1" strike="noStrike">
              <a:solidFill>
                <a:srgbClr val="9b9a9c"/>
              </a:solidFill>
              <a:latin typeface="Open Sans"/>
            </a:endParaRPr>
          </a:p>
        </p:txBody>
      </p:sp>
      <p:sp>
        <p:nvSpPr>
          <p:cNvPr id="9" name="PlaceHolder 8"/>
          <p:cNvSpPr>
            <a:spLocks noGrp="1"/>
          </p:cNvSpPr>
          <p:nvPr>
            <p:ph type="sldNum" idx="3"/>
          </p:nvPr>
        </p:nvSpPr>
        <p:spPr/>
        <p:txBody>
          <a:bodyPr/>
          <a:p>
            <a:fld id="{43727873-9589-4F02-813A-50EC1B7BAE99}"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17" name="PlaceHolder 2"/>
          <p:cNvSpPr>
            <a:spLocks noGrp="1"/>
          </p:cNvSpPr>
          <p:nvPr>
            <p:ph/>
          </p:nvPr>
        </p:nvSpPr>
        <p:spPr>
          <a:xfrm>
            <a:off x="5314320" y="3906360"/>
            <a:ext cx="1194120" cy="244764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18" name="PlaceHolder 3"/>
          <p:cNvSpPr>
            <a:spLocks noGrp="1"/>
          </p:cNvSpPr>
          <p:nvPr>
            <p:ph/>
          </p:nvPr>
        </p:nvSpPr>
        <p:spPr>
          <a:xfrm>
            <a:off x="6568560" y="3906360"/>
            <a:ext cx="1194120" cy="244764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5" name="PlaceHolder 4"/>
          <p:cNvSpPr>
            <a:spLocks noGrp="1"/>
          </p:cNvSpPr>
          <p:nvPr>
            <p:ph type="sldNum" idx="1"/>
          </p:nvPr>
        </p:nvSpPr>
        <p:spPr/>
        <p:txBody>
          <a:bodyPr/>
          <a:p>
            <a:fld id="{A396A82D-39DF-4CB2-8859-E4555A0D67EE}"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3" name="PlaceHolder 2"/>
          <p:cNvSpPr>
            <a:spLocks noGrp="1"/>
          </p:cNvSpPr>
          <p:nvPr>
            <p:ph type="sldNum" idx="1"/>
          </p:nvPr>
        </p:nvSpPr>
        <p:spPr/>
        <p:txBody>
          <a:bodyPr/>
          <a:p>
            <a:fld id="{902D610A-52F1-4369-8105-200EBE6AD662}"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218960" y="547200"/>
            <a:ext cx="21944880" cy="1061604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sldNum" idx="1"/>
          </p:nvPr>
        </p:nvSpPr>
        <p:spPr/>
        <p:txBody>
          <a:bodyPr/>
          <a:p>
            <a:fld id="{2B7A9CC0-D4FD-4BD6-8CC2-52F288B8CB4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22" name="PlaceHolder 2"/>
          <p:cNvSpPr>
            <a:spLocks noGrp="1"/>
          </p:cNvSpPr>
          <p:nvPr>
            <p:ph/>
          </p:nvPr>
        </p:nvSpPr>
        <p:spPr>
          <a:xfrm>
            <a:off x="5314320" y="390636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23" name="PlaceHolder 3"/>
          <p:cNvSpPr>
            <a:spLocks noGrp="1"/>
          </p:cNvSpPr>
          <p:nvPr>
            <p:ph/>
          </p:nvPr>
        </p:nvSpPr>
        <p:spPr>
          <a:xfrm>
            <a:off x="6568560" y="3906360"/>
            <a:ext cx="1194120" cy="244764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24" name="PlaceHolder 4"/>
          <p:cNvSpPr>
            <a:spLocks noGrp="1"/>
          </p:cNvSpPr>
          <p:nvPr>
            <p:ph/>
          </p:nvPr>
        </p:nvSpPr>
        <p:spPr>
          <a:xfrm>
            <a:off x="5314320" y="518508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6" name="PlaceHolder 5"/>
          <p:cNvSpPr>
            <a:spLocks noGrp="1"/>
          </p:cNvSpPr>
          <p:nvPr>
            <p:ph type="sldNum" idx="1"/>
          </p:nvPr>
        </p:nvSpPr>
        <p:spPr/>
        <p:txBody>
          <a:bodyPr/>
          <a:p>
            <a:fld id="{532BF2F8-F966-45BC-859C-6D5D7C10FABA}"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26" name="PlaceHolder 2"/>
          <p:cNvSpPr>
            <a:spLocks noGrp="1"/>
          </p:cNvSpPr>
          <p:nvPr>
            <p:ph/>
          </p:nvPr>
        </p:nvSpPr>
        <p:spPr>
          <a:xfrm>
            <a:off x="5314320" y="3906360"/>
            <a:ext cx="1194120" cy="244764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27" name="PlaceHolder 3"/>
          <p:cNvSpPr>
            <a:spLocks noGrp="1"/>
          </p:cNvSpPr>
          <p:nvPr>
            <p:ph/>
          </p:nvPr>
        </p:nvSpPr>
        <p:spPr>
          <a:xfrm>
            <a:off x="6568560" y="390636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28" name="PlaceHolder 4"/>
          <p:cNvSpPr>
            <a:spLocks noGrp="1"/>
          </p:cNvSpPr>
          <p:nvPr>
            <p:ph/>
          </p:nvPr>
        </p:nvSpPr>
        <p:spPr>
          <a:xfrm>
            <a:off x="6568560" y="518508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6" name="PlaceHolder 5"/>
          <p:cNvSpPr>
            <a:spLocks noGrp="1"/>
          </p:cNvSpPr>
          <p:nvPr>
            <p:ph type="sldNum" idx="1"/>
          </p:nvPr>
        </p:nvSpPr>
        <p:spPr/>
        <p:txBody>
          <a:bodyPr/>
          <a:p>
            <a:fld id="{1EC72CAE-811D-42CA-B8F8-94AA9931B9BB}"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endParaRPr b="0" lang="ru-RU" sz="2000" spc="-1" strike="noStrike">
              <a:solidFill>
                <a:srgbClr val="252d30"/>
              </a:solidFill>
              <a:latin typeface="Arial"/>
            </a:endParaRPr>
          </a:p>
        </p:txBody>
      </p:sp>
      <p:sp>
        <p:nvSpPr>
          <p:cNvPr id="30" name="PlaceHolder 2"/>
          <p:cNvSpPr>
            <a:spLocks noGrp="1"/>
          </p:cNvSpPr>
          <p:nvPr>
            <p:ph/>
          </p:nvPr>
        </p:nvSpPr>
        <p:spPr>
          <a:xfrm>
            <a:off x="5314320" y="390636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31" name="PlaceHolder 3"/>
          <p:cNvSpPr>
            <a:spLocks noGrp="1"/>
          </p:cNvSpPr>
          <p:nvPr>
            <p:ph/>
          </p:nvPr>
        </p:nvSpPr>
        <p:spPr>
          <a:xfrm>
            <a:off x="6568560" y="3906360"/>
            <a:ext cx="1194120" cy="1167480"/>
          </a:xfrm>
          <a:prstGeom prst="rect">
            <a:avLst/>
          </a:prstGeom>
          <a:noFill/>
          <a:ln w="0">
            <a:noFill/>
          </a:ln>
        </p:spPr>
        <p:txBody>
          <a:bodyPr lIns="0" rIns="0" tIns="0" bIns="0" anchor="t">
            <a:normAutofit fontScale="77000"/>
          </a:bodyPr>
          <a:p>
            <a:pPr indent="0">
              <a:lnSpc>
                <a:spcPct val="150000"/>
              </a:lnSpc>
              <a:spcBef>
                <a:spcPts val="1417"/>
              </a:spcBef>
              <a:buNone/>
            </a:pPr>
            <a:endParaRPr b="0" lang="ru-RU" sz="2200" spc="-1" strike="noStrike">
              <a:solidFill>
                <a:srgbClr val="9b9a9c"/>
              </a:solidFill>
              <a:latin typeface="Open Sans"/>
            </a:endParaRPr>
          </a:p>
        </p:txBody>
      </p:sp>
      <p:sp>
        <p:nvSpPr>
          <p:cNvPr id="32" name="PlaceHolder 4"/>
          <p:cNvSpPr>
            <a:spLocks noGrp="1"/>
          </p:cNvSpPr>
          <p:nvPr>
            <p:ph/>
          </p:nvPr>
        </p:nvSpPr>
        <p:spPr>
          <a:xfrm>
            <a:off x="5314320" y="5185080"/>
            <a:ext cx="2447640" cy="1167480"/>
          </a:xfrm>
          <a:prstGeom prst="rect">
            <a:avLst/>
          </a:prstGeom>
          <a:noFill/>
          <a:ln w="0">
            <a:noFill/>
          </a:ln>
        </p:spPr>
        <p:txBody>
          <a:bodyPr lIns="0" rIns="0" tIns="0" bIns="0" anchor="t">
            <a:normAutofit/>
          </a:bodyPr>
          <a:p>
            <a:pPr indent="0">
              <a:lnSpc>
                <a:spcPct val="150000"/>
              </a:lnSpc>
              <a:spcBef>
                <a:spcPts val="1417"/>
              </a:spcBef>
              <a:buNone/>
            </a:pPr>
            <a:endParaRPr b="0" lang="ru-RU" sz="2200" spc="-1" strike="noStrike">
              <a:solidFill>
                <a:srgbClr val="9b9a9c"/>
              </a:solidFill>
              <a:latin typeface="Open Sans"/>
            </a:endParaRPr>
          </a:p>
        </p:txBody>
      </p:sp>
      <p:sp>
        <p:nvSpPr>
          <p:cNvPr id="6" name="PlaceHolder 5"/>
          <p:cNvSpPr>
            <a:spLocks noGrp="1"/>
          </p:cNvSpPr>
          <p:nvPr>
            <p:ph type="sldNum" idx="1"/>
          </p:nvPr>
        </p:nvSpPr>
        <p:spPr/>
        <p:txBody>
          <a:bodyPr/>
          <a:p>
            <a:fld id="{EB42E32D-D167-4593-A9AF-E72DE969EE6B}"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5314320" y="390636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1" name="PlaceHolder 2"/>
          <p:cNvSpPr>
            <a:spLocks noGrp="1"/>
          </p:cNvSpPr>
          <p:nvPr>
            <p:ph type="body"/>
          </p:nvPr>
        </p:nvSpPr>
        <p:spPr>
          <a:xfrm>
            <a:off x="8265960" y="390636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2" name="PlaceHolder 3"/>
          <p:cNvSpPr>
            <a:spLocks noGrp="1"/>
          </p:cNvSpPr>
          <p:nvPr>
            <p:ph type="body"/>
          </p:nvPr>
        </p:nvSpPr>
        <p:spPr>
          <a:xfrm>
            <a:off x="11183760" y="390636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3" name="PlaceHolder 4"/>
          <p:cNvSpPr>
            <a:spLocks noGrp="1"/>
          </p:cNvSpPr>
          <p:nvPr>
            <p:ph type="body"/>
          </p:nvPr>
        </p:nvSpPr>
        <p:spPr>
          <a:xfrm>
            <a:off x="14135400" y="390636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4" name="PlaceHolder 5"/>
          <p:cNvSpPr>
            <a:spLocks noGrp="1"/>
          </p:cNvSpPr>
          <p:nvPr>
            <p:ph type="body"/>
          </p:nvPr>
        </p:nvSpPr>
        <p:spPr>
          <a:xfrm>
            <a:off x="17087040" y="390636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5" name="PlaceHolder 6"/>
          <p:cNvSpPr>
            <a:spLocks noGrp="1"/>
          </p:cNvSpPr>
          <p:nvPr>
            <p:ph type="body"/>
          </p:nvPr>
        </p:nvSpPr>
        <p:spPr>
          <a:xfrm>
            <a:off x="5314320" y="685800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6" name="PlaceHolder 7"/>
          <p:cNvSpPr>
            <a:spLocks noGrp="1"/>
          </p:cNvSpPr>
          <p:nvPr>
            <p:ph type="body"/>
          </p:nvPr>
        </p:nvSpPr>
        <p:spPr>
          <a:xfrm>
            <a:off x="8265960" y="685800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7" name="PlaceHolder 8"/>
          <p:cNvSpPr>
            <a:spLocks noGrp="1"/>
          </p:cNvSpPr>
          <p:nvPr>
            <p:ph type="body"/>
          </p:nvPr>
        </p:nvSpPr>
        <p:spPr>
          <a:xfrm>
            <a:off x="11183760" y="685800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8" name="PlaceHolder 9"/>
          <p:cNvSpPr>
            <a:spLocks noGrp="1"/>
          </p:cNvSpPr>
          <p:nvPr>
            <p:ph type="body"/>
          </p:nvPr>
        </p:nvSpPr>
        <p:spPr>
          <a:xfrm>
            <a:off x="14135400" y="685800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9" name="PlaceHolder 10"/>
          <p:cNvSpPr>
            <a:spLocks noGrp="1"/>
          </p:cNvSpPr>
          <p:nvPr>
            <p:ph type="body"/>
          </p:nvPr>
        </p:nvSpPr>
        <p:spPr>
          <a:xfrm>
            <a:off x="17087040" y="685800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10" name="PlaceHolder 11"/>
          <p:cNvSpPr>
            <a:spLocks noGrp="1"/>
          </p:cNvSpPr>
          <p:nvPr>
            <p:ph type="sldNum" idx="1"/>
          </p:nvPr>
        </p:nvSpPr>
        <p:spPr>
          <a:xfrm>
            <a:off x="22803840" y="12496680"/>
            <a:ext cx="379080" cy="418680"/>
          </a:xfrm>
          <a:prstGeom prst="rect">
            <a:avLst/>
          </a:prstGeom>
          <a:noFill/>
          <a:ln w="12600">
            <a:noFill/>
          </a:ln>
        </p:spPr>
        <p:txBody>
          <a:bodyPr lIns="38160" rIns="38160" tIns="38160" bIns="38160" anchor="t">
            <a:noAutofit/>
          </a:bodyPr>
          <a:lstStyle>
            <a:lvl1pPr indent="0" algn="ctr">
              <a:lnSpc>
                <a:spcPct val="100000"/>
              </a:lnSpc>
              <a:buNone/>
              <a:tabLst>
                <a:tab algn="l" pos="0"/>
              </a:tabLst>
              <a:defRPr b="0" lang="ru-RU" sz="2000" spc="-1" strike="noStrike">
                <a:solidFill>
                  <a:schemeClr val="accent5"/>
                </a:solidFill>
                <a:latin typeface="Open Sans"/>
                <a:ea typeface="Open Sans"/>
              </a:defRPr>
            </a:lvl1pPr>
          </a:lstStyle>
          <a:p>
            <a:pPr indent="0" algn="ctr">
              <a:lnSpc>
                <a:spcPct val="100000"/>
              </a:lnSpc>
              <a:buNone/>
              <a:tabLst>
                <a:tab algn="l" pos="0"/>
              </a:tabLst>
            </a:pPr>
            <a:fld id="{46A767EC-1372-4059-8309-548C5CB912A1}" type="slidenum">
              <a:rPr b="0" lang="ru-RU" sz="2000" spc="-1" strike="noStrike">
                <a:solidFill>
                  <a:schemeClr val="accent5"/>
                </a:solidFill>
                <a:latin typeface="Open Sans"/>
                <a:ea typeface="Open Sans"/>
              </a:rPr>
              <a:t>&lt;number&gt;</a:t>
            </a:fld>
            <a:endParaRPr b="0" lang="ru-RU" sz="2000" spc="-1" strike="noStrike">
              <a:solidFill>
                <a:srgbClr val="000000"/>
              </a:solidFill>
              <a:latin typeface="Times New Roman"/>
            </a:endParaRPr>
          </a:p>
        </p:txBody>
      </p:sp>
      <p:sp>
        <p:nvSpPr>
          <p:cNvPr id="11" name="PlaceHolder 12"/>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r>
              <a:rPr b="0" lang="ru-RU" sz="2000" spc="-1" strike="noStrike">
                <a:solidFill>
                  <a:srgbClr val="252d30"/>
                </a:solidFill>
                <a:latin typeface="Arial"/>
              </a:rPr>
              <a:t>Click to edit the title text format</a:t>
            </a:r>
            <a:endParaRPr b="0" lang="ru-RU" sz="2000" spc="-1" strike="noStrike">
              <a:solidFill>
                <a:srgbClr val="252d3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PlaceHolder 1"/>
          <p:cNvSpPr>
            <a:spLocks noGrp="1"/>
          </p:cNvSpPr>
          <p:nvPr>
            <p:ph type="body"/>
          </p:nvPr>
        </p:nvSpPr>
        <p:spPr>
          <a:xfrm>
            <a:off x="5314320" y="390636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49" name="PlaceHolder 2"/>
          <p:cNvSpPr>
            <a:spLocks noGrp="1"/>
          </p:cNvSpPr>
          <p:nvPr>
            <p:ph type="body"/>
          </p:nvPr>
        </p:nvSpPr>
        <p:spPr>
          <a:xfrm>
            <a:off x="8265960" y="390636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50" name="PlaceHolder 3"/>
          <p:cNvSpPr>
            <a:spLocks noGrp="1"/>
          </p:cNvSpPr>
          <p:nvPr>
            <p:ph type="body"/>
          </p:nvPr>
        </p:nvSpPr>
        <p:spPr>
          <a:xfrm>
            <a:off x="11183760" y="390636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51" name="PlaceHolder 4"/>
          <p:cNvSpPr>
            <a:spLocks noGrp="1"/>
          </p:cNvSpPr>
          <p:nvPr>
            <p:ph type="body"/>
          </p:nvPr>
        </p:nvSpPr>
        <p:spPr>
          <a:xfrm>
            <a:off x="14135400" y="390636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52" name="PlaceHolder 5"/>
          <p:cNvSpPr>
            <a:spLocks noGrp="1"/>
          </p:cNvSpPr>
          <p:nvPr>
            <p:ph type="body"/>
          </p:nvPr>
        </p:nvSpPr>
        <p:spPr>
          <a:xfrm>
            <a:off x="17087040" y="390636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53" name="PlaceHolder 6"/>
          <p:cNvSpPr>
            <a:spLocks noGrp="1"/>
          </p:cNvSpPr>
          <p:nvPr>
            <p:ph type="body"/>
          </p:nvPr>
        </p:nvSpPr>
        <p:spPr>
          <a:xfrm>
            <a:off x="5314320" y="685800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54" name="PlaceHolder 7"/>
          <p:cNvSpPr>
            <a:spLocks noGrp="1"/>
          </p:cNvSpPr>
          <p:nvPr>
            <p:ph type="body"/>
          </p:nvPr>
        </p:nvSpPr>
        <p:spPr>
          <a:xfrm>
            <a:off x="8265960" y="685800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55" name="PlaceHolder 8"/>
          <p:cNvSpPr>
            <a:spLocks noGrp="1"/>
          </p:cNvSpPr>
          <p:nvPr>
            <p:ph type="body"/>
          </p:nvPr>
        </p:nvSpPr>
        <p:spPr>
          <a:xfrm>
            <a:off x="11183760" y="685800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56" name="PlaceHolder 9"/>
          <p:cNvSpPr>
            <a:spLocks noGrp="1"/>
          </p:cNvSpPr>
          <p:nvPr>
            <p:ph type="body"/>
          </p:nvPr>
        </p:nvSpPr>
        <p:spPr>
          <a:xfrm>
            <a:off x="14135400" y="685800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57" name="PlaceHolder 10"/>
          <p:cNvSpPr>
            <a:spLocks noGrp="1"/>
          </p:cNvSpPr>
          <p:nvPr>
            <p:ph type="body"/>
          </p:nvPr>
        </p:nvSpPr>
        <p:spPr>
          <a:xfrm>
            <a:off x="17087040" y="6858000"/>
            <a:ext cx="2447640" cy="2447640"/>
          </a:xfrm>
          <a:prstGeom prst="rect">
            <a:avLst/>
          </a:prstGeom>
          <a:noFill/>
          <a:ln w="0">
            <a:noFill/>
          </a:ln>
        </p:spPr>
        <p:txBody>
          <a:bodyPr anchor="t">
            <a:noAutofit/>
          </a:bodyPr>
          <a:p>
            <a:pPr marL="432000" indent="-324000">
              <a:lnSpc>
                <a:spcPct val="150000"/>
              </a:lnSpc>
              <a:spcBef>
                <a:spcPts val="1417"/>
              </a:spcBef>
              <a:buClr>
                <a:srgbClr val="000000"/>
              </a:buClr>
              <a:buSzPct val="45000"/>
              <a:buFont typeface="Wingdings" charset="2"/>
              <a:buChar char=""/>
            </a:pPr>
            <a:r>
              <a:rPr b="0" lang="ru-RU" sz="2000" spc="-1" strike="noStrike">
                <a:solidFill>
                  <a:srgbClr val="9b9a9c"/>
                </a:solidFill>
                <a:latin typeface="Open Sans"/>
              </a:rPr>
              <a:t>Click to edit the outline text format</a:t>
            </a:r>
            <a:endParaRPr b="0" lang="ru-RU" sz="2000" spc="-1" strike="noStrike">
              <a:solidFill>
                <a:srgbClr val="9b9a9c"/>
              </a:solidFill>
              <a:latin typeface="Open Sans"/>
            </a:endParaRPr>
          </a:p>
          <a:p>
            <a:pPr lvl="1" marL="864000" indent="-324000">
              <a:lnSpc>
                <a:spcPct val="150000"/>
              </a:lnSpc>
              <a:spcBef>
                <a:spcPts val="1134"/>
              </a:spcBef>
              <a:buClr>
                <a:srgbClr val="000000"/>
              </a:buClr>
              <a:buSzPct val="75000"/>
              <a:buFont typeface="Symbol" charset="2"/>
              <a:buChar char=""/>
            </a:pPr>
            <a:r>
              <a:rPr b="0" lang="ru-RU" sz="2000" spc="-1" strike="noStrike">
                <a:solidFill>
                  <a:srgbClr val="9b9a9c"/>
                </a:solidFill>
                <a:latin typeface="Open Sans"/>
              </a:rPr>
              <a:t>Second Outline Level</a:t>
            </a:r>
            <a:endParaRPr b="0" lang="ru-RU" sz="2000" spc="-1" strike="noStrike">
              <a:solidFill>
                <a:srgbClr val="9b9a9c"/>
              </a:solidFill>
              <a:latin typeface="Open Sans"/>
            </a:endParaRPr>
          </a:p>
          <a:p>
            <a:pPr lvl="2" marL="1296000" indent="-288000">
              <a:lnSpc>
                <a:spcPct val="150000"/>
              </a:lnSpc>
              <a:spcBef>
                <a:spcPts val="850"/>
              </a:spcBef>
              <a:buClr>
                <a:srgbClr val="000000"/>
              </a:buClr>
              <a:buSzPct val="45000"/>
              <a:buFont typeface="Wingdings" charset="2"/>
              <a:buChar char=""/>
            </a:pPr>
            <a:r>
              <a:rPr b="0" lang="ru-RU" sz="2000" spc="-1" strike="noStrike">
                <a:solidFill>
                  <a:srgbClr val="9b9a9c"/>
                </a:solidFill>
                <a:latin typeface="Open Sans"/>
              </a:rPr>
              <a:t>Third Outline Level</a:t>
            </a:r>
            <a:endParaRPr b="0" lang="ru-RU" sz="2000" spc="-1" strike="noStrike">
              <a:solidFill>
                <a:srgbClr val="9b9a9c"/>
              </a:solidFill>
              <a:latin typeface="Open Sans"/>
            </a:endParaRPr>
          </a:p>
          <a:p>
            <a:pPr lvl="3" marL="1728000" indent="-216000">
              <a:lnSpc>
                <a:spcPct val="150000"/>
              </a:lnSpc>
              <a:spcBef>
                <a:spcPts val="567"/>
              </a:spcBef>
              <a:buClr>
                <a:srgbClr val="000000"/>
              </a:buClr>
              <a:buSzPct val="75000"/>
              <a:buFont typeface="Symbol" charset="2"/>
              <a:buChar char=""/>
            </a:pPr>
            <a:r>
              <a:rPr b="0" lang="ru-RU" sz="2000" spc="-1" strike="noStrike">
                <a:solidFill>
                  <a:srgbClr val="9b9a9c"/>
                </a:solidFill>
                <a:latin typeface="Open Sans"/>
              </a:rPr>
              <a:t>Fourth Outline Level</a:t>
            </a:r>
            <a:endParaRPr b="0" lang="ru-RU" sz="2000" spc="-1" strike="noStrike">
              <a:solidFill>
                <a:srgbClr val="9b9a9c"/>
              </a:solidFill>
              <a:latin typeface="Open Sans"/>
            </a:endParaRPr>
          </a:p>
          <a:p>
            <a:pPr lvl="4" marL="2160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Fifth Outline Level</a:t>
            </a:r>
            <a:endParaRPr b="0" lang="ru-RU" sz="2000" spc="-1" strike="noStrike">
              <a:solidFill>
                <a:srgbClr val="9b9a9c"/>
              </a:solidFill>
              <a:latin typeface="Open Sans"/>
            </a:endParaRPr>
          </a:p>
          <a:p>
            <a:pPr lvl="5" marL="2592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Sixth Outline Level</a:t>
            </a:r>
            <a:endParaRPr b="0" lang="ru-RU" sz="2000" spc="-1" strike="noStrike">
              <a:solidFill>
                <a:srgbClr val="9b9a9c"/>
              </a:solidFill>
              <a:latin typeface="Open Sans"/>
            </a:endParaRPr>
          </a:p>
          <a:p>
            <a:pPr lvl="6" marL="3024000" indent="-216000">
              <a:lnSpc>
                <a:spcPct val="150000"/>
              </a:lnSpc>
              <a:spcBef>
                <a:spcPts val="283"/>
              </a:spcBef>
              <a:buClr>
                <a:srgbClr val="000000"/>
              </a:buClr>
              <a:buSzPct val="45000"/>
              <a:buFont typeface="Wingdings" charset="2"/>
              <a:buChar char=""/>
            </a:pPr>
            <a:r>
              <a:rPr b="0" lang="ru-RU" sz="2000" spc="-1" strike="noStrike">
                <a:solidFill>
                  <a:srgbClr val="9b9a9c"/>
                </a:solidFill>
                <a:latin typeface="Open Sans"/>
              </a:rPr>
              <a:t>Seventh Outline Level</a:t>
            </a:r>
            <a:endParaRPr b="0" lang="ru-RU" sz="2000" spc="-1" strike="noStrike">
              <a:solidFill>
                <a:srgbClr val="9b9a9c"/>
              </a:solidFill>
              <a:latin typeface="Open Sans"/>
            </a:endParaRPr>
          </a:p>
        </p:txBody>
      </p:sp>
      <p:sp>
        <p:nvSpPr>
          <p:cNvPr id="58" name="PlaceHolder 11"/>
          <p:cNvSpPr>
            <a:spLocks noGrp="1"/>
          </p:cNvSpPr>
          <p:nvPr>
            <p:ph type="sldNum" idx="2"/>
          </p:nvPr>
        </p:nvSpPr>
        <p:spPr>
          <a:xfrm>
            <a:off x="22803840" y="12496680"/>
            <a:ext cx="379080" cy="418680"/>
          </a:xfrm>
          <a:prstGeom prst="rect">
            <a:avLst/>
          </a:prstGeom>
          <a:noFill/>
          <a:ln w="12600">
            <a:noFill/>
          </a:ln>
        </p:spPr>
        <p:txBody>
          <a:bodyPr lIns="38160" rIns="38160" tIns="38160" bIns="38160" anchor="t">
            <a:noAutofit/>
          </a:bodyPr>
          <a:lstStyle>
            <a:lvl1pPr indent="0" algn="ctr">
              <a:lnSpc>
                <a:spcPct val="100000"/>
              </a:lnSpc>
              <a:buNone/>
              <a:tabLst>
                <a:tab algn="l" pos="0"/>
              </a:tabLst>
              <a:defRPr b="0" lang="ru-RU" sz="2000" spc="-1" strike="noStrike">
                <a:solidFill>
                  <a:schemeClr val="accent5"/>
                </a:solidFill>
                <a:latin typeface="Open Sans"/>
                <a:ea typeface="Open Sans"/>
              </a:defRPr>
            </a:lvl1pPr>
          </a:lstStyle>
          <a:p>
            <a:pPr indent="0" algn="ctr">
              <a:lnSpc>
                <a:spcPct val="100000"/>
              </a:lnSpc>
              <a:buNone/>
              <a:tabLst>
                <a:tab algn="l" pos="0"/>
              </a:tabLst>
            </a:pPr>
            <a:fld id="{B09F0F47-6DC2-4F34-9C1A-C5811CAE1CC0}" type="slidenum">
              <a:rPr b="0" lang="ru-RU" sz="2000" spc="-1" strike="noStrike">
                <a:solidFill>
                  <a:schemeClr val="accent5"/>
                </a:solidFill>
                <a:latin typeface="Open Sans"/>
                <a:ea typeface="Open Sans"/>
              </a:rPr>
              <a:t>&lt;number&gt;</a:t>
            </a:fld>
            <a:endParaRPr b="0" lang="ru-RU" sz="2000" spc="-1" strike="noStrike">
              <a:solidFill>
                <a:srgbClr val="000000"/>
              </a:solidFill>
              <a:latin typeface="Times New Roman"/>
            </a:endParaRPr>
          </a:p>
        </p:txBody>
      </p:sp>
      <p:sp>
        <p:nvSpPr>
          <p:cNvPr id="59" name="PlaceHolder 12"/>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r>
              <a:rPr b="0" lang="ru-RU" sz="2000" spc="-1" strike="noStrike">
                <a:solidFill>
                  <a:srgbClr val="252d30"/>
                </a:solidFill>
                <a:latin typeface="Arial"/>
              </a:rPr>
              <a:t>Click to edit the title text format</a:t>
            </a:r>
            <a:endParaRPr b="0" lang="ru-RU" sz="2000" spc="-1" strike="noStrike">
              <a:solidFill>
                <a:srgbClr val="252d3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PlaceHolder 1"/>
          <p:cNvSpPr>
            <a:spLocks noGrp="1"/>
          </p:cNvSpPr>
          <p:nvPr>
            <p:ph type="sldNum" idx="3"/>
          </p:nvPr>
        </p:nvSpPr>
        <p:spPr>
          <a:xfrm>
            <a:off x="22803840" y="12496680"/>
            <a:ext cx="379080" cy="418680"/>
          </a:xfrm>
          <a:prstGeom prst="rect">
            <a:avLst/>
          </a:prstGeom>
          <a:noFill/>
          <a:ln w="12600">
            <a:noFill/>
          </a:ln>
        </p:spPr>
        <p:txBody>
          <a:bodyPr lIns="38160" rIns="38160" tIns="38160" bIns="38160" anchor="t">
            <a:noAutofit/>
          </a:bodyPr>
          <a:lstStyle>
            <a:lvl1pPr indent="0" algn="ctr">
              <a:lnSpc>
                <a:spcPct val="100000"/>
              </a:lnSpc>
              <a:buNone/>
              <a:tabLst>
                <a:tab algn="l" pos="0"/>
              </a:tabLst>
              <a:defRPr b="0" lang="ru-RU" sz="2000" spc="-1" strike="noStrike">
                <a:solidFill>
                  <a:schemeClr val="accent5"/>
                </a:solidFill>
                <a:latin typeface="Open Sans"/>
                <a:ea typeface="Open Sans"/>
              </a:defRPr>
            </a:lvl1pPr>
          </a:lstStyle>
          <a:p>
            <a:pPr indent="0" algn="ctr">
              <a:lnSpc>
                <a:spcPct val="100000"/>
              </a:lnSpc>
              <a:buNone/>
              <a:tabLst>
                <a:tab algn="l" pos="0"/>
              </a:tabLst>
            </a:pPr>
            <a:fld id="{E26587ED-61B8-4A81-AF64-23BFEB9E87F2}" type="slidenum">
              <a:rPr b="0" lang="ru-RU" sz="2000" spc="-1" strike="noStrike">
                <a:solidFill>
                  <a:schemeClr val="accent5"/>
                </a:solidFill>
                <a:latin typeface="Open Sans"/>
                <a:ea typeface="Open Sans"/>
              </a:rPr>
              <a:t>&lt;number&gt;</a:t>
            </a:fld>
            <a:endParaRPr b="0" lang="ru-RU" sz="2000" spc="-1" strike="noStrike">
              <a:solidFill>
                <a:srgbClr val="000000"/>
              </a:solidFill>
              <a:latin typeface="Times New Roman"/>
            </a:endParaRPr>
          </a:p>
        </p:txBody>
      </p:sp>
      <p:sp>
        <p:nvSpPr>
          <p:cNvPr id="97" name="PlaceHolder 2"/>
          <p:cNvSpPr>
            <a:spLocks noGrp="1"/>
          </p:cNvSpPr>
          <p:nvPr>
            <p:ph type="body"/>
          </p:nvPr>
        </p:nvSpPr>
        <p:spPr>
          <a:xfrm>
            <a:off x="2705040" y="2000160"/>
            <a:ext cx="5028840" cy="4362120"/>
          </a:xfrm>
          <a:prstGeom prst="rect">
            <a:avLst/>
          </a:prstGeom>
          <a:noFill/>
          <a:ln w="12600">
            <a:noFill/>
          </a:ln>
        </p:spPr>
        <p:txBody>
          <a:bodyPr lIns="38160" rIns="38160" tIns="38160" bIns="38160" anchor="t">
            <a:noAutofit/>
          </a:bodyPr>
          <a:p>
            <a:pPr indent="0">
              <a:lnSpc>
                <a:spcPct val="150000"/>
              </a:lnSpc>
              <a:buNone/>
              <a:tabLst>
                <a:tab algn="l" pos="0"/>
              </a:tabLst>
            </a:pPr>
            <a:r>
              <a:rPr b="0" lang="ru-RU" sz="2200" spc="-1" strike="noStrike">
                <a:solidFill>
                  <a:srgbClr val="9b9a9c"/>
                </a:solidFill>
                <a:latin typeface="Open Sans"/>
                <a:ea typeface="Open Sans"/>
              </a:rPr>
              <a:t>Образец текста</a:t>
            </a:r>
            <a:endParaRPr b="0" lang="ru-RU" sz="2200" spc="-1" strike="noStrike">
              <a:solidFill>
                <a:srgbClr val="9b9a9c"/>
              </a:solidFill>
              <a:latin typeface="Open Sans"/>
            </a:endParaRPr>
          </a:p>
          <a:p>
            <a:pPr indent="0">
              <a:lnSpc>
                <a:spcPct val="150000"/>
              </a:lnSpc>
              <a:buNone/>
              <a:tabLst>
                <a:tab algn="l" pos="0"/>
              </a:tabLst>
            </a:pPr>
            <a:r>
              <a:rPr b="0" lang="ru-RU" sz="2200" spc="-1" strike="noStrike">
                <a:solidFill>
                  <a:srgbClr val="9b9a9c"/>
                </a:solidFill>
                <a:latin typeface="Open Sans"/>
                <a:ea typeface="Open Sans"/>
              </a:rPr>
              <a:t>Второй уровень</a:t>
            </a:r>
            <a:endParaRPr b="0" lang="ru-RU" sz="2200" spc="-1" strike="noStrike">
              <a:solidFill>
                <a:srgbClr val="9b9a9c"/>
              </a:solidFill>
              <a:latin typeface="Open Sans"/>
            </a:endParaRPr>
          </a:p>
          <a:p>
            <a:pPr indent="0">
              <a:lnSpc>
                <a:spcPct val="150000"/>
              </a:lnSpc>
              <a:buNone/>
              <a:tabLst>
                <a:tab algn="l" pos="0"/>
              </a:tabLst>
            </a:pPr>
            <a:r>
              <a:rPr b="0" lang="ru-RU" sz="2200" spc="-1" strike="noStrike">
                <a:solidFill>
                  <a:srgbClr val="9b9a9c"/>
                </a:solidFill>
                <a:latin typeface="Open Sans"/>
                <a:ea typeface="Open Sans"/>
              </a:rPr>
              <a:t>Третий уровень</a:t>
            </a:r>
            <a:endParaRPr b="0" lang="ru-RU" sz="2200" spc="-1" strike="noStrike">
              <a:solidFill>
                <a:srgbClr val="9b9a9c"/>
              </a:solidFill>
              <a:latin typeface="Open Sans"/>
            </a:endParaRPr>
          </a:p>
          <a:p>
            <a:pPr indent="0">
              <a:lnSpc>
                <a:spcPct val="150000"/>
              </a:lnSpc>
              <a:buNone/>
              <a:tabLst>
                <a:tab algn="l" pos="0"/>
              </a:tabLst>
            </a:pPr>
            <a:r>
              <a:rPr b="0" lang="ru-RU" sz="2200" spc="-1" strike="noStrike">
                <a:solidFill>
                  <a:srgbClr val="9b9a9c"/>
                </a:solidFill>
                <a:latin typeface="Open Sans"/>
                <a:ea typeface="Open Sans"/>
              </a:rPr>
              <a:t>Четвертый уровень</a:t>
            </a:r>
            <a:endParaRPr b="0" lang="ru-RU" sz="2200" spc="-1" strike="noStrike">
              <a:solidFill>
                <a:srgbClr val="9b9a9c"/>
              </a:solidFill>
              <a:latin typeface="Open Sans"/>
            </a:endParaRPr>
          </a:p>
          <a:p>
            <a:pPr indent="0">
              <a:lnSpc>
                <a:spcPct val="150000"/>
              </a:lnSpc>
              <a:buNone/>
              <a:tabLst>
                <a:tab algn="l" pos="0"/>
              </a:tabLst>
            </a:pPr>
            <a:r>
              <a:rPr b="0" lang="ru-RU" sz="2200" spc="-1" strike="noStrike">
                <a:solidFill>
                  <a:srgbClr val="9b9a9c"/>
                </a:solidFill>
                <a:latin typeface="Open Sans"/>
                <a:ea typeface="Open Sans"/>
              </a:rPr>
              <a:t>Пятый уровень</a:t>
            </a:r>
            <a:endParaRPr b="0" lang="ru-RU" sz="2200" spc="-1" strike="noStrike">
              <a:solidFill>
                <a:srgbClr val="9b9a9c"/>
              </a:solidFill>
              <a:latin typeface="Open Sans"/>
            </a:endParaRPr>
          </a:p>
        </p:txBody>
      </p:sp>
      <p:sp>
        <p:nvSpPr>
          <p:cNvPr id="98" name="PlaceHolder 3"/>
          <p:cNvSpPr>
            <a:spLocks noGrp="1"/>
          </p:cNvSpPr>
          <p:nvPr>
            <p:ph type="body"/>
          </p:nvPr>
        </p:nvSpPr>
        <p:spPr>
          <a:xfrm>
            <a:off x="8972640" y="1676520"/>
            <a:ext cx="7638840" cy="5219280"/>
          </a:xfrm>
          <a:prstGeom prst="rect">
            <a:avLst/>
          </a:prstGeom>
          <a:noFill/>
          <a:ln w="12600">
            <a:noFill/>
          </a:ln>
        </p:spPr>
        <p:txBody>
          <a:bodyPr lIns="38160" rIns="38160" tIns="38160" bIns="38160" anchor="t">
            <a:noAutofit/>
          </a:bodyPr>
          <a:p>
            <a:pPr indent="0">
              <a:lnSpc>
                <a:spcPct val="150000"/>
              </a:lnSpc>
              <a:buNone/>
              <a:tabLst>
                <a:tab algn="l" pos="0"/>
              </a:tabLst>
            </a:pPr>
            <a:r>
              <a:rPr b="0" lang="ru-RU" sz="2200" spc="-1" strike="noStrike">
                <a:solidFill>
                  <a:srgbClr val="9b9a9c"/>
                </a:solidFill>
                <a:latin typeface="Open Sans"/>
                <a:ea typeface="Open Sans"/>
              </a:rPr>
              <a:t>Образец текста</a:t>
            </a:r>
            <a:endParaRPr b="0" lang="ru-RU" sz="2200" spc="-1" strike="noStrike">
              <a:solidFill>
                <a:srgbClr val="9b9a9c"/>
              </a:solidFill>
              <a:latin typeface="Open Sans"/>
            </a:endParaRPr>
          </a:p>
          <a:p>
            <a:pPr indent="0">
              <a:lnSpc>
                <a:spcPct val="150000"/>
              </a:lnSpc>
              <a:buNone/>
              <a:tabLst>
                <a:tab algn="l" pos="0"/>
              </a:tabLst>
            </a:pPr>
            <a:r>
              <a:rPr b="0" lang="ru-RU" sz="2200" spc="-1" strike="noStrike">
                <a:solidFill>
                  <a:srgbClr val="9b9a9c"/>
                </a:solidFill>
                <a:latin typeface="Open Sans"/>
                <a:ea typeface="Open Sans"/>
              </a:rPr>
              <a:t>Второй уровень</a:t>
            </a:r>
            <a:endParaRPr b="0" lang="ru-RU" sz="2200" spc="-1" strike="noStrike">
              <a:solidFill>
                <a:srgbClr val="9b9a9c"/>
              </a:solidFill>
              <a:latin typeface="Open Sans"/>
            </a:endParaRPr>
          </a:p>
          <a:p>
            <a:pPr indent="0">
              <a:lnSpc>
                <a:spcPct val="150000"/>
              </a:lnSpc>
              <a:buNone/>
              <a:tabLst>
                <a:tab algn="l" pos="0"/>
              </a:tabLst>
            </a:pPr>
            <a:r>
              <a:rPr b="0" lang="ru-RU" sz="2200" spc="-1" strike="noStrike">
                <a:solidFill>
                  <a:srgbClr val="9b9a9c"/>
                </a:solidFill>
                <a:latin typeface="Open Sans"/>
                <a:ea typeface="Open Sans"/>
              </a:rPr>
              <a:t>Третий уровень</a:t>
            </a:r>
            <a:endParaRPr b="0" lang="ru-RU" sz="2200" spc="-1" strike="noStrike">
              <a:solidFill>
                <a:srgbClr val="9b9a9c"/>
              </a:solidFill>
              <a:latin typeface="Open Sans"/>
            </a:endParaRPr>
          </a:p>
          <a:p>
            <a:pPr indent="0">
              <a:lnSpc>
                <a:spcPct val="150000"/>
              </a:lnSpc>
              <a:buNone/>
              <a:tabLst>
                <a:tab algn="l" pos="0"/>
              </a:tabLst>
            </a:pPr>
            <a:r>
              <a:rPr b="0" lang="ru-RU" sz="2200" spc="-1" strike="noStrike">
                <a:solidFill>
                  <a:srgbClr val="9b9a9c"/>
                </a:solidFill>
                <a:latin typeface="Open Sans"/>
                <a:ea typeface="Open Sans"/>
              </a:rPr>
              <a:t>Четвертый уровень</a:t>
            </a:r>
            <a:endParaRPr b="0" lang="ru-RU" sz="2200" spc="-1" strike="noStrike">
              <a:solidFill>
                <a:srgbClr val="9b9a9c"/>
              </a:solidFill>
              <a:latin typeface="Open Sans"/>
            </a:endParaRPr>
          </a:p>
          <a:p>
            <a:pPr indent="0">
              <a:lnSpc>
                <a:spcPct val="150000"/>
              </a:lnSpc>
              <a:buNone/>
              <a:tabLst>
                <a:tab algn="l" pos="0"/>
              </a:tabLst>
            </a:pPr>
            <a:r>
              <a:rPr b="0" lang="ru-RU" sz="2200" spc="-1" strike="noStrike">
                <a:solidFill>
                  <a:srgbClr val="9b9a9c"/>
                </a:solidFill>
                <a:latin typeface="Open Sans"/>
                <a:ea typeface="Open Sans"/>
              </a:rPr>
              <a:t>Пятый уровень</a:t>
            </a:r>
            <a:endParaRPr b="0" lang="ru-RU" sz="2200" spc="-1" strike="noStrike">
              <a:solidFill>
                <a:srgbClr val="9b9a9c"/>
              </a:solidFill>
              <a:latin typeface="Open Sans"/>
            </a:endParaRPr>
          </a:p>
        </p:txBody>
      </p:sp>
      <p:sp>
        <p:nvSpPr>
          <p:cNvPr id="99" name="PlaceHolder 4"/>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indent="0">
              <a:buNone/>
            </a:pPr>
            <a:r>
              <a:rPr b="0" lang="ru-RU" sz="2000" spc="-1" strike="noStrike">
                <a:solidFill>
                  <a:srgbClr val="252d30"/>
                </a:solidFill>
                <a:latin typeface="Arial"/>
              </a:rPr>
              <a:t>Click to edit the title text format</a:t>
            </a:r>
            <a:endParaRPr b="0" lang="ru-RU" sz="2000" spc="-1" strike="noStrike">
              <a:solidFill>
                <a:srgbClr val="252d3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Прямоугольник 2"/>
          <p:cNvSpPr/>
          <p:nvPr/>
        </p:nvSpPr>
        <p:spPr>
          <a:xfrm>
            <a:off x="0" y="0"/>
            <a:ext cx="24383520" cy="13715640"/>
          </a:xfrm>
          <a:prstGeom prst="rect">
            <a:avLst/>
          </a:prstGeom>
          <a:gradFill rotWithShape="0">
            <a:gsLst>
              <a:gs pos="22000">
                <a:srgbClr val="7318f8"/>
              </a:gs>
              <a:gs pos="100000">
                <a:srgbClr val="9852f8"/>
              </a:gs>
            </a:gsLst>
            <a:lin ang="2700000"/>
          </a:gradFill>
          <a:ln w="12700">
            <a:noFill/>
          </a:ln>
        </p:spPr>
        <p:style>
          <a:lnRef idx="0"/>
          <a:fillRef idx="0"/>
          <a:effectRef idx="0"/>
          <a:fontRef idx="minor"/>
        </p:style>
        <p:txBody>
          <a:bodyPr numCol="1" spcCol="38160" horzOverflow="overflow" vertOverflow="overflow" lIns="38160" rIns="38160" tIns="38160" bIns="38160" anchor="ctr">
            <a:sp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37" name="Полилиния 28"/>
          <p:cNvSpPr/>
          <p:nvPr/>
        </p:nvSpPr>
        <p:spPr>
          <a:xfrm rot="8100000">
            <a:off x="13785480" y="403920"/>
            <a:ext cx="1040400" cy="1040400"/>
          </a:xfrm>
          <a:custGeom>
            <a:avLst/>
            <a:gdLst>
              <a:gd name="textAreaLeft" fmla="*/ 0 w 1040400"/>
              <a:gd name="textAreaRight" fmla="*/ 1040760 w 1040400"/>
              <a:gd name="textAreaTop" fmla="*/ 0 h 1040400"/>
              <a:gd name="textAreaBottom" fmla="*/ 1040760 h 104040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38" name="Полилиния 29"/>
          <p:cNvSpPr/>
          <p:nvPr/>
        </p:nvSpPr>
        <p:spPr>
          <a:xfrm rot="8100000">
            <a:off x="17123760" y="-1605960"/>
            <a:ext cx="3397320" cy="3397320"/>
          </a:xfrm>
          <a:custGeom>
            <a:avLst/>
            <a:gdLst>
              <a:gd name="textAreaLeft" fmla="*/ 0 w 3397320"/>
              <a:gd name="textAreaRight" fmla="*/ 3397680 w 3397320"/>
              <a:gd name="textAreaTop" fmla="*/ 0 h 3397320"/>
              <a:gd name="textAreaBottom" fmla="*/ 3397680 h 339732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39" name="Полилиния 30"/>
          <p:cNvSpPr/>
          <p:nvPr/>
        </p:nvSpPr>
        <p:spPr>
          <a:xfrm rot="8100000">
            <a:off x="22359600" y="3531600"/>
            <a:ext cx="5476680" cy="5476680"/>
          </a:xfrm>
          <a:custGeom>
            <a:avLst/>
            <a:gdLst>
              <a:gd name="textAreaLeft" fmla="*/ 0 w 5476680"/>
              <a:gd name="textAreaRight" fmla="*/ 5477040 w 5476680"/>
              <a:gd name="textAreaTop" fmla="*/ 0 h 5476680"/>
              <a:gd name="textAreaBottom" fmla="*/ 5477040 h 547668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40" name="Полилиния 31"/>
          <p:cNvSpPr/>
          <p:nvPr/>
        </p:nvSpPr>
        <p:spPr>
          <a:xfrm rot="8100000">
            <a:off x="15652080" y="10060920"/>
            <a:ext cx="2784600" cy="2784600"/>
          </a:xfrm>
          <a:custGeom>
            <a:avLst/>
            <a:gdLst>
              <a:gd name="textAreaLeft" fmla="*/ 0 w 2784600"/>
              <a:gd name="textAreaRight" fmla="*/ 2784960 w 2784600"/>
              <a:gd name="textAreaTop" fmla="*/ 0 h 2784600"/>
              <a:gd name="textAreaBottom" fmla="*/ 2784960 h 278460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41" name="Полилиния 32"/>
          <p:cNvSpPr/>
          <p:nvPr/>
        </p:nvSpPr>
        <p:spPr>
          <a:xfrm rot="8100000">
            <a:off x="21441240" y="10796400"/>
            <a:ext cx="1044360" cy="1044360"/>
          </a:xfrm>
          <a:custGeom>
            <a:avLst/>
            <a:gdLst>
              <a:gd name="textAreaLeft" fmla="*/ 0 w 1044360"/>
              <a:gd name="textAreaRight" fmla="*/ 1044720 w 1044360"/>
              <a:gd name="textAreaTop" fmla="*/ 0 h 1044360"/>
              <a:gd name="textAreaBottom" fmla="*/ 1044720 h 104436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42" name="Полилиния 33"/>
          <p:cNvSpPr/>
          <p:nvPr/>
        </p:nvSpPr>
        <p:spPr>
          <a:xfrm rot="8100000">
            <a:off x="12870000" y="10549440"/>
            <a:ext cx="1044360" cy="1044360"/>
          </a:xfrm>
          <a:custGeom>
            <a:avLst/>
            <a:gdLst>
              <a:gd name="textAreaLeft" fmla="*/ 0 w 1044360"/>
              <a:gd name="textAreaRight" fmla="*/ 1044720 w 1044360"/>
              <a:gd name="textAreaTop" fmla="*/ 0 h 1044360"/>
              <a:gd name="textAreaBottom" fmla="*/ 1044720 h 104436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43" name="Полилиния 34"/>
          <p:cNvSpPr/>
          <p:nvPr/>
        </p:nvSpPr>
        <p:spPr>
          <a:xfrm rot="8100000">
            <a:off x="10623240" y="3099240"/>
            <a:ext cx="1044360" cy="1044360"/>
          </a:xfrm>
          <a:custGeom>
            <a:avLst/>
            <a:gdLst>
              <a:gd name="textAreaLeft" fmla="*/ 0 w 1044360"/>
              <a:gd name="textAreaRight" fmla="*/ 1044720 w 1044360"/>
              <a:gd name="textAreaTop" fmla="*/ 0 h 1044360"/>
              <a:gd name="textAreaBottom" fmla="*/ 1044720 h 104436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44" name="Полилиния 35"/>
          <p:cNvSpPr/>
          <p:nvPr/>
        </p:nvSpPr>
        <p:spPr>
          <a:xfrm rot="8100000">
            <a:off x="21696120" y="917280"/>
            <a:ext cx="1044360" cy="1044360"/>
          </a:xfrm>
          <a:custGeom>
            <a:avLst/>
            <a:gdLst>
              <a:gd name="textAreaLeft" fmla="*/ 0 w 1044360"/>
              <a:gd name="textAreaRight" fmla="*/ 1044720 w 1044360"/>
              <a:gd name="textAreaTop" fmla="*/ 0 h 1044360"/>
              <a:gd name="textAreaBottom" fmla="*/ 1044720 h 104436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45" name="Полилиния 36"/>
          <p:cNvSpPr/>
          <p:nvPr/>
        </p:nvSpPr>
        <p:spPr>
          <a:xfrm rot="8100000">
            <a:off x="8140680" y="-896040"/>
            <a:ext cx="2169720" cy="2169720"/>
          </a:xfrm>
          <a:custGeom>
            <a:avLst/>
            <a:gdLst>
              <a:gd name="textAreaLeft" fmla="*/ 0 w 2169720"/>
              <a:gd name="textAreaRight" fmla="*/ 2170080 w 2169720"/>
              <a:gd name="textAreaTop" fmla="*/ 0 h 2169720"/>
              <a:gd name="textAreaBottom" fmla="*/ 2170080 h 216972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46" name="Полилиния 37"/>
          <p:cNvSpPr/>
          <p:nvPr/>
        </p:nvSpPr>
        <p:spPr>
          <a:xfrm rot="8100000">
            <a:off x="7838640" y="9406440"/>
            <a:ext cx="3118320" cy="3118320"/>
          </a:xfrm>
          <a:custGeom>
            <a:avLst/>
            <a:gdLst>
              <a:gd name="textAreaLeft" fmla="*/ 0 w 3118320"/>
              <a:gd name="textAreaRight" fmla="*/ 3118680 w 3118320"/>
              <a:gd name="textAreaTop" fmla="*/ 0 h 3118320"/>
              <a:gd name="textAreaBottom" fmla="*/ 3118680 h 311832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grpSp>
        <p:nvGrpSpPr>
          <p:cNvPr id="147" name="Группа 1"/>
          <p:cNvGrpSpPr/>
          <p:nvPr/>
        </p:nvGrpSpPr>
        <p:grpSpPr>
          <a:xfrm>
            <a:off x="1008720" y="6165360"/>
            <a:ext cx="15858360" cy="3732120"/>
            <a:chOff x="1008720" y="6165360"/>
            <a:chExt cx="15858360" cy="3732120"/>
          </a:xfrm>
        </p:grpSpPr>
        <p:sp>
          <p:nvSpPr>
            <p:cNvPr id="148" name="Прямоугольник 3"/>
            <p:cNvSpPr/>
            <p:nvPr/>
          </p:nvSpPr>
          <p:spPr>
            <a:xfrm>
              <a:off x="1008720" y="6760080"/>
              <a:ext cx="15858360" cy="313740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ru-RU" sz="10000" spc="-1" strike="noStrike">
                  <a:solidFill>
                    <a:srgbClr val="ffffff"/>
                  </a:solidFill>
                  <a:latin typeface="Montserrat"/>
                  <a:ea typeface="Arial"/>
                </a:rPr>
                <a:t>Работа с файловой системой</a:t>
              </a:r>
              <a:endParaRPr b="0" lang="ru-RU" sz="10000" spc="-1" strike="noStrike">
                <a:solidFill>
                  <a:srgbClr val="000000"/>
                </a:solidFill>
                <a:latin typeface="Arial"/>
              </a:endParaRPr>
            </a:p>
          </p:txBody>
        </p:sp>
        <p:sp>
          <p:nvSpPr>
            <p:cNvPr id="149" name="Investor Pitch Deck Template"/>
            <p:cNvSpPr/>
            <p:nvPr/>
          </p:nvSpPr>
          <p:spPr>
            <a:xfrm>
              <a:off x="2210760" y="6165360"/>
              <a:ext cx="12471120" cy="63828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ru-RU" sz="3600" spc="-1" strike="noStrike">
                  <a:solidFill>
                    <a:schemeClr val="accent5"/>
                  </a:solidFill>
                  <a:latin typeface="Montserrat"/>
                  <a:ea typeface="Aller"/>
                </a:rPr>
                <a:t>УРОК №</a:t>
              </a:r>
              <a:r>
                <a:rPr b="1" lang="en-US" sz="3600" spc="-1" strike="noStrike">
                  <a:solidFill>
                    <a:schemeClr val="accent5"/>
                  </a:solidFill>
                  <a:latin typeface="Montserrat"/>
                  <a:ea typeface="Aller"/>
                </a:rPr>
                <a:t>3</a:t>
              </a:r>
              <a:endParaRPr b="0" lang="ru-RU" sz="3600" spc="-1" strike="noStrike">
                <a:solidFill>
                  <a:srgbClr val="000000"/>
                </a:solidFill>
                <a:latin typeface="Arial"/>
              </a:endParaRPr>
            </a:p>
          </p:txBody>
        </p:sp>
      </p:grpSp>
      <p:sp>
        <p:nvSpPr>
          <p:cNvPr id="150" name="Полилиния 38"/>
          <p:cNvSpPr/>
          <p:nvPr/>
        </p:nvSpPr>
        <p:spPr>
          <a:xfrm rot="8100000">
            <a:off x="20958120" y="13193640"/>
            <a:ext cx="1044360" cy="1044360"/>
          </a:xfrm>
          <a:custGeom>
            <a:avLst/>
            <a:gdLst>
              <a:gd name="textAreaLeft" fmla="*/ 0 w 1044360"/>
              <a:gd name="textAreaRight" fmla="*/ 1044720 w 1044360"/>
              <a:gd name="textAreaTop" fmla="*/ 0 h 1044360"/>
              <a:gd name="textAreaBottom" fmla="*/ 1044720 h 104436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51" name="Полилиния 27"/>
          <p:cNvSpPr/>
          <p:nvPr/>
        </p:nvSpPr>
        <p:spPr>
          <a:xfrm rot="8100000">
            <a:off x="13077000" y="1663560"/>
            <a:ext cx="10388520" cy="10388520"/>
          </a:xfrm>
          <a:custGeom>
            <a:avLst/>
            <a:gdLst>
              <a:gd name="textAreaLeft" fmla="*/ 0 w 10388520"/>
              <a:gd name="textAreaRight" fmla="*/ 10388880 w 10388520"/>
              <a:gd name="textAreaTop" fmla="*/ 0 h 10388520"/>
              <a:gd name="textAreaBottom" fmla="*/ 10388880 h 1038852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a:solidFill>
              <a:srgbClr val="ffd73a"/>
            </a:solidFill>
            <a:miter/>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52" name="Полилиния 50"/>
          <p:cNvSpPr/>
          <p:nvPr/>
        </p:nvSpPr>
        <p:spPr>
          <a:xfrm rot="8100000">
            <a:off x="157320" y="741240"/>
            <a:ext cx="1460880" cy="1460880"/>
          </a:xfrm>
          <a:custGeom>
            <a:avLst/>
            <a:gdLst>
              <a:gd name="textAreaLeft" fmla="*/ 0 w 1460880"/>
              <a:gd name="textAreaRight" fmla="*/ 1461240 w 1460880"/>
              <a:gd name="textAreaTop" fmla="*/ 0 h 1460880"/>
              <a:gd name="textAreaBottom" fmla="*/ 1461240 h 146088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53" name="Овал 18"/>
          <p:cNvSpPr/>
          <p:nvPr/>
        </p:nvSpPr>
        <p:spPr>
          <a:xfrm>
            <a:off x="12181320" y="1722960"/>
            <a:ext cx="471600" cy="471600"/>
          </a:xfrm>
          <a:prstGeom prst="ellipse">
            <a:avLst/>
          </a:prstGeom>
          <a:solidFill>
            <a:schemeClr val="accent4">
              <a:alpha val="61000"/>
            </a:schemeClr>
          </a:solidFill>
          <a:ln w="12700">
            <a:noFill/>
          </a:ln>
        </p:spPr>
        <p:style>
          <a:lnRef idx="0"/>
          <a:fillRef idx="0"/>
          <a:effectRef idx="0"/>
          <a:fontRef idx="minor"/>
        </p:style>
        <p:txBody>
          <a:bodyPr numCol="1" spcCol="38160" horzOverflow="overflow" vertOverflow="overflow" lIns="38160" rIns="38160" tIns="38160" bIns="38160" anchor="ctr">
            <a:sp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54" name="Овал 52"/>
          <p:cNvSpPr/>
          <p:nvPr/>
        </p:nvSpPr>
        <p:spPr>
          <a:xfrm>
            <a:off x="23450760" y="-169920"/>
            <a:ext cx="471600" cy="471600"/>
          </a:xfrm>
          <a:prstGeom prst="ellipse">
            <a:avLst/>
          </a:prstGeom>
          <a:solidFill>
            <a:schemeClr val="accent3">
              <a:alpha val="61000"/>
            </a:schemeClr>
          </a:solidFill>
          <a:ln w="12700">
            <a:noFill/>
          </a:ln>
        </p:spPr>
        <p:style>
          <a:lnRef idx="0"/>
          <a:fillRef idx="0"/>
          <a:effectRef idx="0"/>
          <a:fontRef idx="minor"/>
        </p:style>
        <p:txBody>
          <a:bodyPr numCol="1" spcCol="38160" horzOverflow="overflow" vertOverflow="overflow" lIns="38160" rIns="38160" tIns="38160" bIns="38160" anchor="ctr">
            <a:sp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55" name="Овал 53"/>
          <p:cNvSpPr/>
          <p:nvPr/>
        </p:nvSpPr>
        <p:spPr>
          <a:xfrm>
            <a:off x="5171040" y="463680"/>
            <a:ext cx="471600" cy="471600"/>
          </a:xfrm>
          <a:prstGeom prst="ellipse">
            <a:avLst/>
          </a:prstGeom>
          <a:solidFill>
            <a:schemeClr val="accent4">
              <a:alpha val="61000"/>
            </a:schemeClr>
          </a:solidFill>
          <a:ln w="12700">
            <a:noFill/>
          </a:ln>
        </p:spPr>
        <p:style>
          <a:lnRef idx="0"/>
          <a:fillRef idx="0"/>
          <a:effectRef idx="0"/>
          <a:fontRef idx="minor"/>
        </p:style>
        <p:txBody>
          <a:bodyPr numCol="1" spcCol="38160" horzOverflow="overflow" vertOverflow="overflow" lIns="38160" rIns="38160" tIns="38160" bIns="38160" anchor="ctr">
            <a:sp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56" name="Овал 54"/>
          <p:cNvSpPr/>
          <p:nvPr/>
        </p:nvSpPr>
        <p:spPr>
          <a:xfrm>
            <a:off x="23466960" y="10433880"/>
            <a:ext cx="471600" cy="471600"/>
          </a:xfrm>
          <a:prstGeom prst="ellipse">
            <a:avLst/>
          </a:prstGeom>
          <a:solidFill>
            <a:schemeClr val="accent2">
              <a:alpha val="39000"/>
            </a:schemeClr>
          </a:solidFill>
          <a:ln w="12700">
            <a:noFill/>
          </a:ln>
        </p:spPr>
        <p:style>
          <a:lnRef idx="0"/>
          <a:fillRef idx="0"/>
          <a:effectRef idx="0"/>
          <a:fontRef idx="minor"/>
        </p:style>
        <p:txBody>
          <a:bodyPr numCol="1" spcCol="38160" horzOverflow="overflow" vertOverflow="overflow" lIns="38160" rIns="38160" tIns="38160" bIns="38160" anchor="ctr">
            <a:sp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57" name="Овал 55"/>
          <p:cNvSpPr/>
          <p:nvPr/>
        </p:nvSpPr>
        <p:spPr>
          <a:xfrm>
            <a:off x="5427720" y="11187720"/>
            <a:ext cx="471600" cy="471600"/>
          </a:xfrm>
          <a:prstGeom prst="ellipse">
            <a:avLst/>
          </a:prstGeom>
          <a:solidFill>
            <a:schemeClr val="accent3">
              <a:alpha val="29000"/>
            </a:schemeClr>
          </a:solidFill>
          <a:ln w="12700">
            <a:noFill/>
          </a:ln>
        </p:spPr>
        <p:style>
          <a:lnRef idx="0"/>
          <a:fillRef idx="0"/>
          <a:effectRef idx="0"/>
          <a:fontRef idx="minor"/>
        </p:style>
        <p:txBody>
          <a:bodyPr numCol="1" spcCol="38160" horzOverflow="overflow" vertOverflow="overflow" lIns="38160" rIns="38160" tIns="38160" bIns="38160" anchor="ctr">
            <a:sp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58" name="Овал 56"/>
          <p:cNvSpPr/>
          <p:nvPr/>
        </p:nvSpPr>
        <p:spPr>
          <a:xfrm>
            <a:off x="11810520" y="12533760"/>
            <a:ext cx="399600" cy="399600"/>
          </a:xfrm>
          <a:prstGeom prst="ellipse">
            <a:avLst/>
          </a:prstGeom>
          <a:solidFill>
            <a:schemeClr val="accent1">
              <a:alpha val="46000"/>
            </a:schemeClr>
          </a:solidFill>
          <a:ln w="12700">
            <a:noFill/>
          </a:ln>
        </p:spPr>
        <p:style>
          <a:lnRef idx="0"/>
          <a:fillRef idx="0"/>
          <a:effectRef idx="0"/>
          <a:fontRef idx="minor"/>
        </p:style>
        <p:txBody>
          <a:bodyPr numCol="1" spcCol="38160" horzOverflow="overflow" vertOverflow="overflow" lIns="38160" rIns="38160" tIns="38160" bIns="38160" anchor="ctr">
            <a:sp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59" name="Овал 57"/>
          <p:cNvSpPr/>
          <p:nvPr/>
        </p:nvSpPr>
        <p:spPr>
          <a:xfrm>
            <a:off x="19261440" y="12057480"/>
            <a:ext cx="471600" cy="471600"/>
          </a:xfrm>
          <a:prstGeom prst="ellipse">
            <a:avLst/>
          </a:prstGeom>
          <a:solidFill>
            <a:schemeClr val="accent1">
              <a:alpha val="46000"/>
            </a:schemeClr>
          </a:solidFill>
          <a:ln w="12700">
            <a:noFill/>
          </a:ln>
        </p:spPr>
        <p:style>
          <a:lnRef idx="0"/>
          <a:fillRef idx="0"/>
          <a:effectRef idx="0"/>
          <a:fontRef idx="minor"/>
        </p:style>
        <p:txBody>
          <a:bodyPr numCol="1" spcCol="38160" horzOverflow="overflow" vertOverflow="overflow" lIns="38160" rIns="38160" tIns="38160" bIns="38160" anchor="ctr">
            <a:sp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160" name="Полилиния 58"/>
          <p:cNvSpPr/>
          <p:nvPr/>
        </p:nvSpPr>
        <p:spPr>
          <a:xfrm rot="8100000">
            <a:off x="440640" y="9711720"/>
            <a:ext cx="768960" cy="768960"/>
          </a:xfrm>
          <a:custGeom>
            <a:avLst/>
            <a:gdLst>
              <a:gd name="textAreaLeft" fmla="*/ 0 w 768960"/>
              <a:gd name="textAreaRight" fmla="*/ 769320 w 768960"/>
              <a:gd name="textAreaTop" fmla="*/ 0 h 768960"/>
              <a:gd name="textAreaBottom" fmla="*/ 769320 h 76896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pic>
        <p:nvPicPr>
          <p:cNvPr id="161" name="Рисунок 41" descr=""/>
          <p:cNvPicPr/>
          <p:nvPr/>
        </p:nvPicPr>
        <p:blipFill>
          <a:blip r:embed="rId1"/>
          <a:stretch/>
        </p:blipFill>
        <p:spPr>
          <a:xfrm>
            <a:off x="2190600" y="4023360"/>
            <a:ext cx="1504080" cy="18907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1" name="Рисунок 3" descr=""/>
          <p:cNvPicPr/>
          <p:nvPr/>
        </p:nvPicPr>
        <p:blipFill>
          <a:blip r:embed="rId1"/>
          <a:stretch/>
        </p:blipFill>
        <p:spPr>
          <a:xfrm>
            <a:off x="0" y="-69840"/>
            <a:ext cx="24383520" cy="13715640"/>
          </a:xfrm>
          <a:prstGeom prst="rect">
            <a:avLst/>
          </a:prstGeom>
          <a:ln w="0">
            <a:noFill/>
          </a:ln>
        </p:spPr>
      </p:pic>
      <p:grpSp>
        <p:nvGrpSpPr>
          <p:cNvPr id="202" name="Группа 1"/>
          <p:cNvGrpSpPr/>
          <p:nvPr/>
        </p:nvGrpSpPr>
        <p:grpSpPr>
          <a:xfrm>
            <a:off x="1719360" y="2389320"/>
            <a:ext cx="16389360" cy="1642320"/>
            <a:chOff x="1719360" y="2389320"/>
            <a:chExt cx="16389360" cy="1642320"/>
          </a:xfrm>
        </p:grpSpPr>
        <p:sp>
          <p:nvSpPr>
            <p:cNvPr id="203" name="Investor Pitch Deck Template"/>
            <p:cNvSpPr/>
            <p:nvPr/>
          </p:nvSpPr>
          <p:spPr>
            <a:xfrm>
              <a:off x="1719360" y="2389320"/>
              <a:ext cx="16389360" cy="130860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ru" sz="8000" spc="-1" strike="noStrike">
                  <a:solidFill>
                    <a:schemeClr val="accent3">
                      <a:lumMod val="75000"/>
                    </a:schemeClr>
                  </a:solidFill>
                  <a:latin typeface="Aller"/>
                  <a:ea typeface="Aller"/>
                </a:rPr>
                <a:t>Дозапись в файл</a:t>
              </a:r>
              <a:endParaRPr b="0" lang="ru-RU" sz="8000" spc="-1" strike="noStrike">
                <a:solidFill>
                  <a:srgbClr val="000000"/>
                </a:solidFill>
                <a:latin typeface="Arial"/>
              </a:endParaRPr>
            </a:p>
          </p:txBody>
        </p:sp>
        <p:cxnSp>
          <p:nvCxnSpPr>
            <p:cNvPr id="204" name="Прямая соединительная линия 5"/>
            <p:cNvCxnSpPr/>
            <p:nvPr/>
          </p:nvCxnSpPr>
          <p:spPr>
            <a:xfrm>
              <a:off x="1775520" y="4031640"/>
              <a:ext cx="2074680" cy="360"/>
            </a:xfrm>
            <a:prstGeom prst="straightConnector1">
              <a:avLst/>
            </a:prstGeom>
            <a:ln w="76200">
              <a:solidFill>
                <a:srgbClr val="ffd73a"/>
              </a:solidFill>
              <a:miter/>
            </a:ln>
          </p:spPr>
        </p:cxnSp>
      </p:grpSp>
      <p:sp>
        <p:nvSpPr>
          <p:cNvPr id="20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1559880" y="5118480"/>
            <a:ext cx="21856320" cy="338148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ru-RU" sz="5400" spc="-1" strike="noStrike">
                <a:solidFill>
                  <a:srgbClr val="252d30"/>
                </a:solidFill>
                <a:latin typeface="Montserrat Medium"/>
                <a:ea typeface="Arial"/>
              </a:rPr>
              <a:t>writeFile</a:t>
            </a:r>
            <a:r>
              <a:rPr b="0" lang="ru-RU" sz="5400" spc="-1" strike="noStrike">
                <a:solidFill>
                  <a:srgbClr val="252d30"/>
                </a:solidFill>
                <a:latin typeface="Montserrat Medium"/>
                <a:ea typeface="Arial"/>
              </a:rPr>
              <a:t> и </a:t>
            </a:r>
            <a:r>
              <a:rPr b="1" lang="ru-RU" sz="5400" spc="-1" strike="noStrike">
                <a:solidFill>
                  <a:srgbClr val="252d30"/>
                </a:solidFill>
                <a:latin typeface="Montserrat Medium"/>
                <a:ea typeface="Arial"/>
              </a:rPr>
              <a:t>writeFileSync</a:t>
            </a:r>
            <a:r>
              <a:rPr b="0" lang="ru-RU" sz="5400" spc="-1" strike="noStrike">
                <a:solidFill>
                  <a:srgbClr val="252d30"/>
                </a:solidFill>
                <a:latin typeface="Montserrat Medium"/>
                <a:ea typeface="Arial"/>
              </a:rPr>
              <a:t> перезапишут файл. </a:t>
            </a:r>
            <a:br>
              <a:rPr sz="5400"/>
            </a:br>
            <a:endParaRPr b="0" lang="ru-RU" sz="5400" spc="-1" strike="noStrike">
              <a:solidFill>
                <a:srgbClr val="000000"/>
              </a:solidFill>
              <a:latin typeface="Arial"/>
            </a:endParaRPr>
          </a:p>
          <a:p>
            <a:pPr>
              <a:lnSpc>
                <a:spcPct val="100000"/>
              </a:lnSpc>
              <a:tabLst>
                <a:tab algn="l" pos="0"/>
              </a:tabLst>
            </a:pPr>
            <a:r>
              <a:rPr b="0" lang="ru-RU" sz="5400" spc="-1" strike="noStrike">
                <a:solidFill>
                  <a:srgbClr val="252d30"/>
                </a:solidFill>
                <a:latin typeface="Montserrat Medium"/>
                <a:ea typeface="Arial"/>
              </a:rPr>
              <a:t>Чтобы дописать значения в файл, необходимо использовать аналогичные команды </a:t>
            </a:r>
            <a:r>
              <a:rPr b="1" lang="ru-RU" sz="5400" spc="-1" strike="noStrike">
                <a:solidFill>
                  <a:srgbClr val="252d30"/>
                </a:solidFill>
                <a:latin typeface="Montserrat Medium"/>
                <a:ea typeface="Arial"/>
              </a:rPr>
              <a:t>appendFile</a:t>
            </a:r>
            <a:r>
              <a:rPr b="0" lang="ru-RU" sz="5400" spc="-1" strike="noStrike">
                <a:solidFill>
                  <a:srgbClr val="252d30"/>
                </a:solidFill>
                <a:latin typeface="Montserrat Medium"/>
                <a:ea typeface="Arial"/>
              </a:rPr>
              <a:t> и </a:t>
            </a:r>
            <a:r>
              <a:rPr b="1" lang="ru-RU" sz="5400" spc="-1" strike="noStrike">
                <a:solidFill>
                  <a:srgbClr val="252d30"/>
                </a:solidFill>
                <a:latin typeface="Montserrat Medium"/>
                <a:ea typeface="Arial"/>
              </a:rPr>
              <a:t>appendFileSync</a:t>
            </a:r>
            <a:endParaRPr b="0" lang="ru-RU"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6" name="Рисунок 3" descr=""/>
          <p:cNvPicPr/>
          <p:nvPr/>
        </p:nvPicPr>
        <p:blipFill>
          <a:blip r:embed="rId1"/>
          <a:stretch/>
        </p:blipFill>
        <p:spPr>
          <a:xfrm>
            <a:off x="0" y="0"/>
            <a:ext cx="24383520" cy="13715640"/>
          </a:xfrm>
          <a:prstGeom prst="rect">
            <a:avLst/>
          </a:prstGeom>
          <a:ln w="0">
            <a:noFill/>
          </a:ln>
        </p:spPr>
      </p:pic>
      <p:grpSp>
        <p:nvGrpSpPr>
          <p:cNvPr id="207" name="Группа 1"/>
          <p:cNvGrpSpPr/>
          <p:nvPr/>
        </p:nvGrpSpPr>
        <p:grpSpPr>
          <a:xfrm>
            <a:off x="1719360" y="2389320"/>
            <a:ext cx="14222520" cy="1671840"/>
            <a:chOff x="1719360" y="2389320"/>
            <a:chExt cx="14222520" cy="1671840"/>
          </a:xfrm>
        </p:grpSpPr>
        <p:sp>
          <p:nvSpPr>
            <p:cNvPr id="208" name="Investor Pitch Deck Template"/>
            <p:cNvSpPr/>
            <p:nvPr/>
          </p:nvSpPr>
          <p:spPr>
            <a:xfrm>
              <a:off x="1719360" y="2389320"/>
              <a:ext cx="14222520" cy="130860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ru-RU" sz="8000" spc="-1" strike="noStrike">
                  <a:solidFill>
                    <a:schemeClr val="accent1"/>
                  </a:solidFill>
                  <a:latin typeface="Montserrat"/>
                  <a:ea typeface="Aller"/>
                </a:rPr>
                <a:t>Пример дозаписи в файл</a:t>
              </a:r>
              <a:endParaRPr b="0" lang="ru-RU" sz="8000" spc="-1" strike="noStrike">
                <a:solidFill>
                  <a:srgbClr val="000000"/>
                </a:solidFill>
                <a:latin typeface="Arial"/>
              </a:endParaRPr>
            </a:p>
          </p:txBody>
        </p:sp>
        <p:cxnSp>
          <p:nvCxnSpPr>
            <p:cNvPr id="209" name="Прямая соединительная линия 5"/>
            <p:cNvCxnSpPr/>
            <p:nvPr/>
          </p:nvCxnSpPr>
          <p:spPr>
            <a:xfrm>
              <a:off x="1768320" y="4061160"/>
              <a:ext cx="1800360" cy="360"/>
            </a:xfrm>
            <a:prstGeom prst="straightConnector1">
              <a:avLst/>
            </a:prstGeom>
            <a:ln w="76200">
              <a:solidFill>
                <a:srgbClr val="ffd73a"/>
              </a:solidFill>
              <a:miter/>
            </a:ln>
          </p:spPr>
        </p:cxnSp>
      </p:grpSp>
      <p:sp>
        <p:nvSpPr>
          <p:cNvPr id="21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1883880" y="4939920"/>
            <a:ext cx="21856320" cy="4885200"/>
          </a:xfrm>
          <a:prstGeom prst="rect">
            <a:avLst/>
          </a:prstGeom>
          <a:noFill/>
          <a:ln w="12700">
            <a:noFill/>
          </a:ln>
        </p:spPr>
        <p:style>
          <a:lnRef idx="0"/>
          <a:fillRef idx="0"/>
          <a:effectRef idx="0"/>
          <a:fontRef idx="minor"/>
        </p:style>
        <p:txBody>
          <a:bodyPr lIns="45720" rIns="45720" tIns="45000" bIns="45000" anchor="t">
            <a:spAutoFit/>
          </a:bodyPr>
          <a:p>
            <a:pPr>
              <a:lnSpc>
                <a:spcPct val="114000"/>
              </a:lnSpc>
              <a:tabLst>
                <a:tab algn="l" pos="0"/>
              </a:tabLst>
            </a:pPr>
            <a:r>
              <a:rPr b="1" lang="en-US" sz="5400" spc="-1" strike="noStrike">
                <a:solidFill>
                  <a:srgbClr val="800080"/>
                </a:solidFill>
                <a:latin typeface="Courier New"/>
                <a:ea typeface="Arial"/>
              </a:rPr>
              <a:t>fs.appendFile("</a:t>
            </a:r>
            <a:r>
              <a:rPr b="1" i="1" lang="en-US" sz="5400" spc="-1" strike="noStrike">
                <a:solidFill>
                  <a:srgbClr val="800080"/>
                </a:solidFill>
                <a:latin typeface="Courier New"/>
                <a:ea typeface="Arial"/>
              </a:rPr>
              <a:t>temp.txt</a:t>
            </a:r>
            <a:r>
              <a:rPr b="1" lang="en-US" sz="5400" spc="-1" strike="noStrike">
                <a:solidFill>
                  <a:srgbClr val="800080"/>
                </a:solidFill>
                <a:latin typeface="Courier New"/>
                <a:ea typeface="Arial"/>
              </a:rPr>
              <a:t>", "...", (err) =&gt; {</a:t>
            </a:r>
            <a:endParaRPr b="0" lang="ru-RU" sz="5400" spc="-1" strike="noStrike">
              <a:solidFill>
                <a:srgbClr val="000000"/>
              </a:solidFill>
              <a:latin typeface="Arial"/>
            </a:endParaRPr>
          </a:p>
          <a:p>
            <a:pPr>
              <a:lnSpc>
                <a:spcPct val="114000"/>
              </a:lnSpc>
              <a:tabLst>
                <a:tab algn="l" pos="0"/>
              </a:tabLst>
            </a:pPr>
            <a:r>
              <a:rPr b="1" lang="en-US" sz="5400" spc="-1" strike="noStrike">
                <a:solidFill>
                  <a:srgbClr val="800080"/>
                </a:solidFill>
                <a:latin typeface="Courier New"/>
                <a:ea typeface="Arial"/>
              </a:rPr>
              <a:t>    </a:t>
            </a:r>
            <a:r>
              <a:rPr b="1" lang="en-US" sz="5400" spc="-1" strike="noStrike">
                <a:solidFill>
                  <a:srgbClr val="800080"/>
                </a:solidFill>
                <a:latin typeface="Courier New"/>
                <a:ea typeface="Arial"/>
              </a:rPr>
              <a:t>if (err) throw err;</a:t>
            </a:r>
            <a:endParaRPr b="0" lang="ru-RU" sz="5400" spc="-1" strike="noStrike">
              <a:solidFill>
                <a:srgbClr val="000000"/>
              </a:solidFill>
              <a:latin typeface="Arial"/>
            </a:endParaRPr>
          </a:p>
          <a:p>
            <a:pPr>
              <a:lnSpc>
                <a:spcPct val="114000"/>
              </a:lnSpc>
              <a:tabLst>
                <a:tab algn="l" pos="0"/>
              </a:tabLst>
            </a:pPr>
            <a:r>
              <a:rPr b="1" lang="en-US" sz="5400" spc="-1" strike="noStrike">
                <a:solidFill>
                  <a:srgbClr val="800080"/>
                </a:solidFill>
                <a:latin typeface="Courier New"/>
                <a:ea typeface="Arial"/>
              </a:rPr>
              <a:t>    </a:t>
            </a:r>
            <a:r>
              <a:rPr b="1" lang="en-US" sz="5400" spc="-1" strike="noStrike">
                <a:solidFill>
                  <a:srgbClr val="800080"/>
                </a:solidFill>
                <a:latin typeface="Courier New"/>
                <a:ea typeface="Arial"/>
              </a:rPr>
              <a:t>console.log("</a:t>
            </a:r>
            <a:r>
              <a:rPr b="1" i="1" lang="ru-RU" sz="5400" spc="-1" strike="noStrike">
                <a:solidFill>
                  <a:srgbClr val="800080"/>
                </a:solidFill>
                <a:latin typeface="Courier New"/>
                <a:ea typeface="Arial"/>
              </a:rPr>
              <a:t>Записано</a:t>
            </a:r>
            <a:r>
              <a:rPr b="1" lang="ru-RU" sz="5400" spc="-1" strike="noStrike">
                <a:solidFill>
                  <a:srgbClr val="800080"/>
                </a:solidFill>
                <a:latin typeface="Courier New"/>
                <a:ea typeface="Arial"/>
              </a:rPr>
              <a:t>");</a:t>
            </a:r>
            <a:endParaRPr b="0" lang="ru-RU" sz="5400" spc="-1" strike="noStrike">
              <a:solidFill>
                <a:srgbClr val="000000"/>
              </a:solidFill>
              <a:latin typeface="Arial"/>
            </a:endParaRPr>
          </a:p>
          <a:p>
            <a:pPr>
              <a:lnSpc>
                <a:spcPct val="114000"/>
              </a:lnSpc>
              <a:tabLst>
                <a:tab algn="l" pos="0"/>
              </a:tabLst>
            </a:pPr>
            <a:r>
              <a:rPr b="1" lang="ru-RU" sz="5400" spc="-1" strike="noStrike">
                <a:solidFill>
                  <a:srgbClr val="800080"/>
                </a:solidFill>
                <a:latin typeface="Courier New"/>
                <a:ea typeface="Arial"/>
              </a:rPr>
              <a:t>});</a:t>
            </a:r>
            <a:endParaRPr b="0" lang="ru-RU" sz="5400" spc="-1" strike="noStrike">
              <a:solidFill>
                <a:srgbClr val="000000"/>
              </a:solidFill>
              <a:latin typeface="Arial"/>
            </a:endParaRPr>
          </a:p>
          <a:p>
            <a:pPr>
              <a:lnSpc>
                <a:spcPct val="114000"/>
              </a:lnSpc>
              <a:tabLst>
                <a:tab algn="l" pos="0"/>
              </a:tabLst>
            </a:pPr>
            <a:endParaRPr b="0" lang="ru-RU" sz="6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1" name="Рисунок 3" descr=""/>
          <p:cNvPicPr/>
          <p:nvPr/>
        </p:nvPicPr>
        <p:blipFill>
          <a:blip r:embed="rId1"/>
          <a:stretch/>
        </p:blipFill>
        <p:spPr>
          <a:xfrm>
            <a:off x="0" y="0"/>
            <a:ext cx="24383520" cy="13715640"/>
          </a:xfrm>
          <a:prstGeom prst="rect">
            <a:avLst/>
          </a:prstGeom>
          <a:ln w="0">
            <a:noFill/>
          </a:ln>
        </p:spPr>
      </p:pic>
      <p:grpSp>
        <p:nvGrpSpPr>
          <p:cNvPr id="212" name="Группа 1"/>
          <p:cNvGrpSpPr/>
          <p:nvPr/>
        </p:nvGrpSpPr>
        <p:grpSpPr>
          <a:xfrm>
            <a:off x="1719360" y="2389320"/>
            <a:ext cx="14222520" cy="1642320"/>
            <a:chOff x="1719360" y="2389320"/>
            <a:chExt cx="14222520" cy="1642320"/>
          </a:xfrm>
        </p:grpSpPr>
        <p:sp>
          <p:nvSpPr>
            <p:cNvPr id="213" name="Investor Pitch Deck Template"/>
            <p:cNvSpPr/>
            <p:nvPr/>
          </p:nvSpPr>
          <p:spPr>
            <a:xfrm>
              <a:off x="1719360" y="2389320"/>
              <a:ext cx="14222520" cy="130860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ru-RU" sz="8000" spc="-1" strike="noStrike">
                  <a:solidFill>
                    <a:schemeClr val="accent1"/>
                  </a:solidFill>
                  <a:latin typeface="Montserrat"/>
                  <a:ea typeface="Aller"/>
                </a:rPr>
                <a:t>Чтение файла</a:t>
              </a:r>
              <a:endParaRPr b="0" lang="ru-RU" sz="8000" spc="-1" strike="noStrike">
                <a:solidFill>
                  <a:srgbClr val="000000"/>
                </a:solidFill>
                <a:latin typeface="Arial"/>
              </a:endParaRPr>
            </a:p>
          </p:txBody>
        </p:sp>
        <p:cxnSp>
          <p:nvCxnSpPr>
            <p:cNvPr id="214" name="Прямая соединительная линия 5"/>
            <p:cNvCxnSpPr/>
            <p:nvPr/>
          </p:nvCxnSpPr>
          <p:spPr>
            <a:xfrm>
              <a:off x="1768320" y="4031640"/>
              <a:ext cx="1800360" cy="360"/>
            </a:xfrm>
            <a:prstGeom prst="straightConnector1">
              <a:avLst/>
            </a:prstGeom>
            <a:ln w="76200">
              <a:solidFill>
                <a:srgbClr val="ffd73a"/>
              </a:solidFill>
              <a:miter/>
            </a:ln>
          </p:spPr>
        </p:cxnSp>
      </p:grpSp>
      <p:sp>
        <p:nvSpPr>
          <p:cNvPr id="21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1559880" y="4802040"/>
            <a:ext cx="21856320" cy="585036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en-US" sz="5400" spc="-1" strike="noStrike">
                <a:solidFill>
                  <a:srgbClr val="800080"/>
                </a:solidFill>
                <a:latin typeface="Courier New"/>
                <a:ea typeface="Arial"/>
              </a:rPr>
              <a:t>fs.readFileSync(file, encoding)</a:t>
            </a:r>
            <a:endParaRPr b="0" lang="ru-RU" sz="5400" spc="-1" strike="noStrike">
              <a:solidFill>
                <a:srgbClr val="000000"/>
              </a:solidFill>
              <a:latin typeface="Courier New"/>
            </a:endParaRPr>
          </a:p>
          <a:p>
            <a:pPr>
              <a:lnSpc>
                <a:spcPct val="100000"/>
              </a:lnSpc>
              <a:tabLst>
                <a:tab algn="l" pos="0"/>
              </a:tabLst>
            </a:pPr>
            <a:r>
              <a:rPr b="1" lang="en-US" sz="5400" spc="-1" strike="noStrike">
                <a:solidFill>
                  <a:srgbClr val="800080"/>
                </a:solidFill>
                <a:latin typeface="Courier New"/>
                <a:ea typeface="Arial"/>
              </a:rPr>
              <a:t>fs.readFile(file, encoding, callback)</a:t>
            </a:r>
            <a:br>
              <a:rPr sz="5400"/>
            </a:br>
            <a:endParaRPr b="0" lang="ru-RU" sz="5400" spc="-1" strike="noStrike">
              <a:solidFill>
                <a:srgbClr val="000000"/>
              </a:solidFill>
              <a:latin typeface="Courier New"/>
            </a:endParaRPr>
          </a:p>
          <a:p>
            <a:pPr>
              <a:lnSpc>
                <a:spcPct val="100000"/>
              </a:lnSpc>
              <a:tabLst>
                <a:tab algn="l" pos="0"/>
              </a:tabLst>
            </a:pPr>
            <a:r>
              <a:rPr b="0" lang="ru-RU" sz="5400" spc="-1" strike="noStrike">
                <a:solidFill>
                  <a:srgbClr val="252d30"/>
                </a:solidFill>
                <a:latin typeface="Montserrat Medium"/>
                <a:ea typeface="Arial"/>
              </a:rPr>
              <a:t>Параметры:</a:t>
            </a:r>
            <a:endParaRPr b="0" lang="ru-RU" sz="5400" spc="-1" strike="noStrike">
              <a:solidFill>
                <a:srgbClr val="000000"/>
              </a:solidFill>
              <a:latin typeface="Courier New"/>
            </a:endParaRPr>
          </a:p>
          <a:p>
            <a:pPr marL="857160" indent="-857160">
              <a:lnSpc>
                <a:spcPct val="100000"/>
              </a:lnSpc>
              <a:buClr>
                <a:srgbClr val="252d30"/>
              </a:buClr>
              <a:buFont typeface="Arial"/>
              <a:buChar char="•"/>
              <a:tabLst>
                <a:tab algn="l" pos="0"/>
              </a:tabLst>
            </a:pPr>
            <a:r>
              <a:rPr b="1" lang="en-US" sz="5400" spc="-1" strike="noStrike">
                <a:solidFill>
                  <a:srgbClr val="252d30"/>
                </a:solidFill>
                <a:latin typeface="Montserrat Medium"/>
                <a:ea typeface="Arial"/>
              </a:rPr>
              <a:t>file</a:t>
            </a:r>
            <a:r>
              <a:rPr b="0" lang="en-US" sz="5400" spc="-1" strike="noStrike">
                <a:solidFill>
                  <a:srgbClr val="252d30"/>
                </a:solidFill>
                <a:latin typeface="Montserrat Medium"/>
                <a:ea typeface="Arial"/>
              </a:rPr>
              <a:t> - </a:t>
            </a:r>
            <a:r>
              <a:rPr b="0" lang="ru-RU" sz="5400" spc="-1" strike="noStrike">
                <a:solidFill>
                  <a:srgbClr val="252d30"/>
                </a:solidFill>
                <a:latin typeface="Montserrat Medium"/>
                <a:ea typeface="Arial"/>
              </a:rPr>
              <a:t>путь до файла или файл, полученный через </a:t>
            </a:r>
            <a:r>
              <a:rPr b="0" lang="en-US" sz="5400" spc="-1" strike="noStrike">
                <a:solidFill>
                  <a:srgbClr val="252d30"/>
                </a:solidFill>
                <a:latin typeface="Montserrat Medium"/>
                <a:ea typeface="Arial"/>
              </a:rPr>
              <a:t>open</a:t>
            </a:r>
            <a:endParaRPr b="0" lang="ru-RU" sz="5400" spc="-1" strike="noStrike">
              <a:solidFill>
                <a:srgbClr val="000000"/>
              </a:solidFill>
              <a:latin typeface="Courier New"/>
            </a:endParaRPr>
          </a:p>
          <a:p>
            <a:pPr marL="857160" indent="-857160">
              <a:lnSpc>
                <a:spcPct val="100000"/>
              </a:lnSpc>
              <a:buClr>
                <a:srgbClr val="252d30"/>
              </a:buClr>
              <a:buFont typeface="Arial"/>
              <a:buChar char="•"/>
              <a:tabLst>
                <a:tab algn="l" pos="0"/>
              </a:tabLst>
            </a:pPr>
            <a:r>
              <a:rPr b="1" lang="en-US" sz="5400" spc="-1" strike="noStrike">
                <a:solidFill>
                  <a:srgbClr val="252d30"/>
                </a:solidFill>
                <a:latin typeface="Montserrat Medium"/>
                <a:ea typeface="Arial"/>
              </a:rPr>
              <a:t>encoding</a:t>
            </a:r>
            <a:r>
              <a:rPr b="0" lang="en-US" sz="5400" spc="-1" strike="noStrike">
                <a:solidFill>
                  <a:srgbClr val="252d30"/>
                </a:solidFill>
                <a:latin typeface="Montserrat Medium"/>
                <a:ea typeface="Arial"/>
              </a:rPr>
              <a:t> - </a:t>
            </a:r>
            <a:r>
              <a:rPr b="0" lang="ru-RU" sz="5400" spc="-1" strike="noStrike">
                <a:solidFill>
                  <a:srgbClr val="252d30"/>
                </a:solidFill>
                <a:latin typeface="Montserrat Medium"/>
                <a:ea typeface="Arial"/>
              </a:rPr>
              <a:t>кодировка, например, </a:t>
            </a:r>
            <a:r>
              <a:rPr b="0" lang="en-US" sz="5400" spc="-1" strike="noStrike">
                <a:solidFill>
                  <a:srgbClr val="252d30"/>
                </a:solidFill>
                <a:latin typeface="Montserrat Medium"/>
                <a:ea typeface="Arial"/>
              </a:rPr>
              <a:t>utf8 (</a:t>
            </a:r>
            <a:r>
              <a:rPr b="0" lang="ru-RU" sz="5400" spc="-1" strike="noStrike">
                <a:solidFill>
                  <a:srgbClr val="252d30"/>
                </a:solidFill>
                <a:latin typeface="Montserrat Medium"/>
                <a:ea typeface="Arial"/>
              </a:rPr>
              <a:t>можно не указывать)</a:t>
            </a:r>
            <a:endParaRPr b="0" lang="ru-RU" sz="5400" spc="-1" strike="noStrike">
              <a:solidFill>
                <a:srgbClr val="000000"/>
              </a:solidFill>
              <a:latin typeface="Courier New"/>
            </a:endParaRPr>
          </a:p>
          <a:p>
            <a:pPr marL="857160" indent="-857160">
              <a:lnSpc>
                <a:spcPct val="100000"/>
              </a:lnSpc>
              <a:buClr>
                <a:srgbClr val="252d30"/>
              </a:buClr>
              <a:buFont typeface="Arial"/>
              <a:buChar char="•"/>
              <a:tabLst>
                <a:tab algn="l" pos="0"/>
              </a:tabLst>
            </a:pPr>
            <a:r>
              <a:rPr b="1" lang="en-US" sz="5400" spc="-1" strike="noStrike">
                <a:solidFill>
                  <a:srgbClr val="252d30"/>
                </a:solidFill>
                <a:latin typeface="Montserrat Medium"/>
                <a:ea typeface="Arial"/>
              </a:rPr>
              <a:t>callback</a:t>
            </a:r>
            <a:r>
              <a:rPr b="0" lang="en-US" sz="5400" spc="-1" strike="noStrike">
                <a:solidFill>
                  <a:srgbClr val="252d30"/>
                </a:solidFill>
                <a:latin typeface="Montserrat Medium"/>
                <a:ea typeface="Arial"/>
              </a:rPr>
              <a:t> - </a:t>
            </a:r>
            <a:r>
              <a:rPr b="0" lang="ru-RU" sz="5400" spc="-1" strike="noStrike">
                <a:solidFill>
                  <a:srgbClr val="252d30"/>
                </a:solidFill>
                <a:latin typeface="Montserrat Medium"/>
                <a:ea typeface="Arial"/>
              </a:rPr>
              <a:t>функция обратного вызова</a:t>
            </a:r>
            <a:endParaRPr b="0" lang="ru-RU" sz="5400" spc="-1" strike="noStrike">
              <a:solidFill>
                <a:srgbClr val="000000"/>
              </a:solidFill>
              <a:latin typeface="Courier New"/>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6" name="Рисунок 3" descr=""/>
          <p:cNvPicPr/>
          <p:nvPr/>
        </p:nvPicPr>
        <p:blipFill>
          <a:blip r:embed="rId1"/>
          <a:stretch/>
        </p:blipFill>
        <p:spPr>
          <a:xfrm>
            <a:off x="0" y="360"/>
            <a:ext cx="24383520" cy="13715640"/>
          </a:xfrm>
          <a:prstGeom prst="rect">
            <a:avLst/>
          </a:prstGeom>
          <a:ln w="0">
            <a:noFill/>
          </a:ln>
        </p:spPr>
      </p:pic>
      <p:grpSp>
        <p:nvGrpSpPr>
          <p:cNvPr id="217" name="Группа 1"/>
          <p:cNvGrpSpPr/>
          <p:nvPr/>
        </p:nvGrpSpPr>
        <p:grpSpPr>
          <a:xfrm>
            <a:off x="1719360" y="1563480"/>
            <a:ext cx="14222520" cy="2969640"/>
            <a:chOff x="1719360" y="1563480"/>
            <a:chExt cx="14222520" cy="2969640"/>
          </a:xfrm>
        </p:grpSpPr>
        <p:sp>
          <p:nvSpPr>
            <p:cNvPr id="218" name="Investor Pitch Deck Template"/>
            <p:cNvSpPr/>
            <p:nvPr/>
          </p:nvSpPr>
          <p:spPr>
            <a:xfrm>
              <a:off x="1719360" y="1563480"/>
              <a:ext cx="14222520" cy="252756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ru-RU" sz="8000" spc="-1" strike="noStrike">
                  <a:solidFill>
                    <a:schemeClr val="accent1"/>
                  </a:solidFill>
                  <a:latin typeface="Montserrat"/>
                  <a:ea typeface="Aller"/>
                </a:rPr>
                <a:t>Функция обратного вызова для чтения</a:t>
              </a:r>
              <a:endParaRPr b="0" lang="ru-RU" sz="8000" spc="-1" strike="noStrike">
                <a:solidFill>
                  <a:srgbClr val="000000"/>
                </a:solidFill>
                <a:latin typeface="Arial"/>
              </a:endParaRPr>
            </a:p>
          </p:txBody>
        </p:sp>
        <p:cxnSp>
          <p:nvCxnSpPr>
            <p:cNvPr id="219" name="Прямая соединительная линия 5"/>
            <p:cNvCxnSpPr/>
            <p:nvPr/>
          </p:nvCxnSpPr>
          <p:spPr>
            <a:xfrm>
              <a:off x="1768320" y="4533120"/>
              <a:ext cx="1800360" cy="360"/>
            </a:xfrm>
            <a:prstGeom prst="straightConnector1">
              <a:avLst/>
            </a:prstGeom>
            <a:ln w="76200">
              <a:solidFill>
                <a:srgbClr val="ffd73a"/>
              </a:solidFill>
              <a:miter/>
            </a:ln>
          </p:spPr>
        </p:cxnSp>
      </p:grpSp>
      <p:sp>
        <p:nvSpPr>
          <p:cNvPr id="22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1559880" y="4829400"/>
            <a:ext cx="21856320" cy="749628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0" lang="ru-RU" sz="5400" spc="-1" strike="noStrike">
                <a:solidFill>
                  <a:srgbClr val="252d30"/>
                </a:solidFill>
                <a:latin typeface="Montserrat Medium"/>
                <a:ea typeface="Arial"/>
              </a:rPr>
              <a:t>Принимает два параметра - </a:t>
            </a:r>
            <a:r>
              <a:rPr b="1" lang="ru-RU" sz="5400" spc="-1" strike="noStrike">
                <a:solidFill>
                  <a:srgbClr val="252d30"/>
                </a:solidFill>
                <a:latin typeface="Montserrat Medium"/>
                <a:ea typeface="Arial"/>
              </a:rPr>
              <a:t>err</a:t>
            </a:r>
            <a:r>
              <a:rPr b="0" lang="ru-RU" sz="5400" spc="-1" strike="noStrike">
                <a:solidFill>
                  <a:srgbClr val="252d30"/>
                </a:solidFill>
                <a:latin typeface="Montserrat Medium"/>
                <a:ea typeface="Arial"/>
              </a:rPr>
              <a:t> и </a:t>
            </a:r>
            <a:r>
              <a:rPr b="1" lang="ru-RU" sz="5400" spc="-1" strike="noStrike">
                <a:solidFill>
                  <a:srgbClr val="252d30"/>
                </a:solidFill>
                <a:latin typeface="Montserrat Medium"/>
                <a:ea typeface="Arial"/>
              </a:rPr>
              <a:t>data</a:t>
            </a:r>
            <a:r>
              <a:rPr b="0" lang="ru-RU" sz="5400" spc="-1" strike="noStrike">
                <a:solidFill>
                  <a:srgbClr val="252d30"/>
                </a:solidFill>
                <a:latin typeface="Montserrat Medium"/>
                <a:ea typeface="Arial"/>
              </a:rPr>
              <a:t>, </a:t>
            </a:r>
            <a:br>
              <a:rPr sz="5400"/>
            </a:br>
            <a:r>
              <a:rPr b="0" lang="ru-RU" sz="5400" spc="-1" strike="noStrike">
                <a:solidFill>
                  <a:srgbClr val="252d30"/>
                </a:solidFill>
                <a:latin typeface="Montserrat Medium"/>
                <a:ea typeface="Arial"/>
              </a:rPr>
              <a:t>где </a:t>
            </a:r>
            <a:r>
              <a:rPr b="1" lang="ru-RU" sz="5400" spc="-1" strike="noStrike">
                <a:solidFill>
                  <a:srgbClr val="252d30"/>
                </a:solidFill>
                <a:latin typeface="Montserrat Medium"/>
                <a:ea typeface="Arial"/>
              </a:rPr>
              <a:t>err</a:t>
            </a:r>
            <a:r>
              <a:rPr b="0" lang="ru-RU" sz="5400" spc="-1" strike="noStrike">
                <a:solidFill>
                  <a:srgbClr val="252d30"/>
                </a:solidFill>
                <a:latin typeface="Montserrat Medium"/>
                <a:ea typeface="Arial"/>
              </a:rPr>
              <a:t> - ошибка, возникающая при попытке чтения файла, а </a:t>
            </a:r>
            <a:r>
              <a:rPr b="1" lang="ru-RU" sz="5400" spc="-1" strike="noStrike">
                <a:solidFill>
                  <a:srgbClr val="252d30"/>
                </a:solidFill>
                <a:latin typeface="Montserrat Medium"/>
                <a:ea typeface="Arial"/>
              </a:rPr>
              <a:t>data</a:t>
            </a:r>
            <a:r>
              <a:rPr b="0" lang="ru-RU" sz="5400" spc="-1" strike="noStrike">
                <a:solidFill>
                  <a:srgbClr val="252d30"/>
                </a:solidFill>
                <a:latin typeface="Montserrat Medium"/>
                <a:ea typeface="Arial"/>
              </a:rPr>
              <a:t> - данные из файла.</a:t>
            </a:r>
            <a:br>
              <a:rPr sz="5400"/>
            </a:br>
            <a:endParaRPr b="0" lang="ru-RU" sz="5400" spc="-1" strike="noStrike">
              <a:solidFill>
                <a:srgbClr val="000000"/>
              </a:solidFill>
              <a:latin typeface="Arial"/>
            </a:endParaRPr>
          </a:p>
          <a:p>
            <a:pPr>
              <a:lnSpc>
                <a:spcPct val="100000"/>
              </a:lnSpc>
              <a:tabLst>
                <a:tab algn="l" pos="0"/>
              </a:tabLst>
            </a:pPr>
            <a:r>
              <a:rPr b="1" lang="ru-RU" sz="5400" spc="-1" strike="noStrike">
                <a:solidFill>
                  <a:srgbClr val="252d30"/>
                </a:solidFill>
                <a:latin typeface="Montserrat Medium"/>
                <a:ea typeface="Arial"/>
              </a:rPr>
              <a:t>data</a:t>
            </a:r>
            <a:r>
              <a:rPr b="0" lang="ru-RU" sz="5400" spc="-1" strike="noStrike">
                <a:solidFill>
                  <a:srgbClr val="252d30"/>
                </a:solidFill>
                <a:latin typeface="Montserrat Medium"/>
                <a:ea typeface="Arial"/>
              </a:rPr>
              <a:t> может быть представлен как в формате </a:t>
            </a:r>
            <a:r>
              <a:rPr b="1" lang="ru-RU" sz="5400" spc="-1" strike="noStrike">
                <a:solidFill>
                  <a:srgbClr val="252d30"/>
                </a:solidFill>
                <a:latin typeface="Montserrat Medium"/>
                <a:ea typeface="Arial"/>
              </a:rPr>
              <a:t>String</a:t>
            </a:r>
            <a:r>
              <a:rPr b="0" lang="ru-RU" sz="5400" spc="-1" strike="noStrike">
                <a:solidFill>
                  <a:srgbClr val="252d30"/>
                </a:solidFill>
                <a:latin typeface="Montserrat Medium"/>
                <a:ea typeface="Arial"/>
              </a:rPr>
              <a:t> - строковое значение (в текстовых файлах и json файлах), так и в формате </a:t>
            </a:r>
            <a:r>
              <a:rPr b="1" lang="ru-RU" sz="5400" spc="-1" strike="noStrike">
                <a:solidFill>
                  <a:srgbClr val="252d30"/>
                </a:solidFill>
                <a:latin typeface="Montserrat Medium"/>
                <a:ea typeface="Arial"/>
              </a:rPr>
              <a:t>Buffer</a:t>
            </a:r>
            <a:r>
              <a:rPr b="0" lang="ru-RU" sz="5400" spc="-1" strike="noStrike">
                <a:solidFill>
                  <a:srgbClr val="252d30"/>
                </a:solidFill>
                <a:latin typeface="Montserrat Medium"/>
                <a:ea typeface="Arial"/>
              </a:rPr>
              <a:t> - набор байтовых значений.</a:t>
            </a:r>
            <a:endParaRPr b="0" lang="ru-RU" sz="5400" spc="-1" strike="noStrike">
              <a:solidFill>
                <a:srgbClr val="000000"/>
              </a:solidFill>
              <a:latin typeface="Arial"/>
            </a:endParaRPr>
          </a:p>
          <a:p>
            <a:pPr>
              <a:lnSpc>
                <a:spcPct val="100000"/>
              </a:lnSpc>
              <a:tabLst>
                <a:tab algn="l" pos="0"/>
              </a:tabLst>
            </a:pPr>
            <a:r>
              <a:rPr b="0" lang="ru-RU" sz="5400" spc="-1" strike="noStrike">
                <a:solidFill>
                  <a:srgbClr val="252d30"/>
                </a:solidFill>
                <a:latin typeface="Montserrat Medium"/>
                <a:ea typeface="Arial"/>
              </a:rPr>
              <a:t>При чтении в синхронном варианте данные приходят как результат работы функции  </a:t>
            </a:r>
            <a:r>
              <a:rPr b="1" lang="ru-RU" sz="5400" spc="-1" strike="noStrike">
                <a:solidFill>
                  <a:srgbClr val="252d30"/>
                </a:solidFill>
                <a:latin typeface="Courier New"/>
                <a:ea typeface="Arial"/>
              </a:rPr>
              <a:t>fs.fileRead</a:t>
            </a:r>
            <a:endParaRPr b="0" lang="ru-RU"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1" name="Рисунок 3" descr=""/>
          <p:cNvPicPr/>
          <p:nvPr/>
        </p:nvPicPr>
        <p:blipFill>
          <a:blip r:embed="rId1"/>
          <a:stretch/>
        </p:blipFill>
        <p:spPr>
          <a:xfrm>
            <a:off x="0" y="0"/>
            <a:ext cx="24383520" cy="13715640"/>
          </a:xfrm>
          <a:prstGeom prst="rect">
            <a:avLst/>
          </a:prstGeom>
          <a:ln w="0">
            <a:noFill/>
          </a:ln>
        </p:spPr>
      </p:pic>
      <p:grpSp>
        <p:nvGrpSpPr>
          <p:cNvPr id="222" name="Группа 1"/>
          <p:cNvGrpSpPr/>
          <p:nvPr/>
        </p:nvGrpSpPr>
        <p:grpSpPr>
          <a:xfrm>
            <a:off x="1719360" y="1921320"/>
            <a:ext cx="16037280" cy="1524240"/>
            <a:chOff x="1719360" y="1921320"/>
            <a:chExt cx="16037280" cy="1524240"/>
          </a:xfrm>
        </p:grpSpPr>
        <p:sp>
          <p:nvSpPr>
            <p:cNvPr id="223" name="Investor Pitch Deck Template"/>
            <p:cNvSpPr/>
            <p:nvPr/>
          </p:nvSpPr>
          <p:spPr>
            <a:xfrm>
              <a:off x="1719360" y="1921320"/>
              <a:ext cx="16037280" cy="118692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ru-RU" sz="7200" spc="-1" strike="noStrike">
                  <a:solidFill>
                    <a:schemeClr val="accent1"/>
                  </a:solidFill>
                  <a:latin typeface="Montserrat"/>
                  <a:ea typeface="Aller"/>
                </a:rPr>
                <a:t>Пример кода чтения из файла</a:t>
              </a:r>
              <a:endParaRPr b="0" lang="ru-RU" sz="7200" spc="-1" strike="noStrike">
                <a:solidFill>
                  <a:srgbClr val="000000"/>
                </a:solidFill>
                <a:latin typeface="Arial"/>
              </a:endParaRPr>
            </a:p>
          </p:txBody>
        </p:sp>
        <p:cxnSp>
          <p:nvCxnSpPr>
            <p:cNvPr id="224" name="Прямая соединительная линия 5"/>
            <p:cNvCxnSpPr/>
            <p:nvPr/>
          </p:nvCxnSpPr>
          <p:spPr>
            <a:xfrm>
              <a:off x="1768320" y="3445560"/>
              <a:ext cx="1800360" cy="360"/>
            </a:xfrm>
            <a:prstGeom prst="straightConnector1">
              <a:avLst/>
            </a:prstGeom>
            <a:ln w="76200">
              <a:solidFill>
                <a:srgbClr val="ffd73a"/>
              </a:solidFill>
              <a:miter/>
            </a:ln>
          </p:spPr>
        </p:cxnSp>
      </p:grpSp>
      <p:sp>
        <p:nvSpPr>
          <p:cNvPr id="22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1775880" y="4222440"/>
            <a:ext cx="20904120" cy="9358200"/>
          </a:xfrm>
          <a:prstGeom prst="rect">
            <a:avLst/>
          </a:prstGeom>
          <a:noFill/>
          <a:ln w="12700">
            <a:noFill/>
          </a:ln>
        </p:spPr>
        <p:style>
          <a:lnRef idx="0"/>
          <a:fillRef idx="0"/>
          <a:effectRef idx="0"/>
          <a:fontRef idx="minor"/>
        </p:style>
        <p:txBody>
          <a:bodyPr lIns="45720" rIns="45720" tIns="45000" bIns="45000" anchor="t">
            <a:spAutoFit/>
          </a:bodyPr>
          <a:p>
            <a:pPr>
              <a:lnSpc>
                <a:spcPct val="134000"/>
              </a:lnSpc>
              <a:tabLst>
                <a:tab algn="l" pos="0"/>
              </a:tabLst>
            </a:pPr>
            <a:r>
              <a:rPr b="1" lang="en-US" sz="4800" spc="-1" strike="noStrike">
                <a:solidFill>
                  <a:srgbClr val="000000"/>
                </a:solidFill>
                <a:highlight>
                  <a:srgbClr val="ffffff"/>
                </a:highlight>
                <a:latin typeface="Courier New"/>
                <a:ea typeface="Courier New"/>
              </a:rPr>
              <a:t>fs.readFile(</a:t>
            </a:r>
            <a:r>
              <a:rPr b="1" lang="en-US" sz="4800" spc="-1" strike="noStrike">
                <a:solidFill>
                  <a:srgbClr val="a31515"/>
                </a:solidFill>
                <a:highlight>
                  <a:srgbClr val="ffffff"/>
                </a:highlight>
                <a:latin typeface="Courier New"/>
                <a:ea typeface="Courier New"/>
              </a:rPr>
              <a:t>"</a:t>
            </a:r>
            <a:r>
              <a:rPr b="1" i="1" lang="en-US" sz="4800" spc="-1" strike="noStrike">
                <a:solidFill>
                  <a:srgbClr val="a31515"/>
                </a:solidFill>
                <a:highlight>
                  <a:srgbClr val="ffffff"/>
                </a:highlight>
                <a:latin typeface="Courier New"/>
                <a:ea typeface="Courier New"/>
              </a:rPr>
              <a:t>temp.txt</a:t>
            </a:r>
            <a:r>
              <a:rPr b="1" lang="en-US" sz="4800" spc="-1" strike="noStrike">
                <a:solidFill>
                  <a:srgbClr val="a31515"/>
                </a:solidFill>
                <a:highlight>
                  <a:srgbClr val="ffffff"/>
                </a:highlight>
                <a:latin typeface="Courier New"/>
                <a:ea typeface="Courier New"/>
              </a:rPr>
              <a:t>"</a:t>
            </a:r>
            <a:r>
              <a:rPr b="1" lang="en-US" sz="4800" spc="-1" strike="noStrike">
                <a:solidFill>
                  <a:srgbClr val="000000"/>
                </a:solidFill>
                <a:highlight>
                  <a:srgbClr val="ffffff"/>
                </a:highlight>
                <a:latin typeface="Courier New"/>
                <a:ea typeface="Courier New"/>
              </a:rPr>
              <a:t>, </a:t>
            </a:r>
            <a:r>
              <a:rPr b="1" lang="en-US" sz="4800" spc="-1" strike="noStrike">
                <a:solidFill>
                  <a:srgbClr val="a31515"/>
                </a:solidFill>
                <a:highlight>
                  <a:srgbClr val="ffffff"/>
                </a:highlight>
                <a:latin typeface="Courier New"/>
                <a:ea typeface="Courier New"/>
              </a:rPr>
              <a:t>'</a:t>
            </a:r>
            <a:r>
              <a:rPr b="1" i="1" lang="en-US" sz="4800" spc="-1" strike="noStrike">
                <a:solidFill>
                  <a:srgbClr val="a31515"/>
                </a:solidFill>
                <a:highlight>
                  <a:srgbClr val="ffffff"/>
                </a:highlight>
                <a:latin typeface="Courier New"/>
                <a:ea typeface="Courier New"/>
              </a:rPr>
              <a:t>utf8</a:t>
            </a:r>
            <a:r>
              <a:rPr b="1" lang="en-US" sz="4800" spc="-1" strike="noStrike">
                <a:solidFill>
                  <a:srgbClr val="a31515"/>
                </a:solidFill>
                <a:highlight>
                  <a:srgbClr val="ffffff"/>
                </a:highlight>
                <a:latin typeface="Courier New"/>
                <a:ea typeface="Courier New"/>
              </a:rPr>
              <a:t>'</a:t>
            </a:r>
            <a:r>
              <a:rPr b="1" lang="en-US" sz="4800" spc="-1" strike="noStrike">
                <a:solidFill>
                  <a:srgbClr val="000000"/>
                </a:solidFill>
                <a:highlight>
                  <a:srgbClr val="ffffff"/>
                </a:highlight>
                <a:latin typeface="Courier New"/>
                <a:ea typeface="Courier New"/>
              </a:rPr>
              <a:t>, (err, data) </a:t>
            </a:r>
            <a:r>
              <a:rPr b="1" lang="en-US" sz="4800" spc="-1" strike="noStrike">
                <a:solidFill>
                  <a:srgbClr val="023a83"/>
                </a:solidFill>
                <a:highlight>
                  <a:srgbClr val="ffffff"/>
                </a:highlight>
                <a:latin typeface="Courier New"/>
                <a:ea typeface="Courier New"/>
              </a:rPr>
              <a:t>=&gt;</a:t>
            </a:r>
            <a:r>
              <a:rPr b="1" lang="en-US" sz="4800" spc="-1" strike="noStrike">
                <a:solidFill>
                  <a:srgbClr val="000000"/>
                </a:solidFill>
                <a:highlight>
                  <a:srgbClr val="ffffff"/>
                </a:highlight>
                <a:latin typeface="Courier New"/>
                <a:ea typeface="Courier New"/>
              </a:rPr>
              <a:t> {</a:t>
            </a:r>
            <a:endParaRPr b="0" lang="ru-RU" sz="4800" spc="-1" strike="noStrike">
              <a:solidFill>
                <a:srgbClr val="000000"/>
              </a:solidFill>
              <a:latin typeface="Arial"/>
            </a:endParaRPr>
          </a:p>
          <a:p>
            <a:pPr>
              <a:lnSpc>
                <a:spcPct val="134000"/>
              </a:lnSpc>
              <a:tabLst>
                <a:tab algn="l" pos="0"/>
              </a:tabLst>
            </a:pPr>
            <a:r>
              <a:rPr b="1" lang="en-US" sz="4800" spc="-1" strike="noStrike">
                <a:solidFill>
                  <a:srgbClr val="000000"/>
                </a:solidFill>
                <a:highlight>
                  <a:srgbClr val="ffffff"/>
                </a:highlight>
                <a:latin typeface="Courier New"/>
                <a:ea typeface="Courier New"/>
              </a:rPr>
              <a:t>    </a:t>
            </a:r>
            <a:r>
              <a:rPr b="1" lang="en-US" sz="4800" spc="-1" strike="noStrike">
                <a:solidFill>
                  <a:srgbClr val="0000ff"/>
                </a:solidFill>
                <a:highlight>
                  <a:srgbClr val="ffffff"/>
                </a:highlight>
                <a:latin typeface="Courier New"/>
                <a:ea typeface="Courier New"/>
              </a:rPr>
              <a:t>if</a:t>
            </a:r>
            <a:r>
              <a:rPr b="1" lang="en-US" sz="4800" spc="-1" strike="noStrike">
                <a:solidFill>
                  <a:srgbClr val="000000"/>
                </a:solidFill>
                <a:highlight>
                  <a:srgbClr val="ffffff"/>
                </a:highlight>
                <a:latin typeface="Courier New"/>
                <a:ea typeface="Courier New"/>
              </a:rPr>
              <a:t> (err) </a:t>
            </a:r>
            <a:r>
              <a:rPr b="1" lang="en-US" sz="4800" spc="-1" strike="noStrike">
                <a:solidFill>
                  <a:srgbClr val="0000ff"/>
                </a:solidFill>
                <a:highlight>
                  <a:srgbClr val="ffffff"/>
                </a:highlight>
                <a:latin typeface="Courier New"/>
                <a:ea typeface="Courier New"/>
              </a:rPr>
              <a:t>throw</a:t>
            </a:r>
            <a:r>
              <a:rPr b="1" lang="en-US" sz="4800" spc="-1" strike="noStrike">
                <a:solidFill>
                  <a:srgbClr val="000000"/>
                </a:solidFill>
                <a:highlight>
                  <a:srgbClr val="ffffff"/>
                </a:highlight>
                <a:latin typeface="Courier New"/>
                <a:ea typeface="Courier New"/>
              </a:rPr>
              <a:t> err;</a:t>
            </a:r>
            <a:endParaRPr b="0" lang="ru-RU" sz="4800" spc="-1" strike="noStrike">
              <a:solidFill>
                <a:srgbClr val="000000"/>
              </a:solidFill>
              <a:latin typeface="Arial"/>
            </a:endParaRPr>
          </a:p>
          <a:p>
            <a:pPr>
              <a:lnSpc>
                <a:spcPct val="134000"/>
              </a:lnSpc>
              <a:tabLst>
                <a:tab algn="l" pos="0"/>
              </a:tabLst>
            </a:pPr>
            <a:r>
              <a:rPr b="1" lang="en-US" sz="4800" spc="-1" strike="noStrike">
                <a:solidFill>
                  <a:srgbClr val="000000"/>
                </a:solidFill>
                <a:highlight>
                  <a:srgbClr val="ffffff"/>
                </a:highlight>
                <a:latin typeface="Courier New"/>
                <a:ea typeface="Courier New"/>
              </a:rPr>
              <a:t>    </a:t>
            </a:r>
            <a:r>
              <a:rPr b="1" lang="en-US" sz="4800" spc="-1" strike="noStrike">
                <a:solidFill>
                  <a:srgbClr val="000000"/>
                </a:solidFill>
                <a:highlight>
                  <a:srgbClr val="ffffff"/>
                </a:highlight>
                <a:latin typeface="Courier New"/>
                <a:ea typeface="Courier New"/>
              </a:rPr>
              <a:t>console.log(data);</a:t>
            </a:r>
            <a:endParaRPr b="0" lang="ru-RU" sz="4800" spc="-1" strike="noStrike">
              <a:solidFill>
                <a:srgbClr val="000000"/>
              </a:solidFill>
              <a:latin typeface="Arial"/>
            </a:endParaRPr>
          </a:p>
          <a:p>
            <a:pPr>
              <a:lnSpc>
                <a:spcPct val="134000"/>
              </a:lnSpc>
              <a:tabLst>
                <a:tab algn="l" pos="0"/>
              </a:tabLst>
            </a:pPr>
            <a:r>
              <a:rPr b="1" lang="en-US" sz="4800" spc="-1" strike="noStrike">
                <a:solidFill>
                  <a:srgbClr val="000000"/>
                </a:solidFill>
                <a:highlight>
                  <a:srgbClr val="ffffff"/>
                </a:highlight>
                <a:latin typeface="Courier New"/>
                <a:ea typeface="Courier New"/>
              </a:rPr>
              <a:t>});</a:t>
            </a:r>
            <a:endParaRPr b="0" lang="ru-RU" sz="4800" spc="-1" strike="noStrike">
              <a:solidFill>
                <a:srgbClr val="000000"/>
              </a:solidFill>
              <a:latin typeface="Arial"/>
            </a:endParaRPr>
          </a:p>
          <a:p>
            <a:pPr>
              <a:lnSpc>
                <a:spcPct val="100000"/>
              </a:lnSpc>
              <a:tabLst>
                <a:tab algn="l" pos="0"/>
              </a:tabLst>
            </a:pPr>
            <a:endParaRPr b="0" lang="ru-RU" sz="4800" spc="-1" strike="noStrike">
              <a:solidFill>
                <a:srgbClr val="000000"/>
              </a:solidFill>
              <a:latin typeface="Arial"/>
            </a:endParaRPr>
          </a:p>
          <a:p>
            <a:pPr>
              <a:lnSpc>
                <a:spcPct val="134000"/>
              </a:lnSpc>
              <a:spcBef>
                <a:spcPts val="1199"/>
              </a:spcBef>
              <a:tabLst>
                <a:tab algn="l" pos="0"/>
              </a:tabLst>
            </a:pPr>
            <a:r>
              <a:rPr b="1" lang="en-US" sz="4800" spc="-1" strike="noStrike">
                <a:solidFill>
                  <a:srgbClr val="000000"/>
                </a:solidFill>
                <a:highlight>
                  <a:srgbClr val="ffffff"/>
                </a:highlight>
                <a:latin typeface="Courier New"/>
                <a:ea typeface="Courier New"/>
              </a:rPr>
              <a:t>fs.readFile(</a:t>
            </a:r>
            <a:r>
              <a:rPr b="1" lang="en-US" sz="4800" spc="-1" strike="noStrike">
                <a:solidFill>
                  <a:srgbClr val="a31515"/>
                </a:solidFill>
                <a:highlight>
                  <a:srgbClr val="ffffff"/>
                </a:highlight>
                <a:latin typeface="Courier New"/>
                <a:ea typeface="Courier New"/>
              </a:rPr>
              <a:t>"</a:t>
            </a:r>
            <a:r>
              <a:rPr b="1" i="1" lang="en-US" sz="4800" spc="-1" strike="noStrike">
                <a:solidFill>
                  <a:srgbClr val="a31515"/>
                </a:solidFill>
                <a:highlight>
                  <a:srgbClr val="ffffff"/>
                </a:highlight>
                <a:latin typeface="Courier New"/>
                <a:ea typeface="Courier New"/>
              </a:rPr>
              <a:t>pic.png</a:t>
            </a:r>
            <a:r>
              <a:rPr b="1" lang="en-US" sz="4800" spc="-1" strike="noStrike">
                <a:solidFill>
                  <a:srgbClr val="a31515"/>
                </a:solidFill>
                <a:highlight>
                  <a:srgbClr val="ffffff"/>
                </a:highlight>
                <a:latin typeface="Courier New"/>
                <a:ea typeface="Courier New"/>
              </a:rPr>
              <a:t>"</a:t>
            </a:r>
            <a:r>
              <a:rPr b="1" lang="en-US" sz="4800" spc="-1" strike="noStrike">
                <a:solidFill>
                  <a:srgbClr val="000000"/>
                </a:solidFill>
                <a:highlight>
                  <a:srgbClr val="ffffff"/>
                </a:highlight>
                <a:latin typeface="Courier New"/>
                <a:ea typeface="Courier New"/>
              </a:rPr>
              <a:t>, (err, data) </a:t>
            </a:r>
            <a:r>
              <a:rPr b="1" lang="en-US" sz="4800" spc="-1" strike="noStrike">
                <a:solidFill>
                  <a:srgbClr val="023a83"/>
                </a:solidFill>
                <a:highlight>
                  <a:srgbClr val="ffffff"/>
                </a:highlight>
                <a:latin typeface="Courier New"/>
                <a:ea typeface="Courier New"/>
              </a:rPr>
              <a:t>=&gt;</a:t>
            </a:r>
            <a:r>
              <a:rPr b="1" lang="en-US" sz="4800" spc="-1" strike="noStrike">
                <a:solidFill>
                  <a:srgbClr val="000000"/>
                </a:solidFill>
                <a:highlight>
                  <a:srgbClr val="ffffff"/>
                </a:highlight>
                <a:latin typeface="Courier New"/>
                <a:ea typeface="Courier New"/>
              </a:rPr>
              <a:t> {</a:t>
            </a:r>
            <a:endParaRPr b="0" lang="ru-RU" sz="4800" spc="-1" strike="noStrike">
              <a:solidFill>
                <a:srgbClr val="000000"/>
              </a:solidFill>
              <a:latin typeface="Arial"/>
            </a:endParaRPr>
          </a:p>
          <a:p>
            <a:pPr>
              <a:lnSpc>
                <a:spcPct val="134000"/>
              </a:lnSpc>
              <a:tabLst>
                <a:tab algn="l" pos="0"/>
              </a:tabLst>
            </a:pPr>
            <a:r>
              <a:rPr b="1" lang="en-US" sz="4800" spc="-1" strike="noStrike">
                <a:solidFill>
                  <a:srgbClr val="000000"/>
                </a:solidFill>
                <a:highlight>
                  <a:srgbClr val="ffffff"/>
                </a:highlight>
                <a:latin typeface="Courier New"/>
                <a:ea typeface="Courier New"/>
              </a:rPr>
              <a:t>    </a:t>
            </a:r>
            <a:r>
              <a:rPr b="1" lang="en-US" sz="4800" spc="-1" strike="noStrike">
                <a:solidFill>
                  <a:srgbClr val="0000ff"/>
                </a:solidFill>
                <a:highlight>
                  <a:srgbClr val="ffffff"/>
                </a:highlight>
                <a:latin typeface="Courier New"/>
                <a:ea typeface="Courier New"/>
              </a:rPr>
              <a:t>if</a:t>
            </a:r>
            <a:r>
              <a:rPr b="1" lang="en-US" sz="4800" spc="-1" strike="noStrike">
                <a:solidFill>
                  <a:srgbClr val="000000"/>
                </a:solidFill>
                <a:highlight>
                  <a:srgbClr val="ffffff"/>
                </a:highlight>
                <a:latin typeface="Courier New"/>
                <a:ea typeface="Courier New"/>
              </a:rPr>
              <a:t> (err) </a:t>
            </a:r>
            <a:r>
              <a:rPr b="1" lang="en-US" sz="4800" spc="-1" strike="noStrike">
                <a:solidFill>
                  <a:srgbClr val="0000ff"/>
                </a:solidFill>
                <a:highlight>
                  <a:srgbClr val="ffffff"/>
                </a:highlight>
                <a:latin typeface="Courier New"/>
                <a:ea typeface="Courier New"/>
              </a:rPr>
              <a:t>throw</a:t>
            </a:r>
            <a:r>
              <a:rPr b="1" lang="en-US" sz="4800" spc="-1" strike="noStrike">
                <a:solidFill>
                  <a:srgbClr val="000000"/>
                </a:solidFill>
                <a:highlight>
                  <a:srgbClr val="ffffff"/>
                </a:highlight>
                <a:latin typeface="Courier New"/>
                <a:ea typeface="Courier New"/>
              </a:rPr>
              <a:t> err;</a:t>
            </a:r>
            <a:endParaRPr b="0" lang="ru-RU" sz="4800" spc="-1" strike="noStrike">
              <a:solidFill>
                <a:srgbClr val="000000"/>
              </a:solidFill>
              <a:latin typeface="Arial"/>
            </a:endParaRPr>
          </a:p>
          <a:p>
            <a:pPr>
              <a:lnSpc>
                <a:spcPct val="134000"/>
              </a:lnSpc>
              <a:tabLst>
                <a:tab algn="l" pos="0"/>
              </a:tabLst>
            </a:pPr>
            <a:r>
              <a:rPr b="1" lang="en-US" sz="4800" spc="-1" strike="noStrike">
                <a:solidFill>
                  <a:srgbClr val="000000"/>
                </a:solidFill>
                <a:highlight>
                  <a:srgbClr val="ffffff"/>
                </a:highlight>
                <a:latin typeface="Courier New"/>
                <a:ea typeface="Courier New"/>
              </a:rPr>
              <a:t>    </a:t>
            </a:r>
            <a:r>
              <a:rPr b="1" lang="en-US" sz="4800" spc="-1" strike="noStrike">
                <a:solidFill>
                  <a:srgbClr val="000000"/>
                </a:solidFill>
                <a:highlight>
                  <a:srgbClr val="ffffff"/>
                </a:highlight>
                <a:latin typeface="Courier New"/>
                <a:ea typeface="Courier New"/>
              </a:rPr>
              <a:t>console.log(data);</a:t>
            </a:r>
            <a:endParaRPr b="0" lang="ru-RU" sz="4800" spc="-1" strike="noStrike">
              <a:solidFill>
                <a:srgbClr val="000000"/>
              </a:solidFill>
              <a:latin typeface="Arial"/>
            </a:endParaRPr>
          </a:p>
          <a:p>
            <a:pPr>
              <a:lnSpc>
                <a:spcPct val="134000"/>
              </a:lnSpc>
              <a:tabLst>
                <a:tab algn="l" pos="0"/>
              </a:tabLst>
            </a:pPr>
            <a:r>
              <a:rPr b="1" lang="en-US" sz="4800" spc="-1" strike="noStrike">
                <a:solidFill>
                  <a:srgbClr val="000000"/>
                </a:solidFill>
                <a:highlight>
                  <a:srgbClr val="ffffff"/>
                </a:highlight>
                <a:latin typeface="Courier New"/>
                <a:ea typeface="Courier New"/>
              </a:rPr>
              <a:t>});</a:t>
            </a:r>
            <a:endParaRPr b="0" lang="ru-RU" sz="4800" spc="-1" strike="noStrike">
              <a:solidFill>
                <a:srgbClr val="000000"/>
              </a:solidFill>
              <a:latin typeface="Arial"/>
            </a:endParaRPr>
          </a:p>
          <a:p>
            <a:pPr>
              <a:lnSpc>
                <a:spcPct val="100000"/>
              </a:lnSpc>
              <a:spcAft>
                <a:spcPts val="1199"/>
              </a:spcAft>
              <a:tabLst>
                <a:tab algn="l" pos="0"/>
              </a:tabLst>
            </a:pPr>
            <a:endParaRPr b="0" lang="ru-RU"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6" name="Рисунок 3" descr=""/>
          <p:cNvPicPr/>
          <p:nvPr/>
        </p:nvPicPr>
        <p:blipFill>
          <a:blip r:embed="rId1"/>
          <a:stretch/>
        </p:blipFill>
        <p:spPr>
          <a:xfrm>
            <a:off x="0" y="0"/>
            <a:ext cx="24383520" cy="13715640"/>
          </a:xfrm>
          <a:prstGeom prst="rect">
            <a:avLst/>
          </a:prstGeom>
          <a:ln w="0">
            <a:noFill/>
          </a:ln>
        </p:spPr>
      </p:pic>
      <p:grpSp>
        <p:nvGrpSpPr>
          <p:cNvPr id="227" name="Группа 1"/>
          <p:cNvGrpSpPr/>
          <p:nvPr/>
        </p:nvGrpSpPr>
        <p:grpSpPr>
          <a:xfrm>
            <a:off x="1719360" y="2389320"/>
            <a:ext cx="14222520" cy="1642320"/>
            <a:chOff x="1719360" y="2389320"/>
            <a:chExt cx="14222520" cy="1642320"/>
          </a:xfrm>
        </p:grpSpPr>
        <p:sp>
          <p:nvSpPr>
            <p:cNvPr id="228" name="Investor Pitch Deck Template"/>
            <p:cNvSpPr/>
            <p:nvPr/>
          </p:nvSpPr>
          <p:spPr>
            <a:xfrm>
              <a:off x="1719360" y="2389320"/>
              <a:ext cx="14222520" cy="130860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ru-RU" sz="8000" spc="-1" strike="noStrike">
                  <a:solidFill>
                    <a:schemeClr val="accent1"/>
                  </a:solidFill>
                  <a:latin typeface="Montserrat"/>
                  <a:ea typeface="Aller"/>
                </a:rPr>
                <a:t>Практикуемся</a:t>
              </a:r>
              <a:endParaRPr b="0" lang="ru-RU" sz="8000" spc="-1" strike="noStrike">
                <a:solidFill>
                  <a:srgbClr val="000000"/>
                </a:solidFill>
                <a:latin typeface="Arial"/>
              </a:endParaRPr>
            </a:p>
          </p:txBody>
        </p:sp>
        <p:cxnSp>
          <p:nvCxnSpPr>
            <p:cNvPr id="229" name="Прямая соединительная линия 5"/>
            <p:cNvCxnSpPr/>
            <p:nvPr/>
          </p:nvCxnSpPr>
          <p:spPr>
            <a:xfrm>
              <a:off x="1768320" y="4031640"/>
              <a:ext cx="1800360" cy="360"/>
            </a:xfrm>
            <a:prstGeom prst="straightConnector1">
              <a:avLst/>
            </a:prstGeom>
            <a:ln w="76200">
              <a:solidFill>
                <a:srgbClr val="ffd73a"/>
              </a:solidFill>
              <a:miter/>
            </a:ln>
          </p:spPr>
        </p:cxnSp>
      </p:grpSp>
      <p:sp>
        <p:nvSpPr>
          <p:cNvPr id="23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1559880" y="4919760"/>
            <a:ext cx="21856320" cy="5891400"/>
          </a:xfrm>
          <a:prstGeom prst="rect">
            <a:avLst/>
          </a:prstGeom>
          <a:noFill/>
          <a:ln w="12700">
            <a:noFill/>
          </a:ln>
        </p:spPr>
        <p:style>
          <a:lnRef idx="0"/>
          <a:fillRef idx="0"/>
          <a:effectRef idx="0"/>
          <a:fontRef idx="minor"/>
        </p:style>
        <p:txBody>
          <a:bodyPr lIns="45720" rIns="45720" tIns="45000" bIns="45000" anchor="t">
            <a:spAutoFit/>
          </a:bodyPr>
          <a:p>
            <a:pPr marL="1143000" indent="-1143000">
              <a:lnSpc>
                <a:spcPct val="100000"/>
              </a:lnSpc>
              <a:spcBef>
                <a:spcPts val="850"/>
              </a:spcBef>
              <a:spcAft>
                <a:spcPts val="850"/>
              </a:spcAft>
              <a:buClr>
                <a:srgbClr val="252d30"/>
              </a:buClr>
              <a:buFont typeface="Helvetica"/>
              <a:buAutoNum type="arabicPeriod"/>
            </a:pPr>
            <a:r>
              <a:rPr b="0" lang="ru-RU" sz="5400" spc="-1" strike="noStrike">
                <a:solidFill>
                  <a:srgbClr val="252d30"/>
                </a:solidFill>
                <a:latin typeface="Montserrat Medium"/>
                <a:ea typeface="Arial"/>
              </a:rPr>
              <a:t>Поиск количества цифр в текстовом файле.</a:t>
            </a:r>
            <a:endParaRPr b="0" lang="ru-RU" sz="5400" spc="-1" strike="noStrike">
              <a:solidFill>
                <a:srgbClr val="000000"/>
              </a:solidFill>
              <a:latin typeface="Arial"/>
            </a:endParaRPr>
          </a:p>
          <a:p>
            <a:pPr marL="1143000" indent="-1143000">
              <a:lnSpc>
                <a:spcPct val="100000"/>
              </a:lnSpc>
              <a:spcBef>
                <a:spcPts val="850"/>
              </a:spcBef>
              <a:spcAft>
                <a:spcPts val="850"/>
              </a:spcAft>
              <a:buClr>
                <a:srgbClr val="252d30"/>
              </a:buClr>
              <a:buFont typeface="Helvetica"/>
              <a:buAutoNum type="arabicPeriod"/>
            </a:pPr>
            <a:r>
              <a:rPr b="0" lang="ru-RU" sz="5400" spc="-1" strike="noStrike">
                <a:solidFill>
                  <a:srgbClr val="252d30"/>
                </a:solidFill>
                <a:latin typeface="Montserrat Medium"/>
                <a:ea typeface="Arial"/>
              </a:rPr>
              <a:t>Запись в файл информации о текущей дате.</a:t>
            </a:r>
            <a:endParaRPr b="0" lang="ru-RU" sz="5400" spc="-1" strike="noStrike">
              <a:solidFill>
                <a:srgbClr val="000000"/>
              </a:solidFill>
              <a:latin typeface="Arial"/>
            </a:endParaRPr>
          </a:p>
          <a:p>
            <a:pPr marL="1143000" indent="-1143000">
              <a:lnSpc>
                <a:spcPct val="100000"/>
              </a:lnSpc>
              <a:spcBef>
                <a:spcPts val="850"/>
              </a:spcBef>
              <a:spcAft>
                <a:spcPts val="850"/>
              </a:spcAft>
              <a:buClr>
                <a:srgbClr val="252d30"/>
              </a:buClr>
              <a:buFont typeface="Helvetica"/>
              <a:buAutoNum type="arabicPeriod"/>
            </a:pPr>
            <a:r>
              <a:rPr b="0" lang="ru-RU" sz="5400" spc="-1" strike="noStrike">
                <a:solidFill>
                  <a:srgbClr val="252d30"/>
                </a:solidFill>
                <a:latin typeface="Montserrat Medium"/>
                <a:ea typeface="Arial"/>
              </a:rPr>
              <a:t>Ведем логи: записываем дату каждого запуска скрипта.</a:t>
            </a:r>
            <a:endParaRPr b="0" lang="ru-RU" sz="5400" spc="-1" strike="noStrike">
              <a:solidFill>
                <a:srgbClr val="000000"/>
              </a:solidFill>
              <a:latin typeface="Arial"/>
            </a:endParaRPr>
          </a:p>
          <a:p>
            <a:pPr marL="1143000" indent="-1143000">
              <a:lnSpc>
                <a:spcPct val="100000"/>
              </a:lnSpc>
              <a:spcBef>
                <a:spcPts val="850"/>
              </a:spcBef>
              <a:spcAft>
                <a:spcPts val="850"/>
              </a:spcAft>
              <a:buClr>
                <a:srgbClr val="252d30"/>
              </a:buClr>
              <a:buFont typeface="Helvetica"/>
              <a:buAutoNum type="arabicPeriod"/>
            </a:pPr>
            <a:r>
              <a:rPr b="0" lang="ru-RU" sz="5400" spc="-1" strike="noStrike">
                <a:solidFill>
                  <a:srgbClr val="252d30"/>
                </a:solidFill>
                <a:latin typeface="Montserrat Medium"/>
                <a:ea typeface="Arial"/>
              </a:rPr>
              <a:t>Редактируем JSON файл.</a:t>
            </a:r>
            <a:endParaRPr b="0" lang="ru-RU" sz="5400" spc="-1" strike="noStrike">
              <a:solidFill>
                <a:srgbClr val="000000"/>
              </a:solidFill>
              <a:latin typeface="Arial"/>
            </a:endParaRPr>
          </a:p>
          <a:p>
            <a:pPr marL="1143000" indent="-1143000">
              <a:lnSpc>
                <a:spcPct val="100000"/>
              </a:lnSpc>
              <a:spcBef>
                <a:spcPts val="850"/>
              </a:spcBef>
              <a:spcAft>
                <a:spcPts val="850"/>
              </a:spcAft>
              <a:buClr>
                <a:srgbClr val="252d30"/>
              </a:buClr>
              <a:buFont typeface="Helvetica"/>
              <a:buAutoNum type="arabicPeriod"/>
            </a:pPr>
            <a:r>
              <a:rPr b="0" lang="ru-RU" sz="5400" spc="-1" strike="noStrike">
                <a:solidFill>
                  <a:srgbClr val="252d30"/>
                </a:solidFill>
                <a:latin typeface="Montserrat Medium"/>
                <a:ea typeface="Arial"/>
              </a:rPr>
              <a:t>Работа с файлами и сервер (заменяем favicon.ico, отдаём html файл).</a:t>
            </a:r>
            <a:endParaRPr b="0" lang="ru-RU"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1" name="Рисунок 3" descr=""/>
          <p:cNvPicPr/>
          <p:nvPr/>
        </p:nvPicPr>
        <p:blipFill>
          <a:blip r:embed="rId1"/>
          <a:stretch/>
        </p:blipFill>
        <p:spPr>
          <a:xfrm>
            <a:off x="0" y="0"/>
            <a:ext cx="24383520" cy="13715640"/>
          </a:xfrm>
          <a:prstGeom prst="rect">
            <a:avLst/>
          </a:prstGeom>
          <a:ln w="0">
            <a:noFill/>
          </a:ln>
        </p:spPr>
      </p:pic>
      <p:grpSp>
        <p:nvGrpSpPr>
          <p:cNvPr id="232" name="Группа 1"/>
          <p:cNvGrpSpPr/>
          <p:nvPr/>
        </p:nvGrpSpPr>
        <p:grpSpPr>
          <a:xfrm>
            <a:off x="1719360" y="2389320"/>
            <a:ext cx="14222520" cy="1642320"/>
            <a:chOff x="1719360" y="2389320"/>
            <a:chExt cx="14222520" cy="1642320"/>
          </a:xfrm>
        </p:grpSpPr>
        <p:sp>
          <p:nvSpPr>
            <p:cNvPr id="233" name="Investor Pitch Deck Template"/>
            <p:cNvSpPr/>
            <p:nvPr/>
          </p:nvSpPr>
          <p:spPr>
            <a:xfrm>
              <a:off x="1719360" y="2389320"/>
              <a:ext cx="14222520" cy="130860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ru-RU" sz="8000" spc="-1" strike="noStrike">
                  <a:solidFill>
                    <a:schemeClr val="accent1"/>
                  </a:solidFill>
                  <a:latin typeface="Montserrat"/>
                  <a:ea typeface="Aller"/>
                </a:rPr>
                <a:t>Задания</a:t>
              </a:r>
              <a:endParaRPr b="0" lang="ru-RU" sz="8000" spc="-1" strike="noStrike">
                <a:solidFill>
                  <a:srgbClr val="000000"/>
                </a:solidFill>
                <a:latin typeface="Arial"/>
              </a:endParaRPr>
            </a:p>
          </p:txBody>
        </p:sp>
        <p:cxnSp>
          <p:nvCxnSpPr>
            <p:cNvPr id="234" name="Прямая соединительная линия 5"/>
            <p:cNvCxnSpPr/>
            <p:nvPr/>
          </p:nvCxnSpPr>
          <p:spPr>
            <a:xfrm>
              <a:off x="1768320" y="4031640"/>
              <a:ext cx="1800360" cy="360"/>
            </a:xfrm>
            <a:prstGeom prst="straightConnector1">
              <a:avLst/>
            </a:prstGeom>
            <a:ln w="76200">
              <a:solidFill>
                <a:srgbClr val="ffd73a"/>
              </a:solidFill>
              <a:miter/>
            </a:ln>
          </p:spPr>
        </p:cxnSp>
      </p:grpSp>
      <p:sp>
        <p:nvSpPr>
          <p:cNvPr id="23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1559880" y="4713480"/>
            <a:ext cx="21856320" cy="5459400"/>
          </a:xfrm>
          <a:prstGeom prst="rect">
            <a:avLst/>
          </a:prstGeom>
          <a:noFill/>
          <a:ln w="12700">
            <a:noFill/>
          </a:ln>
        </p:spPr>
        <p:style>
          <a:lnRef idx="0"/>
          <a:fillRef idx="0"/>
          <a:effectRef idx="0"/>
          <a:fontRef idx="minor"/>
        </p:style>
        <p:txBody>
          <a:bodyPr lIns="45720" rIns="45720" tIns="45000" bIns="45000" anchor="t">
            <a:spAutoFit/>
          </a:bodyPr>
          <a:p>
            <a:pPr marL="1143000" indent="-1143000">
              <a:lnSpc>
                <a:spcPct val="100000"/>
              </a:lnSpc>
              <a:spcBef>
                <a:spcPts val="850"/>
              </a:spcBef>
              <a:spcAft>
                <a:spcPts val="850"/>
              </a:spcAft>
              <a:buClr>
                <a:srgbClr val="252d30"/>
              </a:buClr>
              <a:buFont typeface="Helvetica"/>
              <a:buAutoNum type="arabicPeriod"/>
            </a:pPr>
            <a:r>
              <a:rPr b="0" lang="ru-RU" sz="5400" spc="-1" strike="noStrike">
                <a:solidFill>
                  <a:srgbClr val="252d30"/>
                </a:solidFill>
                <a:latin typeface="Montserrat Medium"/>
                <a:ea typeface="Arial"/>
              </a:rPr>
              <a:t>По запросу из консоли “</a:t>
            </a:r>
            <a:r>
              <a:rPr b="1" lang="ru-RU" sz="5400" spc="-1" strike="noStrike">
                <a:solidFill>
                  <a:srgbClr val="252d30"/>
                </a:solidFill>
                <a:latin typeface="Montserrat Medium"/>
                <a:ea typeface="Arial"/>
              </a:rPr>
              <a:t>/html</a:t>
            </a:r>
            <a:r>
              <a:rPr b="0" lang="ru-RU" sz="5400" spc="-1" strike="noStrike">
                <a:solidFill>
                  <a:srgbClr val="252d30"/>
                </a:solidFill>
                <a:latin typeface="Montserrat Medium"/>
                <a:ea typeface="Arial"/>
              </a:rPr>
              <a:t>” выводить в консоль html файл.</a:t>
            </a:r>
            <a:endParaRPr b="0" lang="ru-RU" sz="5400" spc="-1" strike="noStrike">
              <a:solidFill>
                <a:srgbClr val="000000"/>
              </a:solidFill>
              <a:latin typeface="Arial"/>
            </a:endParaRPr>
          </a:p>
          <a:p>
            <a:pPr marL="1143000" indent="-1143000">
              <a:lnSpc>
                <a:spcPct val="100000"/>
              </a:lnSpc>
              <a:spcBef>
                <a:spcPts val="850"/>
              </a:spcBef>
              <a:spcAft>
                <a:spcPts val="850"/>
              </a:spcAft>
              <a:buClr>
                <a:srgbClr val="252d30"/>
              </a:buClr>
              <a:buFont typeface="Helvetica"/>
              <a:buAutoNum type="arabicPeriod"/>
            </a:pPr>
            <a:r>
              <a:rPr b="0" lang="ru-RU" sz="5400" spc="-1" strike="noStrike">
                <a:solidFill>
                  <a:srgbClr val="252d30"/>
                </a:solidFill>
                <a:latin typeface="Montserrat Medium"/>
                <a:ea typeface="Arial"/>
              </a:rPr>
              <a:t>По запросу из консоли “</a:t>
            </a:r>
            <a:r>
              <a:rPr b="1" lang="ru-RU" sz="5400" spc="-1" strike="noStrike">
                <a:solidFill>
                  <a:srgbClr val="252d30"/>
                </a:solidFill>
                <a:latin typeface="Montserrat Medium"/>
                <a:ea typeface="Arial"/>
              </a:rPr>
              <a:t>/text</a:t>
            </a:r>
            <a:r>
              <a:rPr b="0" lang="ru-RU" sz="5400" spc="-1" strike="noStrike">
                <a:solidFill>
                  <a:srgbClr val="252d30"/>
                </a:solidFill>
                <a:latin typeface="Montserrat Medium"/>
                <a:ea typeface="Arial"/>
              </a:rPr>
              <a:t>” выводить данные из текстового файла.</a:t>
            </a:r>
            <a:endParaRPr b="0" lang="ru-RU" sz="5400" spc="-1" strike="noStrike">
              <a:solidFill>
                <a:srgbClr val="000000"/>
              </a:solidFill>
              <a:latin typeface="Arial"/>
            </a:endParaRPr>
          </a:p>
          <a:p>
            <a:pPr marL="1143000" indent="-1143000">
              <a:lnSpc>
                <a:spcPct val="100000"/>
              </a:lnSpc>
              <a:spcBef>
                <a:spcPts val="850"/>
              </a:spcBef>
              <a:spcAft>
                <a:spcPts val="850"/>
              </a:spcAft>
              <a:buClr>
                <a:srgbClr val="252d30"/>
              </a:buClr>
              <a:buFont typeface="Helvetica"/>
              <a:buAutoNum type="arabicPeriod"/>
            </a:pPr>
            <a:r>
              <a:rPr b="0" lang="ru-RU" sz="5400" spc="-1" strike="noStrike">
                <a:solidFill>
                  <a:srgbClr val="252d30"/>
                </a:solidFill>
                <a:latin typeface="Montserrat Medium"/>
                <a:ea typeface="Arial"/>
              </a:rPr>
              <a:t>По запросу “</a:t>
            </a:r>
            <a:r>
              <a:rPr b="1" lang="ru-RU" sz="5400" spc="-1" strike="noStrike">
                <a:solidFill>
                  <a:srgbClr val="252d30"/>
                </a:solidFill>
                <a:latin typeface="Montserrat Medium"/>
                <a:ea typeface="Arial"/>
              </a:rPr>
              <a:t>/text?name=value</a:t>
            </a:r>
            <a:r>
              <a:rPr b="0" lang="ru-RU" sz="5400" spc="-1" strike="noStrike">
                <a:solidFill>
                  <a:srgbClr val="252d30"/>
                </a:solidFill>
                <a:latin typeface="Montserrat Medium"/>
                <a:ea typeface="Arial"/>
              </a:rPr>
              <a:t>” (вместо value - любые данные)  дозаписывать данные в текстовый файл.</a:t>
            </a:r>
            <a:endParaRPr b="0" lang="ru-RU"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Прямоугольник 2"/>
          <p:cNvSpPr/>
          <p:nvPr/>
        </p:nvSpPr>
        <p:spPr>
          <a:xfrm>
            <a:off x="0" y="0"/>
            <a:ext cx="24383520" cy="13715640"/>
          </a:xfrm>
          <a:prstGeom prst="rect">
            <a:avLst/>
          </a:prstGeom>
          <a:gradFill rotWithShape="0">
            <a:gsLst>
              <a:gs pos="22000">
                <a:srgbClr val="7318f8"/>
              </a:gs>
              <a:gs pos="100000">
                <a:srgbClr val="9852f8"/>
              </a:gs>
            </a:gsLst>
            <a:lin ang="2700000"/>
          </a:gradFill>
          <a:ln w="12700">
            <a:noFill/>
          </a:ln>
        </p:spPr>
        <p:style>
          <a:lnRef idx="0"/>
          <a:fillRef idx="0"/>
          <a:effectRef idx="0"/>
          <a:fontRef idx="minor"/>
        </p:style>
        <p:txBody>
          <a:bodyPr numCol="1" spcCol="38160" horzOverflow="overflow" vertOverflow="overflow" lIns="38160" rIns="38160" tIns="38160" bIns="38160" anchor="ctr">
            <a:sp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37" name="Полилиния 28"/>
          <p:cNvSpPr/>
          <p:nvPr/>
        </p:nvSpPr>
        <p:spPr>
          <a:xfrm rot="8100000">
            <a:off x="13785480" y="403920"/>
            <a:ext cx="1040400" cy="1040400"/>
          </a:xfrm>
          <a:custGeom>
            <a:avLst/>
            <a:gdLst>
              <a:gd name="textAreaLeft" fmla="*/ 0 w 1040400"/>
              <a:gd name="textAreaRight" fmla="*/ 1040760 w 1040400"/>
              <a:gd name="textAreaTop" fmla="*/ 0 h 1040400"/>
              <a:gd name="textAreaBottom" fmla="*/ 1040760 h 104040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38" name="Полилиния 29"/>
          <p:cNvSpPr/>
          <p:nvPr/>
        </p:nvSpPr>
        <p:spPr>
          <a:xfrm rot="8100000">
            <a:off x="17123760" y="-1605960"/>
            <a:ext cx="3397320" cy="3397320"/>
          </a:xfrm>
          <a:custGeom>
            <a:avLst/>
            <a:gdLst>
              <a:gd name="textAreaLeft" fmla="*/ 0 w 3397320"/>
              <a:gd name="textAreaRight" fmla="*/ 3397680 w 3397320"/>
              <a:gd name="textAreaTop" fmla="*/ 0 h 3397320"/>
              <a:gd name="textAreaBottom" fmla="*/ 3397680 h 339732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39" name="Полилиния 30"/>
          <p:cNvSpPr/>
          <p:nvPr/>
        </p:nvSpPr>
        <p:spPr>
          <a:xfrm rot="8100000">
            <a:off x="17897040" y="4537800"/>
            <a:ext cx="5476680" cy="5476680"/>
          </a:xfrm>
          <a:custGeom>
            <a:avLst/>
            <a:gdLst>
              <a:gd name="textAreaLeft" fmla="*/ 0 w 5476680"/>
              <a:gd name="textAreaRight" fmla="*/ 5477040 w 5476680"/>
              <a:gd name="textAreaTop" fmla="*/ 0 h 5476680"/>
              <a:gd name="textAreaBottom" fmla="*/ 5477040 h 547668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40" name="Полилиния 31"/>
          <p:cNvSpPr/>
          <p:nvPr/>
        </p:nvSpPr>
        <p:spPr>
          <a:xfrm rot="8100000">
            <a:off x="15652080" y="10060920"/>
            <a:ext cx="2784600" cy="2784600"/>
          </a:xfrm>
          <a:custGeom>
            <a:avLst/>
            <a:gdLst>
              <a:gd name="textAreaLeft" fmla="*/ 0 w 2784600"/>
              <a:gd name="textAreaRight" fmla="*/ 2784960 w 2784600"/>
              <a:gd name="textAreaTop" fmla="*/ 0 h 2784600"/>
              <a:gd name="textAreaBottom" fmla="*/ 2784960 h 278460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41" name="Полилиния 32"/>
          <p:cNvSpPr/>
          <p:nvPr/>
        </p:nvSpPr>
        <p:spPr>
          <a:xfrm rot="8100000">
            <a:off x="21441240" y="10796400"/>
            <a:ext cx="1044360" cy="1044360"/>
          </a:xfrm>
          <a:custGeom>
            <a:avLst/>
            <a:gdLst>
              <a:gd name="textAreaLeft" fmla="*/ 0 w 1044360"/>
              <a:gd name="textAreaRight" fmla="*/ 1044720 w 1044360"/>
              <a:gd name="textAreaTop" fmla="*/ 0 h 1044360"/>
              <a:gd name="textAreaBottom" fmla="*/ 1044720 h 104436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42" name="Полилиния 33"/>
          <p:cNvSpPr/>
          <p:nvPr/>
        </p:nvSpPr>
        <p:spPr>
          <a:xfrm rot="8100000">
            <a:off x="12870000" y="10549440"/>
            <a:ext cx="1044360" cy="1044360"/>
          </a:xfrm>
          <a:custGeom>
            <a:avLst/>
            <a:gdLst>
              <a:gd name="textAreaLeft" fmla="*/ 0 w 1044360"/>
              <a:gd name="textAreaRight" fmla="*/ 1044720 w 1044360"/>
              <a:gd name="textAreaTop" fmla="*/ 0 h 1044360"/>
              <a:gd name="textAreaBottom" fmla="*/ 1044720 h 104436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43" name="Полилиния 34"/>
          <p:cNvSpPr/>
          <p:nvPr/>
        </p:nvSpPr>
        <p:spPr>
          <a:xfrm rot="8100000">
            <a:off x="10623240" y="3099240"/>
            <a:ext cx="1044360" cy="1044360"/>
          </a:xfrm>
          <a:custGeom>
            <a:avLst/>
            <a:gdLst>
              <a:gd name="textAreaLeft" fmla="*/ 0 w 1044360"/>
              <a:gd name="textAreaRight" fmla="*/ 1044720 w 1044360"/>
              <a:gd name="textAreaTop" fmla="*/ 0 h 1044360"/>
              <a:gd name="textAreaBottom" fmla="*/ 1044720 h 104436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44" name="Полилиния 35"/>
          <p:cNvSpPr/>
          <p:nvPr/>
        </p:nvSpPr>
        <p:spPr>
          <a:xfrm rot="8100000">
            <a:off x="21696120" y="917280"/>
            <a:ext cx="1044360" cy="1044360"/>
          </a:xfrm>
          <a:custGeom>
            <a:avLst/>
            <a:gdLst>
              <a:gd name="textAreaLeft" fmla="*/ 0 w 1044360"/>
              <a:gd name="textAreaRight" fmla="*/ 1044720 w 1044360"/>
              <a:gd name="textAreaTop" fmla="*/ 0 h 1044360"/>
              <a:gd name="textAreaBottom" fmla="*/ 1044720 h 104436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45" name="Полилиния 36"/>
          <p:cNvSpPr/>
          <p:nvPr/>
        </p:nvSpPr>
        <p:spPr>
          <a:xfrm rot="8100000">
            <a:off x="8140680" y="-896040"/>
            <a:ext cx="2169720" cy="2169720"/>
          </a:xfrm>
          <a:custGeom>
            <a:avLst/>
            <a:gdLst>
              <a:gd name="textAreaLeft" fmla="*/ 0 w 2169720"/>
              <a:gd name="textAreaRight" fmla="*/ 2170080 w 2169720"/>
              <a:gd name="textAreaTop" fmla="*/ 0 h 2169720"/>
              <a:gd name="textAreaBottom" fmla="*/ 2170080 h 216972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46" name="Полилиния 37"/>
          <p:cNvSpPr/>
          <p:nvPr/>
        </p:nvSpPr>
        <p:spPr>
          <a:xfrm rot="8100000">
            <a:off x="7838640" y="9406440"/>
            <a:ext cx="3118320" cy="3118320"/>
          </a:xfrm>
          <a:custGeom>
            <a:avLst/>
            <a:gdLst>
              <a:gd name="textAreaLeft" fmla="*/ 0 w 3118320"/>
              <a:gd name="textAreaRight" fmla="*/ 3118680 w 3118320"/>
              <a:gd name="textAreaTop" fmla="*/ 0 h 3118320"/>
              <a:gd name="textAreaBottom" fmla="*/ 3118680 h 311832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grpSp>
        <p:nvGrpSpPr>
          <p:cNvPr id="247" name="Группа 1"/>
          <p:cNvGrpSpPr/>
          <p:nvPr/>
        </p:nvGrpSpPr>
        <p:grpSpPr>
          <a:xfrm>
            <a:off x="2221920" y="3634200"/>
            <a:ext cx="17511120" cy="3707640"/>
            <a:chOff x="2221920" y="3634200"/>
            <a:chExt cx="17511120" cy="3707640"/>
          </a:xfrm>
        </p:grpSpPr>
        <p:sp>
          <p:nvSpPr>
            <p:cNvPr id="248" name="Прямоугольник 3"/>
            <p:cNvSpPr/>
            <p:nvPr/>
          </p:nvSpPr>
          <p:spPr>
            <a:xfrm>
              <a:off x="2221920" y="3634200"/>
              <a:ext cx="17511120" cy="31377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ru-RU" sz="20000" spc="-1" strike="noStrike">
                  <a:solidFill>
                    <a:srgbClr val="ffffff"/>
                  </a:solidFill>
                  <a:latin typeface="Montserrat"/>
                  <a:ea typeface="Arial"/>
                </a:rPr>
                <a:t>Конец</a:t>
              </a:r>
              <a:endParaRPr b="0" lang="ru-RU" sz="20000" spc="-1" strike="noStrike">
                <a:solidFill>
                  <a:srgbClr val="000000"/>
                </a:solidFill>
                <a:latin typeface="Arial"/>
              </a:endParaRPr>
            </a:p>
          </p:txBody>
        </p:sp>
        <p:sp>
          <p:nvSpPr>
            <p:cNvPr id="249" name="Investor Pitch Deck Template"/>
            <p:cNvSpPr/>
            <p:nvPr/>
          </p:nvSpPr>
          <p:spPr>
            <a:xfrm>
              <a:off x="2339640" y="6942240"/>
              <a:ext cx="9552600" cy="39960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endParaRPr b="1" lang="en-US" sz="2000" spc="-1" strike="noStrike">
                <a:solidFill>
                  <a:schemeClr val="accent5"/>
                </a:solidFill>
                <a:latin typeface="Montserrat"/>
                <a:ea typeface="Aller"/>
              </a:endParaRPr>
            </a:p>
          </p:txBody>
        </p:sp>
      </p:grpSp>
      <p:sp>
        <p:nvSpPr>
          <p:cNvPr id="25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2372760" y="7981200"/>
            <a:ext cx="16972920" cy="1523160"/>
          </a:xfrm>
          <a:prstGeom prst="rect">
            <a:avLst/>
          </a:prstGeom>
          <a:noFill/>
          <a:ln w="12700">
            <a:noFill/>
          </a:ln>
        </p:spPr>
        <p:style>
          <a:lnRef idx="0"/>
          <a:fillRef idx="0"/>
          <a:effectRef idx="0"/>
          <a:fontRef idx="minor"/>
        </p:style>
        <p:txBody>
          <a:bodyPr lIns="45720" rIns="45720" tIns="45000" bIns="45000" anchor="t">
            <a:noAutofit/>
          </a:bodyPr>
          <a:p>
            <a:pPr>
              <a:lnSpc>
                <a:spcPts val="4501"/>
              </a:lnSpc>
              <a:tabLst>
                <a:tab algn="l" pos="0"/>
              </a:tabLst>
            </a:pPr>
            <a:r>
              <a:rPr b="0" lang="ru-RU" sz="4800" spc="-1" strike="noStrike">
                <a:solidFill>
                  <a:srgbClr val="ffffff"/>
                </a:solidFill>
                <a:latin typeface="Montserrat Medium"/>
                <a:ea typeface="Aller"/>
              </a:rPr>
              <a:t>Давайте подведем итоги урока! </a:t>
            </a:r>
            <a:endParaRPr b="0" lang="ru-RU" sz="4800" spc="-1" strike="noStrike">
              <a:solidFill>
                <a:srgbClr val="000000"/>
              </a:solidFill>
              <a:latin typeface="Arial"/>
            </a:endParaRPr>
          </a:p>
          <a:p>
            <a:pPr>
              <a:lnSpc>
                <a:spcPts val="4501"/>
              </a:lnSpc>
              <a:tabLst>
                <a:tab algn="l" pos="0"/>
              </a:tabLst>
            </a:pPr>
            <a:r>
              <a:rPr b="0" lang="ru-RU" sz="4800" spc="-1" strike="noStrike">
                <a:solidFill>
                  <a:srgbClr val="ffffff"/>
                </a:solidFill>
                <a:latin typeface="Montserrat Medium"/>
                <a:ea typeface="Aller"/>
              </a:rPr>
              <a:t>Чему мы научились? </a:t>
            </a:r>
            <a:endParaRPr b="0" lang="ru-RU" sz="4800" spc="-1" strike="noStrike">
              <a:solidFill>
                <a:srgbClr val="000000"/>
              </a:solidFill>
              <a:latin typeface="Arial"/>
            </a:endParaRPr>
          </a:p>
          <a:p>
            <a:pPr>
              <a:lnSpc>
                <a:spcPts val="4501"/>
              </a:lnSpc>
              <a:tabLst>
                <a:tab algn="l" pos="0"/>
              </a:tabLst>
            </a:pPr>
            <a:r>
              <a:rPr b="0" lang="ru-RU" sz="4800" spc="-1" strike="noStrike">
                <a:solidFill>
                  <a:srgbClr val="ffffff"/>
                </a:solidFill>
                <a:latin typeface="Montserrat Medium"/>
                <a:ea typeface="Aller"/>
              </a:rPr>
              <a:t>Что мы использовали? </a:t>
            </a:r>
            <a:endParaRPr b="0" lang="ru-RU" sz="4800" spc="-1" strike="noStrike">
              <a:solidFill>
                <a:srgbClr val="000000"/>
              </a:solidFill>
              <a:latin typeface="Arial"/>
            </a:endParaRPr>
          </a:p>
          <a:p>
            <a:pPr>
              <a:lnSpc>
                <a:spcPts val="4501"/>
              </a:lnSpc>
              <a:tabLst>
                <a:tab algn="l" pos="0"/>
              </a:tabLst>
            </a:pPr>
            <a:r>
              <a:rPr b="0" lang="ru-RU" sz="4800" spc="-1" strike="noStrike">
                <a:solidFill>
                  <a:srgbClr val="ffffff"/>
                </a:solidFill>
                <a:latin typeface="Montserrat Medium"/>
                <a:ea typeface="Aller"/>
              </a:rPr>
              <a:t>К чему мы пришли?</a:t>
            </a:r>
            <a:endParaRPr b="0" lang="ru-RU" sz="4800" spc="-1" strike="noStrike">
              <a:solidFill>
                <a:srgbClr val="000000"/>
              </a:solidFill>
              <a:latin typeface="Arial"/>
            </a:endParaRPr>
          </a:p>
        </p:txBody>
      </p:sp>
      <p:sp>
        <p:nvSpPr>
          <p:cNvPr id="251" name="Полилиния 38"/>
          <p:cNvSpPr/>
          <p:nvPr/>
        </p:nvSpPr>
        <p:spPr>
          <a:xfrm rot="8100000">
            <a:off x="20958120" y="13193640"/>
            <a:ext cx="1044360" cy="1044360"/>
          </a:xfrm>
          <a:custGeom>
            <a:avLst/>
            <a:gdLst>
              <a:gd name="textAreaLeft" fmla="*/ 0 w 1044360"/>
              <a:gd name="textAreaRight" fmla="*/ 1044720 w 1044360"/>
              <a:gd name="textAreaTop" fmla="*/ 0 h 1044360"/>
              <a:gd name="textAreaBottom" fmla="*/ 1044720 h 104436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52" name="Полилиния 50"/>
          <p:cNvSpPr/>
          <p:nvPr/>
        </p:nvSpPr>
        <p:spPr>
          <a:xfrm rot="8100000">
            <a:off x="157320" y="741240"/>
            <a:ext cx="1460880" cy="1460880"/>
          </a:xfrm>
          <a:custGeom>
            <a:avLst/>
            <a:gdLst>
              <a:gd name="textAreaLeft" fmla="*/ 0 w 1460880"/>
              <a:gd name="textAreaRight" fmla="*/ 1461240 w 1460880"/>
              <a:gd name="textAreaTop" fmla="*/ 0 h 1460880"/>
              <a:gd name="textAreaBottom" fmla="*/ 1461240 h 146088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53" name="Овал 18"/>
          <p:cNvSpPr/>
          <p:nvPr/>
        </p:nvSpPr>
        <p:spPr>
          <a:xfrm>
            <a:off x="12181320" y="1722960"/>
            <a:ext cx="471600" cy="471600"/>
          </a:xfrm>
          <a:prstGeom prst="ellipse">
            <a:avLst/>
          </a:prstGeom>
          <a:solidFill>
            <a:schemeClr val="accent4">
              <a:alpha val="61000"/>
            </a:schemeClr>
          </a:solidFill>
          <a:ln w="12700">
            <a:noFill/>
          </a:ln>
        </p:spPr>
        <p:style>
          <a:lnRef idx="0"/>
          <a:fillRef idx="0"/>
          <a:effectRef idx="0"/>
          <a:fontRef idx="minor"/>
        </p:style>
        <p:txBody>
          <a:bodyPr numCol="1" spcCol="38160" horzOverflow="overflow" vertOverflow="overflow" lIns="38160" rIns="38160" tIns="38160" bIns="38160" anchor="ctr">
            <a:sp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54" name="Овал 52"/>
          <p:cNvSpPr/>
          <p:nvPr/>
        </p:nvSpPr>
        <p:spPr>
          <a:xfrm>
            <a:off x="23450760" y="-169920"/>
            <a:ext cx="471600" cy="471600"/>
          </a:xfrm>
          <a:prstGeom prst="ellipse">
            <a:avLst/>
          </a:prstGeom>
          <a:solidFill>
            <a:schemeClr val="accent3">
              <a:alpha val="61000"/>
            </a:schemeClr>
          </a:solidFill>
          <a:ln w="12700">
            <a:noFill/>
          </a:ln>
        </p:spPr>
        <p:style>
          <a:lnRef idx="0"/>
          <a:fillRef idx="0"/>
          <a:effectRef idx="0"/>
          <a:fontRef idx="minor"/>
        </p:style>
        <p:txBody>
          <a:bodyPr numCol="1" spcCol="38160" horzOverflow="overflow" vertOverflow="overflow" lIns="38160" rIns="38160" tIns="38160" bIns="38160" anchor="ctr">
            <a:sp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55" name="Овал 53"/>
          <p:cNvSpPr/>
          <p:nvPr/>
        </p:nvSpPr>
        <p:spPr>
          <a:xfrm>
            <a:off x="5171040" y="463680"/>
            <a:ext cx="471600" cy="471600"/>
          </a:xfrm>
          <a:prstGeom prst="ellipse">
            <a:avLst/>
          </a:prstGeom>
          <a:solidFill>
            <a:schemeClr val="accent4">
              <a:alpha val="61000"/>
            </a:schemeClr>
          </a:solidFill>
          <a:ln w="12700">
            <a:noFill/>
          </a:ln>
        </p:spPr>
        <p:style>
          <a:lnRef idx="0"/>
          <a:fillRef idx="0"/>
          <a:effectRef idx="0"/>
          <a:fontRef idx="minor"/>
        </p:style>
        <p:txBody>
          <a:bodyPr numCol="1" spcCol="38160" horzOverflow="overflow" vertOverflow="overflow" lIns="38160" rIns="38160" tIns="38160" bIns="38160" anchor="ctr">
            <a:sp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56" name="Овал 54"/>
          <p:cNvSpPr/>
          <p:nvPr/>
        </p:nvSpPr>
        <p:spPr>
          <a:xfrm>
            <a:off x="23466960" y="10433880"/>
            <a:ext cx="471600" cy="471600"/>
          </a:xfrm>
          <a:prstGeom prst="ellipse">
            <a:avLst/>
          </a:prstGeom>
          <a:solidFill>
            <a:schemeClr val="accent2">
              <a:alpha val="39000"/>
            </a:schemeClr>
          </a:solidFill>
          <a:ln w="12700">
            <a:noFill/>
          </a:ln>
        </p:spPr>
        <p:style>
          <a:lnRef idx="0"/>
          <a:fillRef idx="0"/>
          <a:effectRef idx="0"/>
          <a:fontRef idx="minor"/>
        </p:style>
        <p:txBody>
          <a:bodyPr numCol="1" spcCol="38160" horzOverflow="overflow" vertOverflow="overflow" lIns="38160" rIns="38160" tIns="38160" bIns="38160" anchor="ctr">
            <a:sp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57" name="Овал 55"/>
          <p:cNvSpPr/>
          <p:nvPr/>
        </p:nvSpPr>
        <p:spPr>
          <a:xfrm>
            <a:off x="5427720" y="11187720"/>
            <a:ext cx="471600" cy="471600"/>
          </a:xfrm>
          <a:prstGeom prst="ellipse">
            <a:avLst/>
          </a:prstGeom>
          <a:solidFill>
            <a:schemeClr val="accent3">
              <a:alpha val="29000"/>
            </a:schemeClr>
          </a:solidFill>
          <a:ln w="12700">
            <a:noFill/>
          </a:ln>
        </p:spPr>
        <p:style>
          <a:lnRef idx="0"/>
          <a:fillRef idx="0"/>
          <a:effectRef idx="0"/>
          <a:fontRef idx="minor"/>
        </p:style>
        <p:txBody>
          <a:bodyPr numCol="1" spcCol="38160" horzOverflow="overflow" vertOverflow="overflow" lIns="38160" rIns="38160" tIns="38160" bIns="38160" anchor="ctr">
            <a:sp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58" name="Овал 56"/>
          <p:cNvSpPr/>
          <p:nvPr/>
        </p:nvSpPr>
        <p:spPr>
          <a:xfrm>
            <a:off x="11810520" y="12533760"/>
            <a:ext cx="399600" cy="399600"/>
          </a:xfrm>
          <a:prstGeom prst="ellipse">
            <a:avLst/>
          </a:prstGeom>
          <a:solidFill>
            <a:schemeClr val="accent1">
              <a:alpha val="46000"/>
            </a:schemeClr>
          </a:solidFill>
          <a:ln w="12700">
            <a:noFill/>
          </a:ln>
        </p:spPr>
        <p:style>
          <a:lnRef idx="0"/>
          <a:fillRef idx="0"/>
          <a:effectRef idx="0"/>
          <a:fontRef idx="minor"/>
        </p:style>
        <p:txBody>
          <a:bodyPr numCol="1" spcCol="38160" horzOverflow="overflow" vertOverflow="overflow" lIns="38160" rIns="38160" tIns="38160" bIns="38160" anchor="ctr">
            <a:sp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59" name="Овал 57"/>
          <p:cNvSpPr/>
          <p:nvPr/>
        </p:nvSpPr>
        <p:spPr>
          <a:xfrm>
            <a:off x="19261440" y="12057480"/>
            <a:ext cx="471600" cy="471600"/>
          </a:xfrm>
          <a:prstGeom prst="ellipse">
            <a:avLst/>
          </a:prstGeom>
          <a:solidFill>
            <a:schemeClr val="accent1">
              <a:alpha val="46000"/>
            </a:schemeClr>
          </a:solidFill>
          <a:ln w="12700">
            <a:noFill/>
          </a:ln>
        </p:spPr>
        <p:style>
          <a:lnRef idx="0"/>
          <a:fillRef idx="0"/>
          <a:effectRef idx="0"/>
          <a:fontRef idx="minor"/>
        </p:style>
        <p:txBody>
          <a:bodyPr numCol="1" spcCol="38160" horzOverflow="overflow" vertOverflow="overflow" lIns="38160" rIns="38160" tIns="38160" bIns="38160" anchor="ctr">
            <a:sp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60" name="Полилиния 58"/>
          <p:cNvSpPr/>
          <p:nvPr/>
        </p:nvSpPr>
        <p:spPr>
          <a:xfrm rot="8100000">
            <a:off x="440640" y="9711720"/>
            <a:ext cx="768960" cy="768960"/>
          </a:xfrm>
          <a:custGeom>
            <a:avLst/>
            <a:gdLst>
              <a:gd name="textAreaLeft" fmla="*/ 0 w 768960"/>
              <a:gd name="textAreaRight" fmla="*/ 769320 w 768960"/>
              <a:gd name="textAreaTop" fmla="*/ 0 h 768960"/>
              <a:gd name="textAreaBottom" fmla="*/ 769320 h 76896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61" name="Полилиния 39"/>
          <p:cNvSpPr/>
          <p:nvPr/>
        </p:nvSpPr>
        <p:spPr>
          <a:xfrm rot="8100000">
            <a:off x="22797360" y="1845360"/>
            <a:ext cx="3240360" cy="3240360"/>
          </a:xfrm>
          <a:custGeom>
            <a:avLst/>
            <a:gdLst>
              <a:gd name="textAreaLeft" fmla="*/ 0 w 3240360"/>
              <a:gd name="textAreaRight" fmla="*/ 3240720 w 3240360"/>
              <a:gd name="textAreaTop" fmla="*/ 0 h 3240360"/>
              <a:gd name="textAreaBottom" fmla="*/ 3240720 h 324036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62" name="Полилиния 40"/>
          <p:cNvSpPr/>
          <p:nvPr/>
        </p:nvSpPr>
        <p:spPr>
          <a:xfrm rot="8100000">
            <a:off x="19562400" y="3006360"/>
            <a:ext cx="1044360" cy="1044360"/>
          </a:xfrm>
          <a:custGeom>
            <a:avLst/>
            <a:gdLst>
              <a:gd name="textAreaLeft" fmla="*/ 0 w 1044360"/>
              <a:gd name="textAreaRight" fmla="*/ 1044720 w 1044360"/>
              <a:gd name="textAreaTop" fmla="*/ 0 h 1044360"/>
              <a:gd name="textAreaBottom" fmla="*/ 1044720 h 1044360"/>
            </a:gdLst>
            <a:ahLst/>
            <a:rect l="textAreaLeft" t="textAreaTop" r="textAreaRight" b="textAreaBottom"/>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a:noFill/>
          </a:ln>
        </p:spPr>
        <p:style>
          <a:lnRef idx="0"/>
          <a:fillRef idx="0"/>
          <a:effectRef idx="0"/>
          <a:fontRef idx="minor"/>
        </p:style>
        <p:txBody>
          <a:bodyPr numCol="1" spcCol="38160" horzOverflow="overflow" vertOverflow="overflow" lIns="38160" rIns="38160" tIns="38160" bIns="38160" anchor="ctr">
            <a:no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
        <p:nvSpPr>
          <p:cNvPr id="263" name="Овал 41"/>
          <p:cNvSpPr/>
          <p:nvPr/>
        </p:nvSpPr>
        <p:spPr>
          <a:xfrm>
            <a:off x="23323320" y="12613320"/>
            <a:ext cx="179640" cy="179640"/>
          </a:xfrm>
          <a:prstGeom prst="ellipse">
            <a:avLst/>
          </a:prstGeom>
          <a:solidFill>
            <a:schemeClr val="accent2">
              <a:alpha val="39000"/>
            </a:schemeClr>
          </a:solidFill>
          <a:ln w="12700">
            <a:noFill/>
          </a:ln>
        </p:spPr>
        <p:style>
          <a:lnRef idx="0"/>
          <a:fillRef idx="0"/>
          <a:effectRef idx="0"/>
          <a:fontRef idx="minor"/>
        </p:style>
        <p:txBody>
          <a:bodyPr numCol="1" spcCol="38160" horzOverflow="overflow" vertOverflow="overflow" lIns="38160" rIns="38160" tIns="38160" bIns="38160" anchor="ctr">
            <a:spAutoFit/>
          </a:bodyPr>
          <a:p>
            <a:pPr algn="ctr">
              <a:lnSpc>
                <a:spcPct val="100000"/>
              </a:lnSpc>
              <a:tabLst>
                <a:tab algn="l" pos="0"/>
              </a:tabLst>
            </a:pPr>
            <a:endParaRPr b="0" lang="ru-RU" sz="3200" spc="-1" strike="noStrike">
              <a:solidFill>
                <a:srgbClr val="ffffff"/>
              </a:solidFill>
              <a:latin typeface="Helvetica Light"/>
              <a:ea typeface="Helvetica Ligh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2" name="Рисунок 19" descr=""/>
          <p:cNvPicPr/>
          <p:nvPr/>
        </p:nvPicPr>
        <p:blipFill>
          <a:blip r:embed="rId1"/>
          <a:stretch/>
        </p:blipFill>
        <p:spPr>
          <a:xfrm>
            <a:off x="0" y="31680"/>
            <a:ext cx="24383520" cy="13715640"/>
          </a:xfrm>
          <a:prstGeom prst="rect">
            <a:avLst/>
          </a:prstGeom>
          <a:ln w="0">
            <a:noFill/>
          </a:ln>
        </p:spPr>
      </p:pic>
      <p:sp>
        <p:nvSpPr>
          <p:cNvPr id="163" name="Investor Pitch Deck Template"/>
          <p:cNvSpPr/>
          <p:nvPr/>
        </p:nvSpPr>
        <p:spPr>
          <a:xfrm>
            <a:off x="6738840" y="4734360"/>
            <a:ext cx="10905840" cy="1308600"/>
          </a:xfrm>
          <a:prstGeom prst="rect">
            <a:avLst/>
          </a:prstGeom>
          <a:noFill/>
          <a:ln w="12700">
            <a:noFill/>
          </a:ln>
        </p:spPr>
        <p:style>
          <a:lnRef idx="0"/>
          <a:fillRef idx="0"/>
          <a:effectRef idx="0"/>
          <a:fontRef idx="minor"/>
        </p:style>
        <p:txBody>
          <a:bodyPr lIns="45720" rIns="45720" tIns="45000" bIns="45000" anchor="t">
            <a:spAutoFit/>
          </a:bodyPr>
          <a:p>
            <a:pPr algn="ctr">
              <a:lnSpc>
                <a:spcPct val="100000"/>
              </a:lnSpc>
              <a:tabLst>
                <a:tab algn="l" pos="0"/>
              </a:tabLst>
            </a:pPr>
            <a:r>
              <a:rPr b="1" lang="ru-RU" sz="8000" spc="-1" strike="noStrike">
                <a:solidFill>
                  <a:schemeClr val="accent1"/>
                </a:solidFill>
                <a:latin typeface="Montserrat"/>
                <a:ea typeface="Aller"/>
              </a:rPr>
              <a:t>Модуль </a:t>
            </a:r>
            <a:r>
              <a:rPr b="1" lang="en-US" sz="8000" spc="-1" strike="noStrike">
                <a:solidFill>
                  <a:schemeClr val="accent1"/>
                </a:solidFill>
                <a:latin typeface="Montserrat"/>
                <a:ea typeface="Aller"/>
              </a:rPr>
              <a:t>fs</a:t>
            </a:r>
            <a:endParaRPr b="0" lang="ru-RU" sz="8000" spc="-1" strike="noStrike">
              <a:solidFill>
                <a:srgbClr val="000000"/>
              </a:solidFill>
              <a:latin typeface="Arial"/>
            </a:endParaRPr>
          </a:p>
        </p:txBody>
      </p:sp>
      <p:pic>
        <p:nvPicPr>
          <p:cNvPr id="164" name="Рисунок 2" descr=""/>
          <p:cNvPicPr/>
          <p:nvPr/>
        </p:nvPicPr>
        <p:blipFill>
          <a:blip r:embed="rId2"/>
          <a:stretch/>
        </p:blipFill>
        <p:spPr>
          <a:xfrm>
            <a:off x="-1638360" y="8928360"/>
            <a:ext cx="6381360" cy="6164280"/>
          </a:xfrm>
          <a:prstGeom prst="rect">
            <a:avLst/>
          </a:prstGeom>
          <a:ln w="0">
            <a:noFill/>
          </a:ln>
        </p:spPr>
      </p:pic>
      <p:pic>
        <p:nvPicPr>
          <p:cNvPr id="165" name="Рисунок 7" descr=""/>
          <p:cNvPicPr/>
          <p:nvPr/>
        </p:nvPicPr>
        <p:blipFill>
          <a:blip r:embed="rId3"/>
          <a:stretch/>
        </p:blipFill>
        <p:spPr>
          <a:xfrm>
            <a:off x="19602360" y="-871560"/>
            <a:ext cx="6114600" cy="6004440"/>
          </a:xfrm>
          <a:prstGeom prst="rect">
            <a:avLst/>
          </a:prstGeom>
          <a:ln w="0">
            <a:noFill/>
          </a:ln>
        </p:spPr>
      </p:pic>
      <p:sp>
        <p:nvSpPr>
          <p:cNvPr id="16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7152120" y="6654960"/>
            <a:ext cx="11341800" cy="130860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ru-RU" sz="8000" spc="-1" strike="noStrike">
                <a:solidFill>
                  <a:schemeClr val="accent3">
                    <a:lumMod val="75000"/>
                  </a:schemeClr>
                </a:solidFill>
                <a:latin typeface="Montserrat"/>
                <a:ea typeface="Arial"/>
              </a:rPr>
              <a:t>Работа с файлами</a:t>
            </a:r>
            <a:endParaRPr b="0" lang="ru-RU"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Рисунок 3" descr=""/>
          <p:cNvPicPr/>
          <p:nvPr/>
        </p:nvPicPr>
        <p:blipFill>
          <a:blip r:embed="rId1"/>
          <a:stretch/>
        </p:blipFill>
        <p:spPr>
          <a:xfrm>
            <a:off x="0" y="0"/>
            <a:ext cx="24383520" cy="13715640"/>
          </a:xfrm>
          <a:prstGeom prst="rect">
            <a:avLst/>
          </a:prstGeom>
          <a:ln w="0">
            <a:noFill/>
          </a:ln>
        </p:spPr>
      </p:pic>
      <p:cxnSp>
        <p:nvCxnSpPr>
          <p:cNvPr id="168" name="Прямая соединительная линия 5"/>
          <p:cNvCxnSpPr/>
          <p:nvPr/>
        </p:nvCxnSpPr>
        <p:spPr>
          <a:xfrm>
            <a:off x="1768320" y="3556080"/>
            <a:ext cx="1800360" cy="360"/>
          </a:xfrm>
          <a:prstGeom prst="straightConnector1">
            <a:avLst/>
          </a:prstGeom>
          <a:ln w="76200">
            <a:solidFill>
              <a:srgbClr val="ffd73a"/>
            </a:solidFill>
            <a:miter/>
          </a:ln>
        </p:spPr>
      </p:cxnSp>
      <p:sp>
        <p:nvSpPr>
          <p:cNvPr id="16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1768320" y="4281120"/>
            <a:ext cx="20422080" cy="850284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0" lang="ru-RU" sz="5400" spc="-1" strike="noStrike">
                <a:solidFill>
                  <a:srgbClr val="252d30"/>
                </a:solidFill>
                <a:latin typeface="Montserrat Medium"/>
                <a:ea typeface="Arial"/>
              </a:rPr>
              <a:t>Модуль </a:t>
            </a:r>
            <a:r>
              <a:rPr b="1" lang="ru-RU" sz="5400" spc="-1" strike="noStrike">
                <a:solidFill>
                  <a:srgbClr val="252d30"/>
                </a:solidFill>
                <a:latin typeface="Montserrat Medium"/>
                <a:ea typeface="Arial"/>
              </a:rPr>
              <a:t>fs</a:t>
            </a:r>
            <a:r>
              <a:rPr b="0" lang="ru-RU" sz="5400" spc="-1" strike="noStrike">
                <a:solidFill>
                  <a:srgbClr val="252d30"/>
                </a:solidFill>
                <a:latin typeface="Montserrat Medium"/>
                <a:ea typeface="Arial"/>
              </a:rPr>
              <a:t> предназначен для работы с файловой системой. Данная возможность появилась в node.js благодаря тому, что окружение для выполнения Javascript кода теперь не браузер.</a:t>
            </a:r>
            <a:endParaRPr b="0" lang="ru-RU" sz="5400" spc="-1" strike="noStrike">
              <a:solidFill>
                <a:srgbClr val="000000"/>
              </a:solidFill>
              <a:latin typeface="Arial"/>
            </a:endParaRPr>
          </a:p>
          <a:p>
            <a:pPr>
              <a:lnSpc>
                <a:spcPct val="100000"/>
              </a:lnSpc>
              <a:tabLst>
                <a:tab algn="l" pos="0"/>
              </a:tabLst>
            </a:pPr>
            <a:r>
              <a:rPr b="0" lang="ru-RU" sz="5400" spc="-1" strike="noStrike">
                <a:solidFill>
                  <a:srgbClr val="252d30"/>
                </a:solidFill>
                <a:latin typeface="Montserrat Medium"/>
                <a:ea typeface="Arial"/>
              </a:rPr>
              <a:t>Подключение модуля:</a:t>
            </a:r>
            <a:br>
              <a:rPr sz="6000"/>
            </a:br>
            <a:endParaRPr b="0" lang="ru-RU" sz="5400" spc="-1" strike="noStrike">
              <a:solidFill>
                <a:srgbClr val="000000"/>
              </a:solidFill>
              <a:latin typeface="Arial"/>
            </a:endParaRPr>
          </a:p>
          <a:p>
            <a:pPr>
              <a:lnSpc>
                <a:spcPct val="100000"/>
              </a:lnSpc>
              <a:tabLst>
                <a:tab algn="l" pos="0"/>
              </a:tabLst>
            </a:pPr>
            <a:r>
              <a:rPr b="1" lang="ru-RU" sz="5400" spc="-1" strike="noStrike">
                <a:solidFill>
                  <a:srgbClr val="800080"/>
                </a:solidFill>
                <a:latin typeface="Courier New"/>
                <a:ea typeface="Arial"/>
              </a:rPr>
              <a:t>let fs = require('fs');    </a:t>
            </a:r>
            <a:r>
              <a:rPr b="0" lang="ru-RU" sz="5400" spc="-1" strike="noStrike">
                <a:solidFill>
                  <a:srgbClr val="000000"/>
                </a:solidFill>
                <a:latin typeface="Courier New"/>
                <a:ea typeface="Arial"/>
              </a:rPr>
              <a:t>// common js style</a:t>
            </a:r>
            <a:br>
              <a:rPr sz="5400"/>
            </a:br>
            <a:br>
              <a:rPr sz="5400"/>
            </a:br>
            <a:r>
              <a:rPr b="1" lang="ru-RU" sz="5400" spc="-1" strike="noStrike">
                <a:solidFill>
                  <a:srgbClr val="800080"/>
                </a:solidFill>
                <a:latin typeface="Courier New"/>
                <a:ea typeface="Arial"/>
              </a:rPr>
              <a:t>import fs from "fs";       </a:t>
            </a:r>
            <a:r>
              <a:rPr b="0" lang="ru-RU" sz="5400" spc="-1" strike="noStrike">
                <a:solidFill>
                  <a:srgbClr val="000000"/>
                </a:solidFill>
                <a:latin typeface="Courier New"/>
                <a:ea typeface="Arial"/>
              </a:rPr>
              <a:t>// ES6 style</a:t>
            </a:r>
            <a:endParaRPr b="0" lang="ru-RU" sz="5400" spc="-1" strike="noStrike">
              <a:solidFill>
                <a:srgbClr val="000000"/>
              </a:solidFill>
              <a:latin typeface="Arial"/>
            </a:endParaRPr>
          </a:p>
          <a:p>
            <a:pPr>
              <a:lnSpc>
                <a:spcPct val="100000"/>
              </a:lnSpc>
              <a:tabLst>
                <a:tab algn="l" pos="0"/>
              </a:tabLst>
            </a:pPr>
            <a:endParaRPr b="0" lang="ru-RU" sz="6000" spc="-1" strike="noStrike">
              <a:solidFill>
                <a:srgbClr val="000000"/>
              </a:solidFill>
              <a:latin typeface="Arial"/>
            </a:endParaRPr>
          </a:p>
        </p:txBody>
      </p:sp>
      <p:sp>
        <p:nvSpPr>
          <p:cNvPr id="17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1768320" y="2260080"/>
            <a:ext cx="20422080" cy="130860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ru-RU" sz="8000" spc="-1" strike="noStrike">
                <a:solidFill>
                  <a:schemeClr val="accent3">
                    <a:lumMod val="75000"/>
                  </a:schemeClr>
                </a:solidFill>
                <a:latin typeface="Montserrat"/>
                <a:ea typeface="Arial"/>
              </a:rPr>
              <a:t>Модуль </a:t>
            </a:r>
            <a:r>
              <a:rPr b="1" lang="en-US" sz="8000" spc="-1" strike="noStrike">
                <a:solidFill>
                  <a:schemeClr val="accent3">
                    <a:lumMod val="75000"/>
                  </a:schemeClr>
                </a:solidFill>
                <a:latin typeface="Montserrat"/>
                <a:ea typeface="Arial"/>
              </a:rPr>
              <a:t>fs</a:t>
            </a:r>
            <a:endParaRPr b="0" lang="ru-RU"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1" name="Рисунок 3" descr=""/>
          <p:cNvPicPr/>
          <p:nvPr/>
        </p:nvPicPr>
        <p:blipFill>
          <a:blip r:embed="rId1"/>
          <a:stretch/>
        </p:blipFill>
        <p:spPr>
          <a:xfrm>
            <a:off x="0" y="0"/>
            <a:ext cx="24383520" cy="13715640"/>
          </a:xfrm>
          <a:prstGeom prst="rect">
            <a:avLst/>
          </a:prstGeom>
          <a:ln w="0">
            <a:noFill/>
          </a:ln>
        </p:spPr>
      </p:pic>
      <p:grpSp>
        <p:nvGrpSpPr>
          <p:cNvPr id="172" name="Группа 1"/>
          <p:cNvGrpSpPr/>
          <p:nvPr/>
        </p:nvGrpSpPr>
        <p:grpSpPr>
          <a:xfrm>
            <a:off x="1719360" y="2389320"/>
            <a:ext cx="18536040" cy="1455120"/>
            <a:chOff x="1719360" y="2389320"/>
            <a:chExt cx="18536040" cy="1455120"/>
          </a:xfrm>
        </p:grpSpPr>
        <p:sp>
          <p:nvSpPr>
            <p:cNvPr id="173" name="Investor Pitch Deck Template"/>
            <p:cNvSpPr/>
            <p:nvPr/>
          </p:nvSpPr>
          <p:spPr>
            <a:xfrm>
              <a:off x="1719360" y="2389320"/>
              <a:ext cx="18536040" cy="130860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ru-RU" sz="8000" spc="-1" strike="noStrike">
                  <a:solidFill>
                    <a:schemeClr val="accent1"/>
                  </a:solidFill>
                  <a:latin typeface="Montserrat"/>
                  <a:ea typeface="Aller"/>
                </a:rPr>
                <a:t>Команды для работы с файлами</a:t>
              </a:r>
              <a:endParaRPr b="0" lang="ru-RU" sz="8000" spc="-1" strike="noStrike">
                <a:solidFill>
                  <a:srgbClr val="000000"/>
                </a:solidFill>
                <a:latin typeface="Arial"/>
              </a:endParaRPr>
            </a:p>
          </p:txBody>
        </p:sp>
        <p:cxnSp>
          <p:nvCxnSpPr>
            <p:cNvPr id="174" name="Прямая соединительная линия 5"/>
            <p:cNvCxnSpPr/>
            <p:nvPr/>
          </p:nvCxnSpPr>
          <p:spPr>
            <a:xfrm>
              <a:off x="1768320" y="3844440"/>
              <a:ext cx="1800360" cy="360"/>
            </a:xfrm>
            <a:prstGeom prst="straightConnector1">
              <a:avLst/>
            </a:prstGeom>
            <a:ln w="76200">
              <a:solidFill>
                <a:srgbClr val="ffd73a"/>
              </a:solidFill>
              <a:miter/>
            </a:ln>
          </p:spPr>
        </p:cxnSp>
      </p:grpSp>
      <p:sp>
        <p:nvSpPr>
          <p:cNvPr id="17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1699200" y="4970160"/>
            <a:ext cx="20422080" cy="667332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0" lang="ru-RU" sz="5400" spc="-1" strike="noStrike">
                <a:solidFill>
                  <a:srgbClr val="252d30"/>
                </a:solidFill>
                <a:latin typeface="Montserrat Medium"/>
                <a:ea typeface="Arial"/>
              </a:rPr>
              <a:t>Все команды условно можно поделить на две группы: синхронные и асинхронные.</a:t>
            </a:r>
            <a:br>
              <a:rPr sz="5400"/>
            </a:br>
            <a:endParaRPr b="0" lang="ru-RU" sz="5400" spc="-1" strike="noStrike">
              <a:solidFill>
                <a:srgbClr val="000000"/>
              </a:solidFill>
              <a:latin typeface="Arial"/>
            </a:endParaRPr>
          </a:p>
          <a:p>
            <a:pPr>
              <a:lnSpc>
                <a:spcPct val="100000"/>
              </a:lnSpc>
              <a:tabLst>
                <a:tab algn="l" pos="0"/>
              </a:tabLst>
            </a:pPr>
            <a:r>
              <a:rPr b="1" lang="ru-RU" sz="5400" spc="-1" strike="noStrike">
                <a:solidFill>
                  <a:srgbClr val="252d30"/>
                </a:solidFill>
                <a:latin typeface="Montserrat Medium"/>
                <a:ea typeface="Arial"/>
              </a:rPr>
              <a:t>Синхронные</a:t>
            </a:r>
            <a:r>
              <a:rPr b="0" lang="ru-RU" sz="5400" spc="-1" strike="noStrike">
                <a:solidFill>
                  <a:srgbClr val="252d30"/>
                </a:solidFill>
                <a:latin typeface="Montserrat Medium"/>
                <a:ea typeface="Arial"/>
              </a:rPr>
              <a:t> задерживают выполнение скрипта до тех пор, пока не будет завершен соответствующий процесс.</a:t>
            </a:r>
            <a:endParaRPr b="0" lang="ru-RU" sz="5400" spc="-1" strike="noStrike">
              <a:solidFill>
                <a:srgbClr val="000000"/>
              </a:solidFill>
              <a:latin typeface="Arial"/>
            </a:endParaRPr>
          </a:p>
          <a:p>
            <a:pPr>
              <a:lnSpc>
                <a:spcPct val="100000"/>
              </a:lnSpc>
              <a:tabLst>
                <a:tab algn="l" pos="0"/>
              </a:tabLst>
            </a:pPr>
            <a:br>
              <a:rPr sz="5400"/>
            </a:br>
            <a:r>
              <a:rPr b="1" lang="ru-RU" sz="5400" spc="-1" strike="noStrike">
                <a:solidFill>
                  <a:srgbClr val="252d30"/>
                </a:solidFill>
                <a:latin typeface="Montserrat Medium"/>
                <a:ea typeface="Arial"/>
              </a:rPr>
              <a:t>Асинхронные</a:t>
            </a:r>
            <a:r>
              <a:rPr b="0" lang="ru-RU" sz="5400" spc="-1" strike="noStrike">
                <a:solidFill>
                  <a:srgbClr val="252d30"/>
                </a:solidFill>
                <a:latin typeface="Montserrat Medium"/>
                <a:ea typeface="Arial"/>
              </a:rPr>
              <a:t> используют </a:t>
            </a:r>
            <a:r>
              <a:rPr b="1" lang="ru-RU" sz="5400" spc="-1" strike="noStrike">
                <a:solidFill>
                  <a:srgbClr val="252d30"/>
                </a:solidFill>
                <a:latin typeface="Montserrat Medium"/>
                <a:ea typeface="Arial"/>
              </a:rPr>
              <a:t>callback</a:t>
            </a:r>
            <a:r>
              <a:rPr b="0" lang="ru-RU" sz="5400" spc="-1" strike="noStrike">
                <a:solidFill>
                  <a:srgbClr val="252d30"/>
                </a:solidFill>
                <a:latin typeface="Montserrat Medium"/>
                <a:ea typeface="Arial"/>
              </a:rPr>
              <a:t> функции для выполнения задачи после завершения процесса.</a:t>
            </a:r>
            <a:endParaRPr b="0" lang="ru-RU"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Рисунок 3" descr=""/>
          <p:cNvPicPr/>
          <p:nvPr/>
        </p:nvPicPr>
        <p:blipFill>
          <a:blip r:embed="rId1"/>
          <a:stretch/>
        </p:blipFill>
        <p:spPr>
          <a:xfrm>
            <a:off x="0" y="0"/>
            <a:ext cx="24383520" cy="13715640"/>
          </a:xfrm>
          <a:prstGeom prst="rect">
            <a:avLst/>
          </a:prstGeom>
          <a:ln w="0">
            <a:noFill/>
          </a:ln>
        </p:spPr>
      </p:pic>
      <p:grpSp>
        <p:nvGrpSpPr>
          <p:cNvPr id="177" name="Группа 1"/>
          <p:cNvGrpSpPr/>
          <p:nvPr/>
        </p:nvGrpSpPr>
        <p:grpSpPr>
          <a:xfrm>
            <a:off x="1719360" y="2389320"/>
            <a:ext cx="12173040" cy="1838520"/>
            <a:chOff x="1719360" y="2389320"/>
            <a:chExt cx="12173040" cy="1838520"/>
          </a:xfrm>
        </p:grpSpPr>
        <p:sp>
          <p:nvSpPr>
            <p:cNvPr id="178" name="Investor Pitch Deck Template"/>
            <p:cNvSpPr/>
            <p:nvPr/>
          </p:nvSpPr>
          <p:spPr>
            <a:xfrm>
              <a:off x="1719360" y="2389320"/>
              <a:ext cx="12173040" cy="130860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ru-RU" sz="8000" spc="-1" strike="noStrike">
                  <a:solidFill>
                    <a:schemeClr val="accent1"/>
                  </a:solidFill>
                  <a:latin typeface="Montserrat"/>
                  <a:ea typeface="Aller"/>
                </a:rPr>
                <a:t>Открытие файла</a:t>
              </a:r>
              <a:endParaRPr b="0" lang="ru-RU" sz="8000" spc="-1" strike="noStrike">
                <a:solidFill>
                  <a:srgbClr val="000000"/>
                </a:solidFill>
                <a:latin typeface="Arial"/>
              </a:endParaRPr>
            </a:p>
          </p:txBody>
        </p:sp>
        <p:cxnSp>
          <p:nvCxnSpPr>
            <p:cNvPr id="179" name="Прямая соединительная линия 5"/>
            <p:cNvCxnSpPr/>
            <p:nvPr/>
          </p:nvCxnSpPr>
          <p:spPr>
            <a:xfrm>
              <a:off x="1768320" y="4227840"/>
              <a:ext cx="1800360" cy="360"/>
            </a:xfrm>
            <a:prstGeom prst="straightConnector1">
              <a:avLst/>
            </a:prstGeom>
            <a:ln w="76200">
              <a:solidFill>
                <a:srgbClr val="ffd73a"/>
              </a:solidFill>
              <a:miter/>
            </a:ln>
          </p:spPr>
        </p:cxnSp>
      </p:grpSp>
      <p:sp>
        <p:nvSpPr>
          <p:cNvPr id="18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1771200" y="5257440"/>
            <a:ext cx="20422080" cy="585108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en-US" sz="5400" spc="-1" strike="noStrike">
                <a:solidFill>
                  <a:srgbClr val="800080"/>
                </a:solidFill>
                <a:latin typeface="Courier New"/>
                <a:ea typeface="Arial"/>
              </a:rPr>
              <a:t>fs.openSync(path, flags)</a:t>
            </a:r>
            <a:endParaRPr b="0" lang="ru-RU" sz="5400" spc="-1" strike="noStrike">
              <a:solidFill>
                <a:srgbClr val="000000"/>
              </a:solidFill>
              <a:latin typeface="Arial"/>
            </a:endParaRPr>
          </a:p>
          <a:p>
            <a:pPr>
              <a:lnSpc>
                <a:spcPct val="100000"/>
              </a:lnSpc>
              <a:tabLst>
                <a:tab algn="l" pos="0"/>
              </a:tabLst>
            </a:pPr>
            <a:r>
              <a:rPr b="1" lang="en-US" sz="5400" spc="-1" strike="noStrike">
                <a:solidFill>
                  <a:srgbClr val="800080"/>
                </a:solidFill>
                <a:latin typeface="Courier New"/>
                <a:ea typeface="Arial"/>
              </a:rPr>
              <a:t>fs.open(path, flags, callback)</a:t>
            </a:r>
            <a:br>
              <a:rPr sz="5400"/>
            </a:br>
            <a:endParaRPr b="0" lang="ru-RU" sz="5400" spc="-1" strike="noStrike">
              <a:solidFill>
                <a:srgbClr val="000000"/>
              </a:solidFill>
              <a:latin typeface="Arial"/>
            </a:endParaRPr>
          </a:p>
          <a:p>
            <a:pPr>
              <a:lnSpc>
                <a:spcPct val="100000"/>
              </a:lnSpc>
              <a:tabLst>
                <a:tab algn="l" pos="0"/>
              </a:tabLst>
            </a:pPr>
            <a:r>
              <a:rPr b="0" lang="ru-RU" sz="5400" spc="-1" strike="noStrike">
                <a:solidFill>
                  <a:srgbClr val="252d30"/>
                </a:solidFill>
                <a:latin typeface="Montserrat Medium"/>
                <a:ea typeface="Arial"/>
              </a:rPr>
              <a:t>Параметры:</a:t>
            </a:r>
            <a:endParaRPr b="0" lang="ru-RU" sz="5400" spc="-1" strike="noStrike">
              <a:solidFill>
                <a:srgbClr val="000000"/>
              </a:solidFill>
              <a:latin typeface="Arial"/>
            </a:endParaRPr>
          </a:p>
          <a:p>
            <a:pPr marL="857160" indent="-857160">
              <a:lnSpc>
                <a:spcPct val="100000"/>
              </a:lnSpc>
              <a:buClr>
                <a:srgbClr val="252d30"/>
              </a:buClr>
              <a:buFont typeface="Arial"/>
              <a:buChar char="•"/>
              <a:tabLst>
                <a:tab algn="l" pos="0"/>
              </a:tabLst>
            </a:pPr>
            <a:r>
              <a:rPr b="1" lang="en-US" sz="5400" spc="-1" strike="noStrike">
                <a:solidFill>
                  <a:srgbClr val="252d30"/>
                </a:solidFill>
                <a:latin typeface="Montserrat Medium"/>
                <a:ea typeface="Arial"/>
              </a:rPr>
              <a:t>path</a:t>
            </a:r>
            <a:r>
              <a:rPr b="0" lang="en-US" sz="5400" spc="-1" strike="noStrike">
                <a:solidFill>
                  <a:srgbClr val="252d30"/>
                </a:solidFill>
                <a:latin typeface="Montserrat Medium"/>
                <a:ea typeface="Arial"/>
              </a:rPr>
              <a:t> - </a:t>
            </a:r>
            <a:r>
              <a:rPr b="0" lang="ru-RU" sz="5400" spc="-1" strike="noStrike">
                <a:solidFill>
                  <a:srgbClr val="252d30"/>
                </a:solidFill>
                <a:latin typeface="Montserrat Medium"/>
                <a:ea typeface="Arial"/>
              </a:rPr>
              <a:t>путь до файла</a:t>
            </a:r>
            <a:endParaRPr b="0" lang="ru-RU" sz="5400" spc="-1" strike="noStrike">
              <a:solidFill>
                <a:srgbClr val="000000"/>
              </a:solidFill>
              <a:latin typeface="Arial"/>
            </a:endParaRPr>
          </a:p>
          <a:p>
            <a:pPr marL="857160" indent="-857160">
              <a:lnSpc>
                <a:spcPct val="100000"/>
              </a:lnSpc>
              <a:buClr>
                <a:srgbClr val="252d30"/>
              </a:buClr>
              <a:buFont typeface="Arial"/>
              <a:buChar char="•"/>
              <a:tabLst>
                <a:tab algn="l" pos="0"/>
              </a:tabLst>
            </a:pPr>
            <a:r>
              <a:rPr b="1" lang="en-US" sz="5400" spc="-1" strike="noStrike">
                <a:solidFill>
                  <a:srgbClr val="252d30"/>
                </a:solidFill>
                <a:latin typeface="Montserrat Medium"/>
                <a:ea typeface="Arial"/>
              </a:rPr>
              <a:t>flags</a:t>
            </a:r>
            <a:r>
              <a:rPr b="0" lang="en-US" sz="5400" spc="-1" strike="noStrike">
                <a:solidFill>
                  <a:srgbClr val="252d30"/>
                </a:solidFill>
                <a:latin typeface="Montserrat Medium"/>
                <a:ea typeface="Arial"/>
              </a:rPr>
              <a:t> - </a:t>
            </a:r>
            <a:r>
              <a:rPr b="0" lang="ru-RU" sz="5400" spc="-1" strike="noStrike">
                <a:solidFill>
                  <a:srgbClr val="252d30"/>
                </a:solidFill>
                <a:latin typeface="Montserrat Medium"/>
                <a:ea typeface="Arial"/>
              </a:rPr>
              <a:t>флаги, режим работы с файлами</a:t>
            </a:r>
            <a:endParaRPr b="0" lang="ru-RU" sz="5400" spc="-1" strike="noStrike">
              <a:solidFill>
                <a:srgbClr val="000000"/>
              </a:solidFill>
              <a:latin typeface="Arial"/>
            </a:endParaRPr>
          </a:p>
          <a:p>
            <a:pPr marL="857160" indent="-857160">
              <a:lnSpc>
                <a:spcPct val="100000"/>
              </a:lnSpc>
              <a:buClr>
                <a:srgbClr val="252d30"/>
              </a:buClr>
              <a:buFont typeface="Arial"/>
              <a:buChar char="•"/>
              <a:tabLst>
                <a:tab algn="l" pos="0"/>
              </a:tabLst>
            </a:pPr>
            <a:r>
              <a:rPr b="1" lang="en-US" sz="5400" spc="-1" strike="noStrike">
                <a:solidFill>
                  <a:srgbClr val="252d30"/>
                </a:solidFill>
                <a:latin typeface="Montserrat Medium"/>
                <a:ea typeface="Arial"/>
              </a:rPr>
              <a:t>callback</a:t>
            </a:r>
            <a:r>
              <a:rPr b="0" lang="en-US" sz="5400" spc="-1" strike="noStrike">
                <a:solidFill>
                  <a:srgbClr val="252d30"/>
                </a:solidFill>
                <a:latin typeface="Montserrat Medium"/>
                <a:ea typeface="Arial"/>
              </a:rPr>
              <a:t> - </a:t>
            </a:r>
            <a:r>
              <a:rPr b="0" lang="ru-RU" sz="5400" spc="-1" strike="noStrike">
                <a:solidFill>
                  <a:srgbClr val="252d30"/>
                </a:solidFill>
                <a:latin typeface="Montserrat Medium"/>
                <a:ea typeface="Arial"/>
              </a:rPr>
              <a:t>функция обратного вызова</a:t>
            </a:r>
            <a:endParaRPr b="0" lang="ru-RU"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Рисунок 3" descr=""/>
          <p:cNvPicPr/>
          <p:nvPr/>
        </p:nvPicPr>
        <p:blipFill>
          <a:blip r:embed="rId1"/>
          <a:stretch/>
        </p:blipFill>
        <p:spPr>
          <a:xfrm>
            <a:off x="0" y="0"/>
            <a:ext cx="24383520" cy="13715640"/>
          </a:xfrm>
          <a:prstGeom prst="rect">
            <a:avLst/>
          </a:prstGeom>
          <a:ln w="0">
            <a:noFill/>
          </a:ln>
        </p:spPr>
      </p:pic>
      <p:grpSp>
        <p:nvGrpSpPr>
          <p:cNvPr id="182" name="Группа 1"/>
          <p:cNvGrpSpPr/>
          <p:nvPr/>
        </p:nvGrpSpPr>
        <p:grpSpPr>
          <a:xfrm>
            <a:off x="1719360" y="2389320"/>
            <a:ext cx="14679720" cy="1746360"/>
            <a:chOff x="1719360" y="2389320"/>
            <a:chExt cx="14679720" cy="1746360"/>
          </a:xfrm>
        </p:grpSpPr>
        <p:sp>
          <p:nvSpPr>
            <p:cNvPr id="183" name="Investor Pitch Deck Template"/>
            <p:cNvSpPr/>
            <p:nvPr/>
          </p:nvSpPr>
          <p:spPr>
            <a:xfrm>
              <a:off x="1719360" y="2389320"/>
              <a:ext cx="14679720" cy="130860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ru-RU" sz="8000" spc="-1" strike="noStrike">
                  <a:solidFill>
                    <a:schemeClr val="accent1"/>
                  </a:solidFill>
                  <a:latin typeface="Montserrat"/>
                  <a:ea typeface="Aller"/>
                </a:rPr>
                <a:t>Флаги</a:t>
              </a:r>
              <a:endParaRPr b="0" lang="ru-RU" sz="8000" spc="-1" strike="noStrike">
                <a:solidFill>
                  <a:srgbClr val="000000"/>
                </a:solidFill>
                <a:latin typeface="Arial"/>
              </a:endParaRPr>
            </a:p>
          </p:txBody>
        </p:sp>
        <p:cxnSp>
          <p:nvCxnSpPr>
            <p:cNvPr id="184" name="Прямая соединительная линия 5"/>
            <p:cNvCxnSpPr/>
            <p:nvPr/>
          </p:nvCxnSpPr>
          <p:spPr>
            <a:xfrm>
              <a:off x="1768320" y="4135680"/>
              <a:ext cx="1800360" cy="360"/>
            </a:xfrm>
            <a:prstGeom prst="straightConnector1">
              <a:avLst/>
            </a:prstGeom>
            <a:ln w="76200">
              <a:solidFill>
                <a:srgbClr val="ffd73a"/>
              </a:solidFill>
              <a:miter/>
            </a:ln>
          </p:spPr>
        </p:cxnSp>
      </p:grpSp>
      <p:sp>
        <p:nvSpPr>
          <p:cNvPr id="18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1699200" y="4684680"/>
            <a:ext cx="22512240" cy="8654400"/>
          </a:xfrm>
          <a:prstGeom prst="rect">
            <a:avLst/>
          </a:prstGeom>
          <a:noFill/>
          <a:ln w="12700">
            <a:noFill/>
          </a:ln>
        </p:spPr>
        <p:style>
          <a:lnRef idx="0"/>
          <a:fillRef idx="0"/>
          <a:effectRef idx="0"/>
          <a:fontRef idx="minor"/>
        </p:style>
        <p:txBody>
          <a:bodyPr lIns="45720" rIns="45720" tIns="45000" bIns="45000" anchor="t">
            <a:spAutoFit/>
          </a:bodyPr>
          <a:p>
            <a:pPr>
              <a:lnSpc>
                <a:spcPct val="100000"/>
              </a:lnSpc>
              <a:spcAft>
                <a:spcPts val="1199"/>
              </a:spcAft>
              <a:tabLst>
                <a:tab algn="l" pos="0"/>
              </a:tabLst>
            </a:pPr>
            <a:r>
              <a:rPr b="0" lang="ru-RU" sz="5400" spc="-1" strike="noStrike">
                <a:solidFill>
                  <a:srgbClr val="252d30"/>
                </a:solidFill>
                <a:latin typeface="Montserrat Medium"/>
                <a:ea typeface="Arial"/>
              </a:rPr>
              <a:t>Некоторые из флагов приведены ниже:</a:t>
            </a:r>
            <a:endParaRPr b="0" lang="ru-RU" sz="5400" spc="-1" strike="noStrike">
              <a:solidFill>
                <a:srgbClr val="000000"/>
              </a:solidFill>
              <a:latin typeface="Arial"/>
            </a:endParaRPr>
          </a:p>
          <a:p>
            <a:pPr marL="857160" indent="-857160">
              <a:lnSpc>
                <a:spcPct val="100000"/>
              </a:lnSpc>
              <a:spcAft>
                <a:spcPts val="1199"/>
              </a:spcAft>
              <a:buClr>
                <a:srgbClr val="252d30"/>
              </a:buClr>
              <a:buFont typeface="Arial"/>
              <a:buChar char="•"/>
              <a:tabLst>
                <a:tab algn="l" pos="0"/>
              </a:tabLst>
            </a:pPr>
            <a:r>
              <a:rPr b="1" lang="ru-RU" sz="5400" spc="-1" strike="noStrike">
                <a:solidFill>
                  <a:srgbClr val="252d30"/>
                </a:solidFill>
                <a:latin typeface="Montserrat Medium"/>
                <a:ea typeface="Arial"/>
              </a:rPr>
              <a:t>r </a:t>
            </a:r>
            <a:r>
              <a:rPr b="0" lang="ru-RU" sz="5400" spc="-1" strike="noStrike">
                <a:solidFill>
                  <a:srgbClr val="252d30"/>
                </a:solidFill>
                <a:latin typeface="Montserrat Medium"/>
                <a:ea typeface="Arial"/>
              </a:rPr>
              <a:t>   -  открыть файл для чтения</a:t>
            </a:r>
            <a:endParaRPr b="0" lang="ru-RU" sz="5400" spc="-1" strike="noStrike">
              <a:solidFill>
                <a:srgbClr val="000000"/>
              </a:solidFill>
              <a:latin typeface="Arial"/>
            </a:endParaRPr>
          </a:p>
          <a:p>
            <a:pPr marL="857160" indent="-857160">
              <a:lnSpc>
                <a:spcPct val="100000"/>
              </a:lnSpc>
              <a:spcAft>
                <a:spcPts val="1199"/>
              </a:spcAft>
              <a:buClr>
                <a:srgbClr val="252d30"/>
              </a:buClr>
              <a:buFont typeface="Arial"/>
              <a:buChar char="•"/>
              <a:tabLst>
                <a:tab algn="l" pos="0"/>
              </a:tabLst>
            </a:pPr>
            <a:r>
              <a:rPr b="1" lang="ru-RU" sz="5400" spc="-1" strike="noStrike">
                <a:solidFill>
                  <a:srgbClr val="252d30"/>
                </a:solidFill>
                <a:latin typeface="Montserrat Medium"/>
                <a:ea typeface="Arial"/>
              </a:rPr>
              <a:t>r+</a:t>
            </a:r>
            <a:r>
              <a:rPr b="0" lang="ru-RU" sz="5400" spc="-1" strike="noStrike">
                <a:solidFill>
                  <a:srgbClr val="252d30"/>
                </a:solidFill>
                <a:latin typeface="Montserrat Medium"/>
                <a:ea typeface="Arial"/>
              </a:rPr>
              <a:t>  -  открыть файл для чтения и записи</a:t>
            </a:r>
            <a:endParaRPr b="0" lang="ru-RU" sz="5400" spc="-1" strike="noStrike">
              <a:solidFill>
                <a:srgbClr val="000000"/>
              </a:solidFill>
              <a:latin typeface="Arial"/>
            </a:endParaRPr>
          </a:p>
          <a:p>
            <a:pPr marL="857160" indent="-857160">
              <a:lnSpc>
                <a:spcPct val="100000"/>
              </a:lnSpc>
              <a:spcAft>
                <a:spcPts val="1199"/>
              </a:spcAft>
              <a:buClr>
                <a:srgbClr val="252d30"/>
              </a:buClr>
              <a:buFont typeface="Arial"/>
              <a:buChar char="•"/>
              <a:tabLst>
                <a:tab algn="l" pos="0"/>
              </a:tabLst>
            </a:pPr>
            <a:r>
              <a:rPr b="1" lang="ru-RU" sz="5400" spc="-1" strike="noStrike">
                <a:solidFill>
                  <a:srgbClr val="252d30"/>
                </a:solidFill>
                <a:latin typeface="Montserrat Medium"/>
                <a:ea typeface="Arial"/>
              </a:rPr>
              <a:t>rs  </a:t>
            </a:r>
            <a:r>
              <a:rPr b="0" lang="ru-RU" sz="5400" spc="-1" strike="noStrike">
                <a:solidFill>
                  <a:srgbClr val="252d30"/>
                </a:solidFill>
                <a:latin typeface="Montserrat Medium"/>
                <a:ea typeface="Arial"/>
              </a:rPr>
              <a:t>-  открыть файл для чтения в синхронном режиме</a:t>
            </a:r>
            <a:endParaRPr b="0" lang="ru-RU" sz="5400" spc="-1" strike="noStrike">
              <a:solidFill>
                <a:srgbClr val="000000"/>
              </a:solidFill>
              <a:latin typeface="Arial"/>
            </a:endParaRPr>
          </a:p>
          <a:p>
            <a:pPr marL="857160" indent="-857160">
              <a:lnSpc>
                <a:spcPct val="100000"/>
              </a:lnSpc>
              <a:spcAft>
                <a:spcPts val="1199"/>
              </a:spcAft>
              <a:buClr>
                <a:srgbClr val="252d30"/>
              </a:buClr>
              <a:buFont typeface="Arial"/>
              <a:buChar char="•"/>
              <a:tabLst>
                <a:tab algn="l" pos="0"/>
              </a:tabLst>
            </a:pPr>
            <a:r>
              <a:rPr b="1" lang="ru-RU" sz="5400" spc="-1" strike="noStrike">
                <a:solidFill>
                  <a:srgbClr val="252d30"/>
                </a:solidFill>
                <a:latin typeface="Montserrat Medium"/>
                <a:ea typeface="Arial"/>
              </a:rPr>
              <a:t>w  </a:t>
            </a:r>
            <a:r>
              <a:rPr b="0" lang="ru-RU" sz="5400" spc="-1" strike="noStrike">
                <a:solidFill>
                  <a:srgbClr val="252d30"/>
                </a:solidFill>
                <a:latin typeface="Montserrat Medium"/>
                <a:ea typeface="Arial"/>
              </a:rPr>
              <a:t>-  открыть файл для записи</a:t>
            </a:r>
            <a:endParaRPr b="0" lang="ru-RU" sz="5400" spc="-1" strike="noStrike">
              <a:solidFill>
                <a:srgbClr val="000000"/>
              </a:solidFill>
              <a:latin typeface="Arial"/>
            </a:endParaRPr>
          </a:p>
          <a:p>
            <a:pPr marL="857160" indent="-857160">
              <a:lnSpc>
                <a:spcPct val="100000"/>
              </a:lnSpc>
              <a:spcAft>
                <a:spcPts val="1199"/>
              </a:spcAft>
              <a:buClr>
                <a:srgbClr val="252d30"/>
              </a:buClr>
              <a:buFont typeface="Arial"/>
              <a:buChar char="•"/>
              <a:tabLst>
                <a:tab algn="l" pos="0"/>
              </a:tabLst>
            </a:pPr>
            <a:r>
              <a:rPr b="1" lang="ru-RU" sz="5400" spc="-1" strike="noStrike">
                <a:solidFill>
                  <a:srgbClr val="252d30"/>
                </a:solidFill>
                <a:latin typeface="Montserrat Medium"/>
                <a:ea typeface="Arial"/>
              </a:rPr>
              <a:t>a   </a:t>
            </a:r>
            <a:r>
              <a:rPr b="0" lang="ru-RU" sz="5400" spc="-1" strike="noStrike">
                <a:solidFill>
                  <a:srgbClr val="252d30"/>
                </a:solidFill>
                <a:latin typeface="Montserrat Medium"/>
                <a:ea typeface="Arial"/>
              </a:rPr>
              <a:t>-  открыть файл для записи данных в конец файла</a:t>
            </a:r>
            <a:endParaRPr b="0" lang="ru-RU" sz="5400" spc="-1" strike="noStrike">
              <a:solidFill>
                <a:srgbClr val="000000"/>
              </a:solidFill>
              <a:latin typeface="Arial"/>
            </a:endParaRPr>
          </a:p>
          <a:p>
            <a:pPr marL="857160" indent="-857160">
              <a:lnSpc>
                <a:spcPct val="100000"/>
              </a:lnSpc>
              <a:spcAft>
                <a:spcPts val="1199"/>
              </a:spcAft>
              <a:buClr>
                <a:srgbClr val="252d30"/>
              </a:buClr>
              <a:buFont typeface="Arial"/>
              <a:buChar char="•"/>
              <a:tabLst>
                <a:tab algn="l" pos="0"/>
              </a:tabLst>
            </a:pPr>
            <a:r>
              <a:rPr b="1" lang="ru-RU" sz="5400" spc="-1" strike="noStrike">
                <a:solidFill>
                  <a:srgbClr val="252d30"/>
                </a:solidFill>
                <a:latin typeface="Montserrat Medium"/>
                <a:ea typeface="Arial"/>
              </a:rPr>
              <a:t>a+ </a:t>
            </a:r>
            <a:r>
              <a:rPr b="0" lang="ru-RU" sz="5400" spc="-1" strike="noStrike">
                <a:solidFill>
                  <a:srgbClr val="252d30"/>
                </a:solidFill>
                <a:latin typeface="Montserrat Medium"/>
                <a:ea typeface="Arial"/>
              </a:rPr>
              <a:t>-  открыть файл для чтения и для записи данных в конец файла</a:t>
            </a:r>
            <a:endParaRPr b="0" lang="ru-RU" sz="5400" spc="-1" strike="noStrike">
              <a:solidFill>
                <a:srgbClr val="000000"/>
              </a:solidFill>
              <a:latin typeface="Arial"/>
            </a:endParaRPr>
          </a:p>
          <a:p>
            <a:pPr>
              <a:lnSpc>
                <a:spcPct val="100000"/>
              </a:lnSpc>
              <a:spcAft>
                <a:spcPts val="1199"/>
              </a:spcAft>
              <a:tabLst>
                <a:tab algn="l" pos="0"/>
              </a:tabLst>
            </a:pPr>
            <a:endParaRPr b="0" lang="ru-RU" sz="6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6" name="Рисунок 3" descr=""/>
          <p:cNvPicPr/>
          <p:nvPr/>
        </p:nvPicPr>
        <p:blipFill>
          <a:blip r:embed="rId1"/>
          <a:stretch/>
        </p:blipFill>
        <p:spPr>
          <a:xfrm>
            <a:off x="0" y="0"/>
            <a:ext cx="24383520" cy="13715640"/>
          </a:xfrm>
          <a:prstGeom prst="rect">
            <a:avLst/>
          </a:prstGeom>
          <a:ln w="0">
            <a:noFill/>
          </a:ln>
        </p:spPr>
      </p:pic>
      <p:grpSp>
        <p:nvGrpSpPr>
          <p:cNvPr id="187" name="Группа 1"/>
          <p:cNvGrpSpPr/>
          <p:nvPr/>
        </p:nvGrpSpPr>
        <p:grpSpPr>
          <a:xfrm>
            <a:off x="1719360" y="2389320"/>
            <a:ext cx="14222520" cy="1642320"/>
            <a:chOff x="1719360" y="2389320"/>
            <a:chExt cx="14222520" cy="1642320"/>
          </a:xfrm>
        </p:grpSpPr>
        <p:sp>
          <p:nvSpPr>
            <p:cNvPr id="188" name="Investor Pitch Deck Template"/>
            <p:cNvSpPr/>
            <p:nvPr/>
          </p:nvSpPr>
          <p:spPr>
            <a:xfrm>
              <a:off x="1719360" y="2389320"/>
              <a:ext cx="14222520" cy="130860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ru-RU" sz="8000" spc="-1" strike="noStrike">
                  <a:solidFill>
                    <a:schemeClr val="accent1"/>
                  </a:solidFill>
                  <a:latin typeface="Montserrat"/>
                  <a:ea typeface="Aller"/>
                </a:rPr>
                <a:t>Код создания файла</a:t>
              </a:r>
              <a:endParaRPr b="0" lang="ru-RU" sz="8000" spc="-1" strike="noStrike">
                <a:solidFill>
                  <a:srgbClr val="000000"/>
                </a:solidFill>
                <a:latin typeface="Arial"/>
              </a:endParaRPr>
            </a:p>
          </p:txBody>
        </p:sp>
        <p:cxnSp>
          <p:nvCxnSpPr>
            <p:cNvPr id="189" name="Прямая соединительная линия 5"/>
            <p:cNvCxnSpPr/>
            <p:nvPr/>
          </p:nvCxnSpPr>
          <p:spPr>
            <a:xfrm>
              <a:off x="1768320" y="4031640"/>
              <a:ext cx="1800360" cy="360"/>
            </a:xfrm>
            <a:prstGeom prst="straightConnector1">
              <a:avLst/>
            </a:prstGeom>
            <a:ln w="76200">
              <a:solidFill>
                <a:srgbClr val="ffd73a"/>
              </a:solidFill>
              <a:miter/>
            </a:ln>
          </p:spPr>
        </p:cxnSp>
      </p:grpSp>
      <p:sp>
        <p:nvSpPr>
          <p:cNvPr id="19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1811880" y="4831560"/>
            <a:ext cx="21856320" cy="466164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en-US" sz="6000" spc="-1" strike="noStrike">
                <a:solidFill>
                  <a:srgbClr val="800080"/>
                </a:solidFill>
                <a:latin typeface="Courier New"/>
                <a:ea typeface="Arial"/>
              </a:rPr>
              <a:t>fs.open("temp.txt", 'w', function(err){</a:t>
            </a:r>
            <a:endParaRPr b="0" lang="ru-RU" sz="6000" spc="-1" strike="noStrike">
              <a:solidFill>
                <a:srgbClr val="000000"/>
              </a:solidFill>
              <a:latin typeface="Arial"/>
            </a:endParaRPr>
          </a:p>
          <a:p>
            <a:pPr>
              <a:lnSpc>
                <a:spcPct val="100000"/>
              </a:lnSpc>
              <a:tabLst>
                <a:tab algn="l" pos="0"/>
              </a:tabLst>
            </a:pPr>
            <a:r>
              <a:rPr b="1" lang="en-US" sz="6000" spc="-1" strike="noStrike">
                <a:solidFill>
                  <a:srgbClr val="800080"/>
                </a:solidFill>
                <a:latin typeface="Courier New"/>
                <a:ea typeface="Arial"/>
              </a:rPr>
              <a:t>    </a:t>
            </a:r>
            <a:r>
              <a:rPr b="1" lang="en-US" sz="6000" spc="-1" strike="noStrike">
                <a:solidFill>
                  <a:srgbClr val="800080"/>
                </a:solidFill>
                <a:latin typeface="Courier New"/>
                <a:ea typeface="Arial"/>
              </a:rPr>
              <a:t>if (err) throw err</a:t>
            </a:r>
            <a:endParaRPr b="0" lang="ru-RU" sz="6000" spc="-1" strike="noStrike">
              <a:solidFill>
                <a:srgbClr val="000000"/>
              </a:solidFill>
              <a:latin typeface="Arial"/>
            </a:endParaRPr>
          </a:p>
          <a:p>
            <a:pPr>
              <a:lnSpc>
                <a:spcPct val="100000"/>
              </a:lnSpc>
              <a:tabLst>
                <a:tab algn="l" pos="0"/>
              </a:tabLst>
            </a:pPr>
            <a:r>
              <a:rPr b="1" lang="en-US" sz="6000" spc="-1" strike="noStrike">
                <a:solidFill>
                  <a:srgbClr val="800080"/>
                </a:solidFill>
                <a:latin typeface="Courier New"/>
                <a:ea typeface="Arial"/>
              </a:rPr>
              <a:t>    </a:t>
            </a:r>
            <a:r>
              <a:rPr b="1" lang="en-US" sz="6000" spc="-1" strike="noStrike">
                <a:solidFill>
                  <a:srgbClr val="800080"/>
                </a:solidFill>
                <a:latin typeface="Courier New"/>
                <a:ea typeface="Arial"/>
              </a:rPr>
              <a:t>console.log("created")</a:t>
            </a:r>
            <a:endParaRPr b="0" lang="ru-RU" sz="6000" spc="-1" strike="noStrike">
              <a:solidFill>
                <a:srgbClr val="000000"/>
              </a:solidFill>
              <a:latin typeface="Arial"/>
            </a:endParaRPr>
          </a:p>
          <a:p>
            <a:pPr>
              <a:lnSpc>
                <a:spcPct val="100000"/>
              </a:lnSpc>
              <a:tabLst>
                <a:tab algn="l" pos="0"/>
              </a:tabLst>
            </a:pPr>
            <a:r>
              <a:rPr b="1" lang="en-US" sz="6000" spc="-1" strike="noStrike">
                <a:solidFill>
                  <a:srgbClr val="800080"/>
                </a:solidFill>
                <a:latin typeface="Courier New"/>
                <a:ea typeface="Arial"/>
              </a:rPr>
              <a:t>})</a:t>
            </a:r>
            <a:endParaRPr b="0" lang="ru-RU" sz="6000" spc="-1" strike="noStrike">
              <a:solidFill>
                <a:srgbClr val="000000"/>
              </a:solidFill>
              <a:latin typeface="Arial"/>
            </a:endParaRPr>
          </a:p>
          <a:p>
            <a:pPr>
              <a:lnSpc>
                <a:spcPct val="100000"/>
              </a:lnSpc>
              <a:tabLst>
                <a:tab algn="l" pos="0"/>
              </a:tabLst>
            </a:pPr>
            <a:endParaRPr b="0" lang="ru-RU" sz="6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 name="Рисунок 3" descr=""/>
          <p:cNvPicPr/>
          <p:nvPr/>
        </p:nvPicPr>
        <p:blipFill>
          <a:blip r:embed="rId1"/>
          <a:stretch/>
        </p:blipFill>
        <p:spPr>
          <a:xfrm>
            <a:off x="0" y="0"/>
            <a:ext cx="24383520" cy="13715640"/>
          </a:xfrm>
          <a:prstGeom prst="rect">
            <a:avLst/>
          </a:prstGeom>
          <a:ln w="0">
            <a:noFill/>
          </a:ln>
        </p:spPr>
      </p:pic>
      <p:grpSp>
        <p:nvGrpSpPr>
          <p:cNvPr id="192" name="Группа 1"/>
          <p:cNvGrpSpPr/>
          <p:nvPr/>
        </p:nvGrpSpPr>
        <p:grpSpPr>
          <a:xfrm>
            <a:off x="1719360" y="2389320"/>
            <a:ext cx="14222520" cy="1760400"/>
            <a:chOff x="1719360" y="2389320"/>
            <a:chExt cx="14222520" cy="1760400"/>
          </a:xfrm>
        </p:grpSpPr>
        <p:sp>
          <p:nvSpPr>
            <p:cNvPr id="193" name="Investor Pitch Deck Template"/>
            <p:cNvSpPr/>
            <p:nvPr/>
          </p:nvSpPr>
          <p:spPr>
            <a:xfrm>
              <a:off x="1719360" y="2389320"/>
              <a:ext cx="14222520" cy="130860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ru-RU" sz="8000" spc="-1" strike="noStrike">
                  <a:solidFill>
                    <a:schemeClr val="accent1"/>
                  </a:solidFill>
                  <a:latin typeface="Montserrat"/>
                  <a:ea typeface="Aller"/>
                </a:rPr>
                <a:t>Запись в файл</a:t>
              </a:r>
              <a:endParaRPr b="0" lang="ru-RU" sz="8000" spc="-1" strike="noStrike">
                <a:solidFill>
                  <a:srgbClr val="000000"/>
                </a:solidFill>
                <a:latin typeface="Arial"/>
              </a:endParaRPr>
            </a:p>
          </p:txBody>
        </p:sp>
        <p:cxnSp>
          <p:nvCxnSpPr>
            <p:cNvPr id="194" name="Прямая соединительная линия 5"/>
            <p:cNvCxnSpPr/>
            <p:nvPr/>
          </p:nvCxnSpPr>
          <p:spPr>
            <a:xfrm>
              <a:off x="1768320" y="4149720"/>
              <a:ext cx="1800360" cy="360"/>
            </a:xfrm>
            <a:prstGeom prst="straightConnector1">
              <a:avLst/>
            </a:prstGeom>
            <a:ln w="76200">
              <a:solidFill>
                <a:srgbClr val="ffd73a"/>
              </a:solidFill>
              <a:miter/>
            </a:ln>
          </p:spPr>
        </p:cxnSp>
      </p:grpSp>
      <p:sp>
        <p:nvSpPr>
          <p:cNvPr id="19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1559880" y="5333040"/>
            <a:ext cx="21260160" cy="645948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en-US" sz="5400" spc="-1" strike="noStrike">
                <a:solidFill>
                  <a:srgbClr val="800080"/>
                </a:solidFill>
                <a:latin typeface="Courier New"/>
                <a:ea typeface="Arial"/>
              </a:rPr>
              <a:t>fs.writeFileSync(file, data)</a:t>
            </a:r>
            <a:endParaRPr b="0" lang="ru-RU" sz="5400" spc="-1" strike="noStrike">
              <a:solidFill>
                <a:srgbClr val="000000"/>
              </a:solidFill>
              <a:latin typeface="Arial"/>
            </a:endParaRPr>
          </a:p>
          <a:p>
            <a:pPr>
              <a:lnSpc>
                <a:spcPct val="100000"/>
              </a:lnSpc>
              <a:spcBef>
                <a:spcPts val="1199"/>
              </a:spcBef>
              <a:tabLst>
                <a:tab algn="l" pos="0"/>
              </a:tabLst>
            </a:pPr>
            <a:r>
              <a:rPr b="1" lang="en-US" sz="5400" spc="-1" strike="noStrike">
                <a:solidFill>
                  <a:srgbClr val="800080"/>
                </a:solidFill>
                <a:latin typeface="Courier New"/>
                <a:ea typeface="Arial"/>
              </a:rPr>
              <a:t>fs.writeFile(file, data, callback)</a:t>
            </a:r>
            <a:endParaRPr b="0" lang="ru-RU" sz="5400" spc="-1" strike="noStrike">
              <a:solidFill>
                <a:srgbClr val="000000"/>
              </a:solidFill>
              <a:latin typeface="Arial"/>
            </a:endParaRPr>
          </a:p>
          <a:p>
            <a:pPr>
              <a:lnSpc>
                <a:spcPct val="100000"/>
              </a:lnSpc>
              <a:spcBef>
                <a:spcPts val="1199"/>
              </a:spcBef>
              <a:tabLst>
                <a:tab algn="l" pos="0"/>
              </a:tabLst>
            </a:pPr>
            <a:endParaRPr b="0" lang="ru-RU" sz="5400" spc="-1" strike="noStrike">
              <a:solidFill>
                <a:srgbClr val="000000"/>
              </a:solidFill>
              <a:latin typeface="Arial"/>
            </a:endParaRPr>
          </a:p>
          <a:p>
            <a:pPr>
              <a:lnSpc>
                <a:spcPct val="100000"/>
              </a:lnSpc>
              <a:spcBef>
                <a:spcPts val="1199"/>
              </a:spcBef>
              <a:tabLst>
                <a:tab algn="l" pos="0"/>
              </a:tabLst>
            </a:pPr>
            <a:r>
              <a:rPr b="0" lang="ru-RU" sz="5400" spc="-1" strike="noStrike">
                <a:solidFill>
                  <a:srgbClr val="252d30"/>
                </a:solidFill>
                <a:latin typeface="Montserrat Medium"/>
                <a:ea typeface="Arial"/>
              </a:rPr>
              <a:t>Параметры:</a:t>
            </a:r>
            <a:endParaRPr b="0" lang="ru-RU" sz="5400" spc="-1" strike="noStrike">
              <a:solidFill>
                <a:srgbClr val="000000"/>
              </a:solidFill>
              <a:latin typeface="Arial"/>
            </a:endParaRPr>
          </a:p>
          <a:p>
            <a:pPr marL="457200" indent="-343080">
              <a:lnSpc>
                <a:spcPct val="100000"/>
              </a:lnSpc>
              <a:spcBef>
                <a:spcPts val="1199"/>
              </a:spcBef>
              <a:buClr>
                <a:srgbClr val="252d30"/>
              </a:buClr>
              <a:buFont typeface="Symbol" charset="2"/>
              <a:buChar char=""/>
              <a:tabLst>
                <a:tab algn="l" pos="0"/>
              </a:tabLst>
            </a:pPr>
            <a:r>
              <a:rPr b="1" lang="en-US" sz="5400" spc="-1" strike="noStrike">
                <a:solidFill>
                  <a:srgbClr val="252d30"/>
                </a:solidFill>
                <a:latin typeface="Montserrat Medium"/>
                <a:ea typeface="Arial"/>
              </a:rPr>
              <a:t>file</a:t>
            </a:r>
            <a:r>
              <a:rPr b="0" lang="en-US" sz="5400" spc="-1" strike="noStrike">
                <a:solidFill>
                  <a:srgbClr val="252d30"/>
                </a:solidFill>
                <a:latin typeface="Montserrat Medium"/>
                <a:ea typeface="Arial"/>
              </a:rPr>
              <a:t> - </a:t>
            </a:r>
            <a:r>
              <a:rPr b="0" lang="ru-RU" sz="5400" spc="-1" strike="noStrike">
                <a:solidFill>
                  <a:srgbClr val="252d30"/>
                </a:solidFill>
                <a:latin typeface="Montserrat Medium"/>
                <a:ea typeface="Arial"/>
              </a:rPr>
              <a:t>путь до файла или файл</a:t>
            </a:r>
            <a:endParaRPr b="0" lang="ru-RU" sz="5400" spc="-1" strike="noStrike">
              <a:solidFill>
                <a:srgbClr val="000000"/>
              </a:solidFill>
              <a:latin typeface="Arial"/>
            </a:endParaRPr>
          </a:p>
          <a:p>
            <a:pPr marL="457200" indent="-343080">
              <a:lnSpc>
                <a:spcPct val="100000"/>
              </a:lnSpc>
              <a:buClr>
                <a:srgbClr val="252d30"/>
              </a:buClr>
              <a:buFont typeface="Symbol" charset="2"/>
              <a:buChar char=""/>
              <a:tabLst>
                <a:tab algn="l" pos="0"/>
              </a:tabLst>
            </a:pPr>
            <a:r>
              <a:rPr b="1" lang="en-US" sz="5400" spc="-1" strike="noStrike">
                <a:solidFill>
                  <a:srgbClr val="252d30"/>
                </a:solidFill>
                <a:latin typeface="Montserrat Medium"/>
                <a:ea typeface="Arial"/>
              </a:rPr>
              <a:t>data</a:t>
            </a:r>
            <a:r>
              <a:rPr b="0" lang="en-US" sz="5400" spc="-1" strike="noStrike">
                <a:solidFill>
                  <a:srgbClr val="252d30"/>
                </a:solidFill>
                <a:latin typeface="Montserrat Medium"/>
                <a:ea typeface="Arial"/>
              </a:rPr>
              <a:t> - </a:t>
            </a:r>
            <a:r>
              <a:rPr b="0" lang="ru-RU" sz="5400" spc="-1" strike="noStrike">
                <a:solidFill>
                  <a:srgbClr val="252d30"/>
                </a:solidFill>
                <a:latin typeface="Montserrat Medium"/>
                <a:ea typeface="Arial"/>
              </a:rPr>
              <a:t>данные в формате </a:t>
            </a:r>
            <a:r>
              <a:rPr b="1" lang="en-US" sz="5400" spc="-1" strike="noStrike">
                <a:solidFill>
                  <a:srgbClr val="252d30"/>
                </a:solidFill>
                <a:latin typeface="Montserrat Medium"/>
                <a:ea typeface="Arial"/>
              </a:rPr>
              <a:t>String</a:t>
            </a:r>
            <a:r>
              <a:rPr b="0" lang="en-US" sz="5400" spc="-1" strike="noStrike">
                <a:solidFill>
                  <a:srgbClr val="252d30"/>
                </a:solidFill>
                <a:latin typeface="Montserrat Medium"/>
                <a:ea typeface="Arial"/>
              </a:rPr>
              <a:t> </a:t>
            </a:r>
            <a:r>
              <a:rPr b="0" lang="ru-RU" sz="5400" spc="-1" strike="noStrike">
                <a:solidFill>
                  <a:srgbClr val="252d30"/>
                </a:solidFill>
                <a:latin typeface="Montserrat Medium"/>
                <a:ea typeface="Arial"/>
              </a:rPr>
              <a:t>или </a:t>
            </a:r>
            <a:r>
              <a:rPr b="1" lang="en-US" sz="5400" spc="-1" strike="noStrike">
                <a:solidFill>
                  <a:srgbClr val="252d30"/>
                </a:solidFill>
                <a:latin typeface="Montserrat Medium"/>
                <a:ea typeface="Arial"/>
              </a:rPr>
              <a:t>Buffer</a:t>
            </a:r>
            <a:r>
              <a:rPr b="0" lang="en-US" sz="5400" spc="-1" strike="noStrike">
                <a:solidFill>
                  <a:srgbClr val="252d30"/>
                </a:solidFill>
                <a:latin typeface="Montserrat Medium"/>
                <a:ea typeface="Arial"/>
              </a:rPr>
              <a:t> </a:t>
            </a:r>
            <a:r>
              <a:rPr b="0" lang="ru-RU" sz="5400" spc="-1" strike="noStrike">
                <a:solidFill>
                  <a:srgbClr val="252d30"/>
                </a:solidFill>
                <a:latin typeface="Montserrat Medium"/>
                <a:ea typeface="Arial"/>
              </a:rPr>
              <a:t>для записи</a:t>
            </a:r>
            <a:endParaRPr b="0" lang="ru-RU" sz="5400" spc="-1" strike="noStrike">
              <a:solidFill>
                <a:srgbClr val="000000"/>
              </a:solidFill>
              <a:latin typeface="Arial"/>
            </a:endParaRPr>
          </a:p>
          <a:p>
            <a:pPr marL="457200" indent="-343080">
              <a:lnSpc>
                <a:spcPct val="100000"/>
              </a:lnSpc>
              <a:buClr>
                <a:srgbClr val="252d30"/>
              </a:buClr>
              <a:buFont typeface="Symbol" charset="2"/>
              <a:buChar char=""/>
              <a:tabLst>
                <a:tab algn="l" pos="0"/>
              </a:tabLst>
            </a:pPr>
            <a:r>
              <a:rPr b="1" lang="en-US" sz="5400" spc="-1" strike="noStrike">
                <a:solidFill>
                  <a:srgbClr val="252d30"/>
                </a:solidFill>
                <a:latin typeface="Montserrat Medium"/>
                <a:ea typeface="Arial"/>
              </a:rPr>
              <a:t>callback</a:t>
            </a:r>
            <a:r>
              <a:rPr b="0" lang="en-US" sz="5400" spc="-1" strike="noStrike">
                <a:solidFill>
                  <a:srgbClr val="252d30"/>
                </a:solidFill>
                <a:latin typeface="Montserrat Medium"/>
                <a:ea typeface="Arial"/>
              </a:rPr>
              <a:t> - </a:t>
            </a:r>
            <a:r>
              <a:rPr b="0" lang="ru-RU" sz="5400" spc="-1" strike="noStrike">
                <a:solidFill>
                  <a:srgbClr val="252d30"/>
                </a:solidFill>
                <a:latin typeface="Montserrat Medium"/>
                <a:ea typeface="Arial"/>
              </a:rPr>
              <a:t>функция обратного вызова</a:t>
            </a:r>
            <a:endParaRPr b="0" lang="ru-RU"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6" name="Рисунок 3" descr=""/>
          <p:cNvPicPr/>
          <p:nvPr/>
        </p:nvPicPr>
        <p:blipFill>
          <a:blip r:embed="rId1"/>
          <a:stretch/>
        </p:blipFill>
        <p:spPr>
          <a:xfrm>
            <a:off x="0" y="0"/>
            <a:ext cx="24383520" cy="13715640"/>
          </a:xfrm>
          <a:prstGeom prst="rect">
            <a:avLst/>
          </a:prstGeom>
          <a:ln w="0">
            <a:noFill/>
          </a:ln>
        </p:spPr>
      </p:pic>
      <p:grpSp>
        <p:nvGrpSpPr>
          <p:cNvPr id="197" name="Группа 1"/>
          <p:cNvGrpSpPr/>
          <p:nvPr/>
        </p:nvGrpSpPr>
        <p:grpSpPr>
          <a:xfrm>
            <a:off x="1719360" y="2389320"/>
            <a:ext cx="14222520" cy="1848960"/>
            <a:chOff x="1719360" y="2389320"/>
            <a:chExt cx="14222520" cy="1848960"/>
          </a:xfrm>
        </p:grpSpPr>
        <p:sp>
          <p:nvSpPr>
            <p:cNvPr id="198" name="Investor Pitch Deck Template"/>
            <p:cNvSpPr/>
            <p:nvPr/>
          </p:nvSpPr>
          <p:spPr>
            <a:xfrm>
              <a:off x="1719360" y="2389320"/>
              <a:ext cx="14222520" cy="130860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ru-RU" sz="8000" spc="-1" strike="noStrike">
                  <a:solidFill>
                    <a:schemeClr val="accent1"/>
                  </a:solidFill>
                  <a:latin typeface="Montserrat"/>
                  <a:ea typeface="Aller"/>
                </a:rPr>
                <a:t>Пример записи в файл</a:t>
              </a:r>
              <a:endParaRPr b="0" lang="ru-RU" sz="8000" spc="-1" strike="noStrike">
                <a:solidFill>
                  <a:srgbClr val="000000"/>
                </a:solidFill>
                <a:latin typeface="Arial"/>
              </a:endParaRPr>
            </a:p>
          </p:txBody>
        </p:sp>
        <p:cxnSp>
          <p:nvCxnSpPr>
            <p:cNvPr id="199" name="Прямая соединительная линия 5"/>
            <p:cNvCxnSpPr/>
            <p:nvPr/>
          </p:nvCxnSpPr>
          <p:spPr>
            <a:xfrm>
              <a:off x="1768320" y="4238280"/>
              <a:ext cx="1800360" cy="360"/>
            </a:xfrm>
            <a:prstGeom prst="straightConnector1">
              <a:avLst/>
            </a:prstGeom>
            <a:ln w="76200">
              <a:solidFill>
                <a:srgbClr val="ffd73a"/>
              </a:solidFill>
              <a:miter/>
            </a:ln>
          </p:spPr>
        </p:cxnSp>
      </p:grpSp>
      <p:sp>
        <p:nvSpPr>
          <p:cNvPr id="20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1739880" y="5118120"/>
            <a:ext cx="21856320" cy="6491160"/>
          </a:xfrm>
          <a:prstGeom prst="rect">
            <a:avLst/>
          </a:prstGeom>
          <a:noFill/>
          <a:ln w="12700">
            <a:noFill/>
          </a:ln>
        </p:spPr>
        <p:style>
          <a:lnRef idx="0"/>
          <a:fillRef idx="0"/>
          <a:effectRef idx="0"/>
          <a:fontRef idx="minor"/>
        </p:style>
        <p:txBody>
          <a:bodyPr lIns="45720" rIns="45720" tIns="45000" bIns="45000" anchor="t">
            <a:spAutoFit/>
          </a:bodyPr>
          <a:p>
            <a:pPr>
              <a:lnSpc>
                <a:spcPct val="100000"/>
              </a:lnSpc>
              <a:tabLst>
                <a:tab algn="l" pos="0"/>
              </a:tabLst>
            </a:pPr>
            <a:r>
              <a:rPr b="1" lang="en-US" sz="6000" spc="-1" strike="noStrike">
                <a:solidFill>
                  <a:srgbClr val="800080"/>
                </a:solidFill>
                <a:latin typeface="Courier New"/>
                <a:ea typeface="Arial"/>
              </a:rPr>
              <a:t>import fs from "fs";</a:t>
            </a:r>
            <a:endParaRPr b="0" lang="ru-RU" sz="6000" spc="-1" strike="noStrike">
              <a:solidFill>
                <a:srgbClr val="000000"/>
              </a:solidFill>
              <a:latin typeface="Arial"/>
            </a:endParaRPr>
          </a:p>
          <a:p>
            <a:pPr>
              <a:lnSpc>
                <a:spcPct val="100000"/>
              </a:lnSpc>
              <a:tabLst>
                <a:tab algn="l" pos="0"/>
              </a:tabLst>
            </a:pPr>
            <a:endParaRPr b="0" lang="ru-RU" sz="6000" spc="-1" strike="noStrike">
              <a:solidFill>
                <a:srgbClr val="000000"/>
              </a:solidFill>
              <a:latin typeface="Arial"/>
            </a:endParaRPr>
          </a:p>
          <a:p>
            <a:pPr>
              <a:lnSpc>
                <a:spcPct val="100000"/>
              </a:lnSpc>
              <a:tabLst>
                <a:tab algn="l" pos="0"/>
              </a:tabLst>
            </a:pPr>
            <a:r>
              <a:rPr b="1" lang="en-US" sz="6000" spc="-1" strike="noStrike">
                <a:solidFill>
                  <a:srgbClr val="800080"/>
                </a:solidFill>
                <a:latin typeface="Courier New"/>
                <a:ea typeface="Arial"/>
              </a:rPr>
              <a:t>fs.writeFile("</a:t>
            </a:r>
            <a:r>
              <a:rPr b="1" i="1" lang="en-US" sz="6000" spc="-1" strike="noStrike">
                <a:solidFill>
                  <a:srgbClr val="800080"/>
                </a:solidFill>
                <a:latin typeface="Courier New"/>
                <a:ea typeface="Arial"/>
              </a:rPr>
              <a:t>temp.txt</a:t>
            </a:r>
            <a:r>
              <a:rPr b="1" lang="en-US" sz="6000" spc="-1" strike="noStrike">
                <a:solidFill>
                  <a:srgbClr val="800080"/>
                </a:solidFill>
                <a:latin typeface="Courier New"/>
                <a:ea typeface="Arial"/>
              </a:rPr>
              <a:t>", "</a:t>
            </a:r>
            <a:r>
              <a:rPr b="1" i="1" lang="en-US" sz="6000" spc="-1" strike="noStrike">
                <a:solidFill>
                  <a:srgbClr val="800080"/>
                </a:solidFill>
                <a:latin typeface="Courier New"/>
                <a:ea typeface="Arial"/>
              </a:rPr>
              <a:t>mytext</a:t>
            </a:r>
            <a:r>
              <a:rPr b="1" lang="en-US" sz="6000" spc="-1" strike="noStrike">
                <a:solidFill>
                  <a:srgbClr val="800080"/>
                </a:solidFill>
                <a:latin typeface="Courier New"/>
                <a:ea typeface="Arial"/>
              </a:rPr>
              <a:t>", (err) =&gt; {</a:t>
            </a:r>
            <a:endParaRPr b="0" lang="ru-RU" sz="6000" spc="-1" strike="noStrike">
              <a:solidFill>
                <a:srgbClr val="000000"/>
              </a:solidFill>
              <a:latin typeface="Arial"/>
            </a:endParaRPr>
          </a:p>
          <a:p>
            <a:pPr>
              <a:lnSpc>
                <a:spcPct val="100000"/>
              </a:lnSpc>
              <a:tabLst>
                <a:tab algn="l" pos="0"/>
              </a:tabLst>
            </a:pPr>
            <a:r>
              <a:rPr b="1" lang="en-US" sz="6000" spc="-1" strike="noStrike">
                <a:solidFill>
                  <a:srgbClr val="800080"/>
                </a:solidFill>
                <a:latin typeface="Courier New"/>
                <a:ea typeface="Arial"/>
              </a:rPr>
              <a:t>        </a:t>
            </a:r>
            <a:r>
              <a:rPr b="1" lang="en-US" sz="6000" spc="-1" strike="noStrike">
                <a:solidFill>
                  <a:srgbClr val="800080"/>
                </a:solidFill>
                <a:latin typeface="Courier New"/>
                <a:ea typeface="Arial"/>
              </a:rPr>
              <a:t>if (err) throw err;</a:t>
            </a:r>
            <a:endParaRPr b="0" lang="ru-RU" sz="6000" spc="-1" strike="noStrike">
              <a:solidFill>
                <a:srgbClr val="000000"/>
              </a:solidFill>
              <a:latin typeface="Arial"/>
            </a:endParaRPr>
          </a:p>
          <a:p>
            <a:pPr>
              <a:lnSpc>
                <a:spcPct val="100000"/>
              </a:lnSpc>
              <a:tabLst>
                <a:tab algn="l" pos="0"/>
              </a:tabLst>
            </a:pPr>
            <a:r>
              <a:rPr b="1" lang="en-US" sz="6000" spc="-1" strike="noStrike">
                <a:solidFill>
                  <a:srgbClr val="800080"/>
                </a:solidFill>
                <a:latin typeface="Courier New"/>
                <a:ea typeface="Arial"/>
              </a:rPr>
              <a:t>        </a:t>
            </a:r>
            <a:r>
              <a:rPr b="1" lang="en-US" sz="6000" spc="-1" strike="noStrike">
                <a:solidFill>
                  <a:srgbClr val="800080"/>
                </a:solidFill>
                <a:latin typeface="Courier New"/>
                <a:ea typeface="Arial"/>
              </a:rPr>
              <a:t>console.log("</a:t>
            </a:r>
            <a:r>
              <a:rPr b="1" i="1" lang="ru-RU" sz="6000" spc="-1" strike="noStrike">
                <a:solidFill>
                  <a:srgbClr val="800080"/>
                </a:solidFill>
                <a:latin typeface="Courier New"/>
                <a:ea typeface="Arial"/>
              </a:rPr>
              <a:t>Записано</a:t>
            </a:r>
            <a:r>
              <a:rPr b="1" lang="ru-RU" sz="6000" spc="-1" strike="noStrike">
                <a:solidFill>
                  <a:srgbClr val="800080"/>
                </a:solidFill>
                <a:latin typeface="Courier New"/>
                <a:ea typeface="Arial"/>
              </a:rPr>
              <a:t>");</a:t>
            </a:r>
            <a:endParaRPr b="0" lang="ru-RU" sz="6000" spc="-1" strike="noStrike">
              <a:solidFill>
                <a:srgbClr val="000000"/>
              </a:solidFill>
              <a:latin typeface="Arial"/>
            </a:endParaRPr>
          </a:p>
          <a:p>
            <a:pPr>
              <a:lnSpc>
                <a:spcPct val="100000"/>
              </a:lnSpc>
              <a:tabLst>
                <a:tab algn="l" pos="0"/>
              </a:tabLst>
            </a:pPr>
            <a:r>
              <a:rPr b="1" lang="ru-RU" sz="6000" spc="-1" strike="noStrike">
                <a:solidFill>
                  <a:srgbClr val="800080"/>
                </a:solidFill>
                <a:latin typeface="Courier New"/>
                <a:ea typeface="Arial"/>
              </a:rPr>
              <a:t>    </a:t>
            </a:r>
            <a:r>
              <a:rPr b="1" lang="ru-RU" sz="6000" spc="-1" strike="noStrike">
                <a:solidFill>
                  <a:srgbClr val="800080"/>
                </a:solidFill>
                <a:latin typeface="Courier New"/>
                <a:ea typeface="Arial"/>
              </a:rPr>
              <a:t>});</a:t>
            </a:r>
            <a:endParaRPr b="0" lang="ru-RU" sz="6000" spc="-1" strike="noStrike">
              <a:solidFill>
                <a:srgbClr val="000000"/>
              </a:solidFill>
              <a:latin typeface="Arial"/>
            </a:endParaRPr>
          </a:p>
          <a:p>
            <a:pPr>
              <a:lnSpc>
                <a:spcPct val="100000"/>
              </a:lnSpc>
              <a:tabLst>
                <a:tab algn="l" pos="0"/>
              </a:tabLst>
            </a:pPr>
            <a:endParaRPr b="0" lang="ru-RU" sz="6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1805</TotalTime>
  <Application>LibreOffice/7.5.3.2$Linux_X86_64 LibreOffice_project/50$Build-2</Application>
  <AppVersion>15.0000</AppVersion>
  <Words>659</Words>
  <Paragraphs>90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 a r o l i n e</dc:creator>
  <dc:description/>
  <dc:language>ru-RU</dc:language>
  <cp:lastModifiedBy/>
  <dcterms:modified xsi:type="dcterms:W3CDTF">2023-06-12T04:20:56Z</dcterms:modified>
  <cp:revision>182</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14</vt:i4>
  </property>
  <property fmtid="{D5CDD505-2E9C-101B-9397-08002B2CF9AE}" pid="3" name="PresentationFormat">
    <vt:lpwstr>Произвольный</vt:lpwstr>
  </property>
  <property fmtid="{D5CDD505-2E9C-101B-9397-08002B2CF9AE}" pid="4" name="Slides">
    <vt:i4>17</vt:i4>
  </property>
</Properties>
</file>