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6fe860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6fe860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6fe860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6fe860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6fe860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6fe860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6fe860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6fe860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6fe860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6fe860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Residência de Software 2022.1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 + UML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Professor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Formado em engenharia elétrica pela UCP;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Residente na turma 07 de Petrópolis do Serratec de 2021.2;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Engenheiro de software na OLX Brasil;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Redes sociais(Linkedin, Github, etc): Lucas Vihuchi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Alunos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Nome;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Formação, se tiver;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que te motivou a fazer a residência;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Qual a opinião sobre a residência até agora (Fácil, difícil)?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Tem experiência com alguma linguagem de programação?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Hobbies;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 globais da disciplina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Programação orientada a objetos (Java);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Revisão de lógica de programação;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Orientação a Objetos;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Modelagem de Sistemas (UML);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Principais documentos e diagramas;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Diagrama de classes será ensinado de forma orgânica ao longo da disciplina;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irá funcionar a disciplina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3 avaliações: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Trabalho em grupo - 60 Pontos - Apresentação e entrega no último dia da disciplina;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Prova ou trabalho - 30 Pontos - A definir;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Conceito - 10 Pontos - Participação e engajamento;</a:t>
            </a:r>
            <a:br>
              <a:rPr lang="pt-BR" sz="15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Pelos menos 3 câmeras ligadas durante a aula;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Sintam-se abertos a me questionar e/ou corrigir a qualquer momento;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Aproveitem o período de monitoria para tirar dúvidas;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Colaboração é essencial para avançarmos mais rápido;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Se esforcem para descobrir/resolver problemas sozinhos;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Complementares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Listas de exercícios para treinamento (não valem ponto);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Aproveitem os exercícios de lógica de programação;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Sugestões de vídeos, textos e livros sobre os assuntos das aulas;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