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Default Extension="fntdata" ContentType="application/x-fontdata"/>
  <Override PartName="/ppt/presentation.xml" ContentType="application/vnd.openxmlformats-officedocument.presentationml.presentation.main+xml"/>
  <Override PartName="/ppt/slides/slide8.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19.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notesSlides/notesSlide10.xml" ContentType="application/vnd.openxmlformats-officedocument.presentationml.notesSlide+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1.xml" ContentType="application/vnd.openxmlformats-officedocument.presentationml.notesSlide+xml"/>
  <Override PartName="/ppt/notesSlides/notesSlide15.xml" ContentType="application/vnd.openxmlformats-officedocument.presentationml.notesSlide+xml"/>
  <Override PartName="/ppt/slideMasters/slideMaster1.xml" ContentType="application/vnd.openxmlformats-officedocument.presentationml.slideMaster+xml"/>
  <Override PartName="/ppt/notesSlides/notesSlide17.xml" ContentType="application/vnd.openxmlformats-officedocument.presentationml.notesSlide+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16.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71" r:id="rId16"/>
    <p:sldId id="269" r:id="rId17"/>
    <p:sldId id="270" r:id="rId18"/>
    <p:sldId id="274" r:id="rId19"/>
    <p:sldId id="273" r:id="rId20"/>
    <p:sldId id="275" r:id="rId21"/>
  </p:sldIdLst>
  <p:sldSz cx="12190413" cy="6858000"/>
  <p:notesSz cx="6858000" cy="9144000"/>
  <p:embeddedFontLst>
    <p:embeddedFont>
      <p:font typeface="Roboto" charset="0"/>
      <p:regular r:id="rId23"/>
      <p:bold r:id="rId24"/>
      <p:italic r:id="rId25"/>
      <p:boldItalic r:id="rId26"/>
    </p:embeddedFont>
    <p:embeddedFont>
      <p:font typeface="Calibri"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iMU7MicjaTFq4v6ZEcd+8h+OEsI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78" d="100"/>
          <a:sy n="78" d="100"/>
        </p:scale>
        <p:origin x="-90" y="-540"/>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0" y="695325"/>
            <a:ext cx="0" cy="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685800" y="4343400"/>
            <a:ext cx="5484813" cy="4113213"/>
          </a:xfrm>
          <a:prstGeom prst="rect">
            <a:avLst/>
          </a:prstGeom>
          <a:noFill/>
          <a:ln>
            <a:noFill/>
          </a:ln>
        </p:spPr>
        <p:txBody>
          <a:bodyPr spcFirstLastPara="1" wrap="square" lIns="0" tIns="0" rIns="0" bIns="0" anchor="t" anchorCtr="0">
            <a:noAutofit/>
          </a:bodyPr>
          <a:lstStyle>
            <a:lvl1pPr marL="457200" marR="0" lvl="0"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 xmlns:p14="http://schemas.microsoft.com/office/powerpoint/2010/main" val="40763474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notes"/>
          <p:cNvSpPr>
            <a:spLocks noGrp="1" noRot="1" noChangeAspect="1"/>
          </p:cNvSpPr>
          <p:nvPr>
            <p:ph type="sldImg" idx="2"/>
          </p:nvPr>
        </p:nvSpPr>
        <p:spPr>
          <a:xfrm>
            <a:off x="382588" y="695325"/>
            <a:ext cx="6092825"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7" name="Google Shape;77;p1: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915482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0:notes"/>
          <p:cNvSpPr txBox="1">
            <a:spLocks noGrp="1"/>
          </p:cNvSpPr>
          <p:nvPr>
            <p:ph type="body" idx="1"/>
          </p:nvPr>
        </p:nvSpPr>
        <p:spPr>
          <a:xfrm>
            <a:off x="685800" y="4343400"/>
            <a:ext cx="5484813" cy="4113213"/>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47" name="Google Shape;147;p10:notes"/>
          <p:cNvSpPr>
            <a:spLocks noGrp="1" noRot="1" noChangeAspect="1"/>
          </p:cNvSpPr>
          <p:nvPr>
            <p:ph type="sldImg" idx="2"/>
          </p:nvPr>
        </p:nvSpPr>
        <p:spPr>
          <a:xfrm>
            <a:off x="0" y="695325"/>
            <a:ext cx="0" cy="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077474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1:notes"/>
          <p:cNvSpPr txBox="1">
            <a:spLocks noGrp="1"/>
          </p:cNvSpPr>
          <p:nvPr>
            <p:ph type="body" idx="1"/>
          </p:nvPr>
        </p:nvSpPr>
        <p:spPr>
          <a:xfrm>
            <a:off x="685800" y="4343400"/>
            <a:ext cx="5484813" cy="4113213"/>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53" name="Google Shape;153;p11:notes"/>
          <p:cNvSpPr>
            <a:spLocks noGrp="1" noRot="1" noChangeAspect="1"/>
          </p:cNvSpPr>
          <p:nvPr>
            <p:ph type="sldImg" idx="2"/>
          </p:nvPr>
        </p:nvSpPr>
        <p:spPr>
          <a:xfrm>
            <a:off x="0" y="695325"/>
            <a:ext cx="0" cy="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67620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685800" y="4343400"/>
            <a:ext cx="5484813" cy="4113213"/>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59" name="Google Shape;159;p12:notes"/>
          <p:cNvSpPr>
            <a:spLocks noGrp="1" noRot="1" noChangeAspect="1"/>
          </p:cNvSpPr>
          <p:nvPr>
            <p:ph type="sldImg" idx="2"/>
          </p:nvPr>
        </p:nvSpPr>
        <p:spPr>
          <a:xfrm>
            <a:off x="0" y="695325"/>
            <a:ext cx="0" cy="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352131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3:notes"/>
          <p:cNvSpPr txBox="1">
            <a:spLocks noGrp="1"/>
          </p:cNvSpPr>
          <p:nvPr>
            <p:ph type="body" idx="1"/>
          </p:nvPr>
        </p:nvSpPr>
        <p:spPr>
          <a:xfrm>
            <a:off x="685800" y="4343400"/>
            <a:ext cx="5484813" cy="4113213"/>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65" name="Google Shape;165;p13:notes"/>
          <p:cNvSpPr>
            <a:spLocks noGrp="1" noRot="1" noChangeAspect="1"/>
          </p:cNvSpPr>
          <p:nvPr>
            <p:ph type="sldImg" idx="2"/>
          </p:nvPr>
        </p:nvSpPr>
        <p:spPr>
          <a:xfrm>
            <a:off x="0" y="695325"/>
            <a:ext cx="0" cy="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958403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3:notes"/>
          <p:cNvSpPr txBox="1">
            <a:spLocks noGrp="1"/>
          </p:cNvSpPr>
          <p:nvPr>
            <p:ph type="body" idx="1"/>
          </p:nvPr>
        </p:nvSpPr>
        <p:spPr>
          <a:xfrm>
            <a:off x="685800" y="4343400"/>
            <a:ext cx="5484813" cy="4113213"/>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65" name="Google Shape;165;p13:notes"/>
          <p:cNvSpPr>
            <a:spLocks noGrp="1" noRot="1" noChangeAspect="1"/>
          </p:cNvSpPr>
          <p:nvPr>
            <p:ph type="sldImg" idx="2"/>
          </p:nvPr>
        </p:nvSpPr>
        <p:spPr>
          <a:xfrm>
            <a:off x="0" y="695325"/>
            <a:ext cx="0" cy="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958403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3:notes"/>
          <p:cNvSpPr txBox="1">
            <a:spLocks noGrp="1"/>
          </p:cNvSpPr>
          <p:nvPr>
            <p:ph type="body" idx="1"/>
          </p:nvPr>
        </p:nvSpPr>
        <p:spPr>
          <a:xfrm>
            <a:off x="685800" y="4343400"/>
            <a:ext cx="5484813" cy="4113213"/>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65" name="Google Shape;165;p13:notes"/>
          <p:cNvSpPr>
            <a:spLocks noGrp="1" noRot="1" noChangeAspect="1"/>
          </p:cNvSpPr>
          <p:nvPr>
            <p:ph type="sldImg" idx="2"/>
          </p:nvPr>
        </p:nvSpPr>
        <p:spPr>
          <a:xfrm>
            <a:off x="0" y="695325"/>
            <a:ext cx="0" cy="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958403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3:notes"/>
          <p:cNvSpPr txBox="1">
            <a:spLocks noGrp="1"/>
          </p:cNvSpPr>
          <p:nvPr>
            <p:ph type="body" idx="1"/>
          </p:nvPr>
        </p:nvSpPr>
        <p:spPr>
          <a:xfrm>
            <a:off x="685800" y="4343400"/>
            <a:ext cx="5484813" cy="4113213"/>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65" name="Google Shape;165;p13:notes"/>
          <p:cNvSpPr>
            <a:spLocks noGrp="1" noRot="1" noChangeAspect="1"/>
          </p:cNvSpPr>
          <p:nvPr>
            <p:ph type="sldImg" idx="2"/>
          </p:nvPr>
        </p:nvSpPr>
        <p:spPr>
          <a:xfrm>
            <a:off x="0" y="695325"/>
            <a:ext cx="0" cy="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748046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3:notes"/>
          <p:cNvSpPr txBox="1">
            <a:spLocks noGrp="1"/>
          </p:cNvSpPr>
          <p:nvPr>
            <p:ph type="body" idx="1"/>
          </p:nvPr>
        </p:nvSpPr>
        <p:spPr>
          <a:xfrm>
            <a:off x="685800" y="4343400"/>
            <a:ext cx="5484813" cy="4113213"/>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65" name="Google Shape;165;p13:notes"/>
          <p:cNvSpPr>
            <a:spLocks noGrp="1" noRot="1" noChangeAspect="1"/>
          </p:cNvSpPr>
          <p:nvPr>
            <p:ph type="sldImg" idx="2"/>
          </p:nvPr>
        </p:nvSpPr>
        <p:spPr>
          <a:xfrm>
            <a:off x="0" y="695325"/>
            <a:ext cx="0" cy="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922742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3:notes"/>
          <p:cNvSpPr txBox="1">
            <a:spLocks noGrp="1"/>
          </p:cNvSpPr>
          <p:nvPr>
            <p:ph type="body" idx="1"/>
          </p:nvPr>
        </p:nvSpPr>
        <p:spPr>
          <a:xfrm>
            <a:off x="685800" y="4343400"/>
            <a:ext cx="5484813" cy="4113213"/>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65" name="Google Shape;165;p13:notes"/>
          <p:cNvSpPr>
            <a:spLocks noGrp="1" noRot="1" noChangeAspect="1"/>
          </p:cNvSpPr>
          <p:nvPr>
            <p:ph type="sldImg" idx="2"/>
          </p:nvPr>
        </p:nvSpPr>
        <p:spPr>
          <a:xfrm>
            <a:off x="0" y="695325"/>
            <a:ext cx="0" cy="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922742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3:notes"/>
          <p:cNvSpPr txBox="1">
            <a:spLocks noGrp="1"/>
          </p:cNvSpPr>
          <p:nvPr>
            <p:ph type="body" idx="1"/>
          </p:nvPr>
        </p:nvSpPr>
        <p:spPr>
          <a:xfrm>
            <a:off x="685800" y="4343400"/>
            <a:ext cx="5484813" cy="4113213"/>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65" name="Google Shape;165;p13:notes"/>
          <p:cNvSpPr>
            <a:spLocks noGrp="1" noRot="1" noChangeAspect="1"/>
          </p:cNvSpPr>
          <p:nvPr>
            <p:ph type="sldImg" idx="2"/>
          </p:nvPr>
        </p:nvSpPr>
        <p:spPr>
          <a:xfrm>
            <a:off x="0" y="695325"/>
            <a:ext cx="0" cy="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922742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4813" cy="4113213"/>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91" name="Google Shape;91;p2:notes"/>
          <p:cNvSpPr>
            <a:spLocks noGrp="1" noRot="1" noChangeAspect="1"/>
          </p:cNvSpPr>
          <p:nvPr>
            <p:ph type="sldImg" idx="2"/>
          </p:nvPr>
        </p:nvSpPr>
        <p:spPr>
          <a:xfrm>
            <a:off x="0" y="695325"/>
            <a:ext cx="0" cy="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853935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3:notes"/>
          <p:cNvSpPr txBox="1">
            <a:spLocks noGrp="1"/>
          </p:cNvSpPr>
          <p:nvPr>
            <p:ph type="body" idx="1"/>
          </p:nvPr>
        </p:nvSpPr>
        <p:spPr>
          <a:xfrm>
            <a:off x="685800" y="4343400"/>
            <a:ext cx="5484813" cy="4113213"/>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65" name="Google Shape;165;p13:notes"/>
          <p:cNvSpPr>
            <a:spLocks noGrp="1" noRot="1" noChangeAspect="1"/>
          </p:cNvSpPr>
          <p:nvPr>
            <p:ph type="sldImg" idx="2"/>
          </p:nvPr>
        </p:nvSpPr>
        <p:spPr>
          <a:xfrm>
            <a:off x="0" y="695325"/>
            <a:ext cx="0" cy="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922742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4813" cy="4113213"/>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00" name="Google Shape;100;p3:notes"/>
          <p:cNvSpPr>
            <a:spLocks noGrp="1" noRot="1" noChangeAspect="1"/>
          </p:cNvSpPr>
          <p:nvPr>
            <p:ph type="sldImg" idx="2"/>
          </p:nvPr>
        </p:nvSpPr>
        <p:spPr>
          <a:xfrm>
            <a:off x="0" y="695325"/>
            <a:ext cx="0" cy="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287955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4813" cy="4113213"/>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06" name="Google Shape;106;p4:notes"/>
          <p:cNvSpPr>
            <a:spLocks noGrp="1" noRot="1" noChangeAspect="1"/>
          </p:cNvSpPr>
          <p:nvPr>
            <p:ph type="sldImg" idx="2"/>
          </p:nvPr>
        </p:nvSpPr>
        <p:spPr>
          <a:xfrm>
            <a:off x="0" y="695325"/>
            <a:ext cx="0" cy="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522982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343400"/>
            <a:ext cx="5484813" cy="4113213"/>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13" name="Google Shape;113;p5:notes"/>
          <p:cNvSpPr>
            <a:spLocks noGrp="1" noRot="1" noChangeAspect="1"/>
          </p:cNvSpPr>
          <p:nvPr>
            <p:ph type="sldImg" idx="2"/>
          </p:nvPr>
        </p:nvSpPr>
        <p:spPr>
          <a:xfrm>
            <a:off x="0" y="695325"/>
            <a:ext cx="0" cy="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903138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343400"/>
            <a:ext cx="5484813" cy="4113213"/>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18" name="Google Shape;118;p6:notes"/>
          <p:cNvSpPr>
            <a:spLocks noGrp="1" noRot="1" noChangeAspect="1"/>
          </p:cNvSpPr>
          <p:nvPr>
            <p:ph type="sldImg" idx="2"/>
          </p:nvPr>
        </p:nvSpPr>
        <p:spPr>
          <a:xfrm>
            <a:off x="0" y="695325"/>
            <a:ext cx="0" cy="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254697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343400"/>
            <a:ext cx="5484813" cy="4113213"/>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23" name="Google Shape;123;p7:notes"/>
          <p:cNvSpPr>
            <a:spLocks noGrp="1" noRot="1" noChangeAspect="1"/>
          </p:cNvSpPr>
          <p:nvPr>
            <p:ph type="sldImg" idx="2"/>
          </p:nvPr>
        </p:nvSpPr>
        <p:spPr>
          <a:xfrm>
            <a:off x="0" y="695325"/>
            <a:ext cx="0" cy="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686234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sldNum" idx="12"/>
          </p:nvPr>
        </p:nvSpPr>
        <p:spPr>
          <a:xfrm>
            <a:off x="4278313" y="10156825"/>
            <a:ext cx="3278187" cy="5318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SzPts val="1800"/>
              <a:buFont typeface="Times New Roman"/>
              <a:buNone/>
            </a:pPr>
            <a:fld id="{00000000-1234-1234-1234-123412341234}" type="slidenum">
              <a:rPr lang="pt-BR" sz="1800">
                <a:solidFill>
                  <a:srgbClr val="000000"/>
                </a:solidFill>
                <a:latin typeface="Times New Roman"/>
                <a:ea typeface="Times New Roman"/>
                <a:cs typeface="Times New Roman"/>
                <a:sym typeface="Times New Roman"/>
              </a:rPr>
              <a:pPr marL="0" marR="0" lvl="0" indent="0" algn="l" rtl="0">
                <a:spcBef>
                  <a:spcPts val="0"/>
                </a:spcBef>
                <a:spcAft>
                  <a:spcPts val="0"/>
                </a:spcAft>
                <a:buClr>
                  <a:srgbClr val="000000"/>
                </a:buClr>
                <a:buSzPts val="1800"/>
                <a:buFont typeface="Times New Roman"/>
                <a:buNone/>
              </a:pPr>
              <a:t>8</a:t>
            </a:fld>
            <a:endParaRPr sz="1800">
              <a:solidFill>
                <a:srgbClr val="000000"/>
              </a:solidFill>
              <a:latin typeface="Times New Roman"/>
              <a:ea typeface="Times New Roman"/>
              <a:cs typeface="Times New Roman"/>
              <a:sym typeface="Times New Roman"/>
            </a:endParaRPr>
          </a:p>
        </p:txBody>
      </p:sp>
      <p:sp>
        <p:nvSpPr>
          <p:cNvPr id="129" name="Google Shape;129;p8:notes"/>
          <p:cNvSpPr>
            <a:spLocks noGrp="1" noRot="1" noChangeAspect="1"/>
          </p:cNvSpPr>
          <p:nvPr>
            <p:ph type="sldImg" idx="2"/>
          </p:nvPr>
        </p:nvSpPr>
        <p:spPr>
          <a:xfrm>
            <a:off x="-17511712" y="-9039225"/>
            <a:ext cx="35025012" cy="197056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0" name="Google Shape;130;p8:notes"/>
          <p:cNvSpPr txBox="1">
            <a:spLocks noGrp="1"/>
          </p:cNvSpPr>
          <p:nvPr>
            <p:ph type="body" idx="1"/>
          </p:nvPr>
        </p:nvSpPr>
        <p:spPr>
          <a:xfrm>
            <a:off x="755650" y="5078413"/>
            <a:ext cx="6046788" cy="4810125"/>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3579950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9:notes"/>
          <p:cNvSpPr txBox="1">
            <a:spLocks noGrp="1"/>
          </p:cNvSpPr>
          <p:nvPr>
            <p:ph type="sldNum" idx="12"/>
          </p:nvPr>
        </p:nvSpPr>
        <p:spPr>
          <a:xfrm>
            <a:off x="4278313" y="10156825"/>
            <a:ext cx="3278187" cy="5318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SzPts val="1800"/>
              <a:buFont typeface="Times New Roman"/>
              <a:buNone/>
            </a:pPr>
            <a:fld id="{00000000-1234-1234-1234-123412341234}" type="slidenum">
              <a:rPr lang="pt-BR" sz="1800">
                <a:solidFill>
                  <a:srgbClr val="000000"/>
                </a:solidFill>
                <a:latin typeface="Times New Roman"/>
                <a:ea typeface="Times New Roman"/>
                <a:cs typeface="Times New Roman"/>
                <a:sym typeface="Times New Roman"/>
              </a:rPr>
              <a:pPr marL="0" marR="0" lvl="0" indent="0" algn="l" rtl="0">
                <a:spcBef>
                  <a:spcPts val="0"/>
                </a:spcBef>
                <a:spcAft>
                  <a:spcPts val="0"/>
                </a:spcAft>
                <a:buClr>
                  <a:srgbClr val="000000"/>
                </a:buClr>
                <a:buSzPts val="1800"/>
                <a:buFont typeface="Times New Roman"/>
                <a:buNone/>
              </a:pPr>
              <a:t>9</a:t>
            </a:fld>
            <a:endParaRPr sz="1800">
              <a:solidFill>
                <a:srgbClr val="000000"/>
              </a:solidFill>
              <a:latin typeface="Times New Roman"/>
              <a:ea typeface="Times New Roman"/>
              <a:cs typeface="Times New Roman"/>
              <a:sym typeface="Times New Roman"/>
            </a:endParaRPr>
          </a:p>
        </p:txBody>
      </p:sp>
      <p:sp>
        <p:nvSpPr>
          <p:cNvPr id="139" name="Google Shape;139;p9:notes"/>
          <p:cNvSpPr>
            <a:spLocks noGrp="1" noRot="1" noChangeAspect="1"/>
          </p:cNvSpPr>
          <p:nvPr>
            <p:ph type="sldImg" idx="2"/>
          </p:nvPr>
        </p:nvSpPr>
        <p:spPr>
          <a:xfrm>
            <a:off x="-17511713" y="-9039225"/>
            <a:ext cx="35025013" cy="197056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0" name="Google Shape;140;p9:notes"/>
          <p:cNvSpPr txBox="1">
            <a:spLocks noGrp="1"/>
          </p:cNvSpPr>
          <p:nvPr>
            <p:ph type="body" idx="1"/>
          </p:nvPr>
        </p:nvSpPr>
        <p:spPr>
          <a:xfrm>
            <a:off x="755650" y="5078413"/>
            <a:ext cx="6046788" cy="4810125"/>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898209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17"/>
        <p:cNvGrpSpPr/>
        <p:nvPr/>
      </p:nvGrpSpPr>
      <p:grpSpPr>
        <a:xfrm>
          <a:off x="0" y="0"/>
          <a:ext cx="0" cy="0"/>
          <a:chOff x="0" y="0"/>
          <a:chExt cx="0" cy="0"/>
        </a:xfrm>
      </p:grpSpPr>
      <p:sp>
        <p:nvSpPr>
          <p:cNvPr id="18" name="Google Shape;18;p15"/>
          <p:cNvSpPr txBox="1">
            <a:spLocks noGrp="1"/>
          </p:cNvSpPr>
          <p:nvPr>
            <p:ph type="dt" idx="10"/>
          </p:nvPr>
        </p:nvSpPr>
        <p:spPr>
          <a:xfrm>
            <a:off x="609521" y="6356350"/>
            <a:ext cx="2842314" cy="363538"/>
          </a:xfrm>
          <a:prstGeom prst="rect">
            <a:avLst/>
          </a:prstGeom>
          <a:noFill/>
          <a:ln>
            <a:noFill/>
          </a:ln>
        </p:spPr>
        <p:txBody>
          <a:bodyPr spcFirstLastPara="1" wrap="square" lIns="90000" tIns="46800" rIns="90000" bIns="46800" anchor="ctr" anchorCtr="0">
            <a:noAutofit/>
          </a:bodyPr>
          <a:lstStyle>
            <a:lvl1pPr lvl="0" algn="l">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ldNum" idx="12"/>
          </p:nvPr>
        </p:nvSpPr>
        <p:spPr>
          <a:xfrm>
            <a:off x="8736463" y="6356350"/>
            <a:ext cx="2842314" cy="363538"/>
          </a:xfrm>
          <a:prstGeom prst="rect">
            <a:avLst/>
          </a:prstGeom>
          <a:noFill/>
          <a:ln>
            <a:noFill/>
          </a:ln>
        </p:spPr>
        <p:txBody>
          <a:bodyPr spcFirstLastPara="1" wrap="square" lIns="90000" tIns="46800" rIns="90000" bIns="46800" anchor="ctr" anchorCtr="0">
            <a:noAutofit/>
          </a:bodyPr>
          <a:lstStyle>
            <a:lvl1pPr marL="0" lvl="0" indent="0" algn="l">
              <a:spcBef>
                <a:spcPts val="0"/>
              </a:spcBef>
              <a:spcAft>
                <a:spcPts val="0"/>
              </a:spcAft>
              <a:buNone/>
              <a:defRPr sz="1800" b="0" i="0" u="none" strike="noStrike" cap="none">
                <a:solidFill>
                  <a:srgbClr val="000000"/>
                </a:solidFill>
                <a:latin typeface="Arial"/>
                <a:ea typeface="Arial"/>
                <a:cs typeface="Arial"/>
                <a:sym typeface="Arial"/>
              </a:defRPr>
            </a:lvl1pPr>
            <a:lvl2pPr marL="0" lvl="1" indent="0" algn="l">
              <a:spcBef>
                <a:spcPts val="0"/>
              </a:spcBef>
              <a:spcAft>
                <a:spcPts val="0"/>
              </a:spcAft>
              <a:buNone/>
              <a:defRPr sz="1800" b="0" i="0" u="none" strike="noStrike" cap="none">
                <a:solidFill>
                  <a:srgbClr val="000000"/>
                </a:solidFill>
                <a:latin typeface="Arial"/>
                <a:ea typeface="Arial"/>
                <a:cs typeface="Arial"/>
                <a:sym typeface="Arial"/>
              </a:defRPr>
            </a:lvl2pPr>
            <a:lvl3pPr marL="0" lvl="2" indent="0" algn="l">
              <a:spcBef>
                <a:spcPts val="0"/>
              </a:spcBef>
              <a:spcAft>
                <a:spcPts val="0"/>
              </a:spcAft>
              <a:buNone/>
              <a:defRPr sz="1800" b="0" i="0" u="none" strike="noStrike" cap="none">
                <a:solidFill>
                  <a:srgbClr val="000000"/>
                </a:solidFill>
                <a:latin typeface="Arial"/>
                <a:ea typeface="Arial"/>
                <a:cs typeface="Arial"/>
                <a:sym typeface="Arial"/>
              </a:defRPr>
            </a:lvl3pPr>
            <a:lvl4pPr marL="0" lvl="3" indent="0" algn="l">
              <a:spcBef>
                <a:spcPts val="0"/>
              </a:spcBef>
              <a:spcAft>
                <a:spcPts val="0"/>
              </a:spcAft>
              <a:buNone/>
              <a:defRPr sz="1800" b="0" i="0" u="none" strike="noStrike" cap="none">
                <a:solidFill>
                  <a:srgbClr val="000000"/>
                </a:solidFill>
                <a:latin typeface="Arial"/>
                <a:ea typeface="Arial"/>
                <a:cs typeface="Arial"/>
                <a:sym typeface="Arial"/>
              </a:defRPr>
            </a:lvl4pPr>
            <a:lvl5pPr marL="0" lvl="4" indent="0" algn="l">
              <a:spcBef>
                <a:spcPts val="0"/>
              </a:spcBef>
              <a:spcAft>
                <a:spcPts val="0"/>
              </a:spcAft>
              <a:buNone/>
              <a:defRPr sz="1800" b="0" i="0" u="none" strike="noStrike" cap="none">
                <a:solidFill>
                  <a:srgbClr val="000000"/>
                </a:solidFill>
                <a:latin typeface="Arial"/>
                <a:ea typeface="Arial"/>
                <a:cs typeface="Arial"/>
                <a:sym typeface="Arial"/>
              </a:defRPr>
            </a:lvl5pPr>
            <a:lvl6pPr marL="0" lvl="5" indent="0" algn="l">
              <a:spcBef>
                <a:spcPts val="0"/>
              </a:spcBef>
              <a:spcAft>
                <a:spcPts val="0"/>
              </a:spcAft>
              <a:buNone/>
              <a:defRPr sz="1800" b="0" i="0" u="none" strike="noStrike" cap="none">
                <a:solidFill>
                  <a:srgbClr val="000000"/>
                </a:solidFill>
                <a:latin typeface="Arial"/>
                <a:ea typeface="Arial"/>
                <a:cs typeface="Arial"/>
                <a:sym typeface="Arial"/>
              </a:defRPr>
            </a:lvl6pPr>
            <a:lvl7pPr marL="0" lvl="6" indent="0" algn="l">
              <a:spcBef>
                <a:spcPts val="0"/>
              </a:spcBef>
              <a:spcAft>
                <a:spcPts val="0"/>
              </a:spcAft>
              <a:buNone/>
              <a:defRPr sz="1800" b="0" i="0" u="none" strike="noStrike" cap="none">
                <a:solidFill>
                  <a:srgbClr val="000000"/>
                </a:solidFill>
                <a:latin typeface="Arial"/>
                <a:ea typeface="Arial"/>
                <a:cs typeface="Arial"/>
                <a:sym typeface="Arial"/>
              </a:defRPr>
            </a:lvl7pPr>
            <a:lvl8pPr marL="0" lvl="7" indent="0" algn="l">
              <a:spcBef>
                <a:spcPts val="0"/>
              </a:spcBef>
              <a:spcAft>
                <a:spcPts val="0"/>
              </a:spcAft>
              <a:buNone/>
              <a:defRPr sz="1800" b="0" i="0" u="none" strike="noStrike" cap="none">
                <a:solidFill>
                  <a:srgbClr val="000000"/>
                </a:solidFill>
                <a:latin typeface="Arial"/>
                <a:ea typeface="Arial"/>
                <a:cs typeface="Arial"/>
                <a:sym typeface="Arial"/>
              </a:defRPr>
            </a:lvl8pPr>
            <a:lvl9pPr marL="0" lvl="8" indent="0" algn="l">
              <a:spcBef>
                <a:spcPts val="0"/>
              </a:spcBef>
              <a:spcAft>
                <a:spcPts val="0"/>
              </a:spcAft>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pPr marL="0" lvl="0" indent="0" algn="l" rtl="0">
                <a:spcBef>
                  <a:spcPts val="0"/>
                </a:spcBef>
                <a:spcAft>
                  <a:spcPts val="0"/>
                </a:spcAft>
                <a:buNone/>
              </a:pP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65"/>
        <p:cNvGrpSpPr/>
        <p:nvPr/>
      </p:nvGrpSpPr>
      <p:grpSpPr>
        <a:xfrm>
          <a:off x="0" y="0"/>
          <a:ext cx="0" cy="0"/>
          <a:chOff x="0" y="0"/>
          <a:chExt cx="0" cy="0"/>
        </a:xfrm>
      </p:grpSpPr>
      <p:sp>
        <p:nvSpPr>
          <p:cNvPr id="66" name="Google Shape;66;p24"/>
          <p:cNvSpPr txBox="1">
            <a:spLocks noGrp="1"/>
          </p:cNvSpPr>
          <p:nvPr>
            <p:ph type="title"/>
          </p:nvPr>
        </p:nvSpPr>
        <p:spPr>
          <a:xfrm>
            <a:off x="609521" y="274638"/>
            <a:ext cx="10969256" cy="1141412"/>
          </a:xfrm>
          <a:prstGeom prst="rect">
            <a:avLst/>
          </a:prstGeom>
          <a:noFill/>
          <a:ln>
            <a:noFill/>
          </a:ln>
        </p:spPr>
        <p:txBody>
          <a:bodyPr spcFirstLastPara="1" wrap="square" lIns="90000" tIns="46800" rIns="90000" bIns="468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24"/>
          <p:cNvSpPr txBox="1">
            <a:spLocks noGrp="1"/>
          </p:cNvSpPr>
          <p:nvPr>
            <p:ph type="body" idx="1"/>
          </p:nvPr>
        </p:nvSpPr>
        <p:spPr>
          <a:xfrm rot="5400000">
            <a:off x="3831962" y="-1622239"/>
            <a:ext cx="4524375" cy="10969256"/>
          </a:xfrm>
          <a:prstGeom prst="rect">
            <a:avLst/>
          </a:prstGeom>
          <a:noFill/>
          <a:ln>
            <a:noFill/>
          </a:ln>
        </p:spPr>
        <p:txBody>
          <a:bodyPr spcFirstLastPara="1" wrap="square" lIns="90000" tIns="46800" rIns="90000" bIns="46800" anchor="t" anchorCtr="0">
            <a:noAutofit/>
          </a:bodyPr>
          <a:lstStyle>
            <a:lvl1pPr marL="457200" lvl="0" indent="-228600" algn="l">
              <a:spcBef>
                <a:spcPts val="800"/>
              </a:spcBef>
              <a:spcAft>
                <a:spcPts val="0"/>
              </a:spcAft>
              <a:buSzPts val="1400"/>
              <a:buNone/>
              <a:defRPr/>
            </a:lvl1pPr>
            <a:lvl2pPr marL="914400" lvl="1" indent="-228600" algn="l">
              <a:spcBef>
                <a:spcPts val="700"/>
              </a:spcBef>
              <a:spcAft>
                <a:spcPts val="0"/>
              </a:spcAft>
              <a:buSzPts val="1400"/>
              <a:buNone/>
              <a:defRPr/>
            </a:lvl2pPr>
            <a:lvl3pPr marL="1371600" lvl="2" indent="-228600" algn="l">
              <a:spcBef>
                <a:spcPts val="600"/>
              </a:spcBef>
              <a:spcAft>
                <a:spcPts val="0"/>
              </a:spcAft>
              <a:buSzPts val="1400"/>
              <a:buNone/>
              <a:defRPr/>
            </a:lvl3pPr>
            <a:lvl4pPr marL="1828800" lvl="3" indent="-228600" algn="l">
              <a:spcBef>
                <a:spcPts val="500"/>
              </a:spcBef>
              <a:spcAft>
                <a:spcPts val="0"/>
              </a:spcAft>
              <a:buSzPts val="1400"/>
              <a:buNone/>
              <a:defRPr/>
            </a:lvl4pPr>
            <a:lvl5pPr marL="2286000" lvl="4" indent="-228600" algn="l">
              <a:spcBef>
                <a:spcPts val="500"/>
              </a:spcBef>
              <a:spcAft>
                <a:spcPts val="0"/>
              </a:spcAft>
              <a:buSzPts val="1400"/>
              <a:buNone/>
              <a:defRPr/>
            </a:lvl5pPr>
            <a:lvl6pPr marL="2743200" lvl="5" indent="-228600" algn="l">
              <a:spcBef>
                <a:spcPts val="500"/>
              </a:spcBef>
              <a:spcAft>
                <a:spcPts val="0"/>
              </a:spcAft>
              <a:buSzPts val="1400"/>
              <a:buNone/>
              <a:defRPr/>
            </a:lvl6pPr>
            <a:lvl7pPr marL="3200400" lvl="6" indent="-228600" algn="l">
              <a:spcBef>
                <a:spcPts val="500"/>
              </a:spcBef>
              <a:spcAft>
                <a:spcPts val="0"/>
              </a:spcAft>
              <a:buSzPts val="1400"/>
              <a:buNone/>
              <a:defRPr/>
            </a:lvl7pPr>
            <a:lvl8pPr marL="3657600" lvl="7" indent="-228600" algn="l">
              <a:spcBef>
                <a:spcPts val="500"/>
              </a:spcBef>
              <a:spcAft>
                <a:spcPts val="0"/>
              </a:spcAft>
              <a:buSzPts val="1400"/>
              <a:buNone/>
              <a:defRPr/>
            </a:lvl8pPr>
            <a:lvl9pPr marL="4114800" lvl="8" indent="-228600" algn="l">
              <a:spcBef>
                <a:spcPts val="500"/>
              </a:spcBef>
              <a:spcAft>
                <a:spcPts val="0"/>
              </a:spcAft>
              <a:buSzPts val="1400"/>
              <a:buNone/>
              <a:defRPr/>
            </a:lvl9pPr>
          </a:lstStyle>
          <a:p>
            <a:endParaRPr/>
          </a:p>
        </p:txBody>
      </p:sp>
      <p:sp>
        <p:nvSpPr>
          <p:cNvPr id="68" name="Google Shape;68;p24"/>
          <p:cNvSpPr txBox="1">
            <a:spLocks noGrp="1"/>
          </p:cNvSpPr>
          <p:nvPr>
            <p:ph type="dt" idx="10"/>
          </p:nvPr>
        </p:nvSpPr>
        <p:spPr>
          <a:xfrm>
            <a:off x="609521" y="6356350"/>
            <a:ext cx="2842314" cy="363538"/>
          </a:xfrm>
          <a:prstGeom prst="rect">
            <a:avLst/>
          </a:prstGeom>
          <a:noFill/>
          <a:ln>
            <a:noFill/>
          </a:ln>
        </p:spPr>
        <p:txBody>
          <a:bodyPr spcFirstLastPara="1" wrap="square" lIns="90000" tIns="46800" rIns="90000" bIns="46800" anchor="ctr" anchorCtr="0">
            <a:noAutofit/>
          </a:bodyPr>
          <a:lstStyle>
            <a:lvl1pPr lvl="0" algn="l">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4"/>
          <p:cNvSpPr txBox="1">
            <a:spLocks noGrp="1"/>
          </p:cNvSpPr>
          <p:nvPr>
            <p:ph type="sldNum" idx="12"/>
          </p:nvPr>
        </p:nvSpPr>
        <p:spPr>
          <a:xfrm>
            <a:off x="8736463" y="6356350"/>
            <a:ext cx="2842314" cy="363538"/>
          </a:xfrm>
          <a:prstGeom prst="rect">
            <a:avLst/>
          </a:prstGeom>
          <a:noFill/>
          <a:ln>
            <a:noFill/>
          </a:ln>
        </p:spPr>
        <p:txBody>
          <a:bodyPr spcFirstLastPara="1" wrap="square" lIns="90000" tIns="46800" rIns="90000" bIns="46800" anchor="ctr" anchorCtr="0">
            <a:noAutofit/>
          </a:bodyPr>
          <a:lstStyle>
            <a:lvl1pPr marL="0" lvl="0" indent="0" algn="l">
              <a:spcBef>
                <a:spcPts val="0"/>
              </a:spcBef>
              <a:spcAft>
                <a:spcPts val="0"/>
              </a:spcAft>
              <a:buNone/>
              <a:defRPr>
                <a:solidFill>
                  <a:srgbClr val="000000"/>
                </a:solidFill>
                <a:latin typeface="Arial"/>
                <a:ea typeface="Arial"/>
                <a:cs typeface="Arial"/>
                <a:sym typeface="Arial"/>
              </a:defRPr>
            </a:lvl1pPr>
            <a:lvl2pPr marL="0" lvl="1" indent="0" algn="l">
              <a:spcBef>
                <a:spcPts val="0"/>
              </a:spcBef>
              <a:spcAft>
                <a:spcPts val="0"/>
              </a:spcAft>
              <a:buNone/>
              <a:defRPr>
                <a:solidFill>
                  <a:srgbClr val="000000"/>
                </a:solidFill>
                <a:latin typeface="Arial"/>
                <a:ea typeface="Arial"/>
                <a:cs typeface="Arial"/>
                <a:sym typeface="Arial"/>
              </a:defRPr>
            </a:lvl2pPr>
            <a:lvl3pPr marL="0" lvl="2" indent="0" algn="l">
              <a:spcBef>
                <a:spcPts val="0"/>
              </a:spcBef>
              <a:spcAft>
                <a:spcPts val="0"/>
              </a:spcAft>
              <a:buNone/>
              <a:defRPr>
                <a:solidFill>
                  <a:srgbClr val="000000"/>
                </a:solidFill>
                <a:latin typeface="Arial"/>
                <a:ea typeface="Arial"/>
                <a:cs typeface="Arial"/>
                <a:sym typeface="Arial"/>
              </a:defRPr>
            </a:lvl3pPr>
            <a:lvl4pPr marL="0" lvl="3" indent="0" algn="l">
              <a:spcBef>
                <a:spcPts val="0"/>
              </a:spcBef>
              <a:spcAft>
                <a:spcPts val="0"/>
              </a:spcAft>
              <a:buNone/>
              <a:defRPr>
                <a:solidFill>
                  <a:srgbClr val="000000"/>
                </a:solidFill>
                <a:latin typeface="Arial"/>
                <a:ea typeface="Arial"/>
                <a:cs typeface="Arial"/>
                <a:sym typeface="Arial"/>
              </a:defRPr>
            </a:lvl4pPr>
            <a:lvl5pPr marL="0" lvl="4" indent="0" algn="l">
              <a:spcBef>
                <a:spcPts val="0"/>
              </a:spcBef>
              <a:spcAft>
                <a:spcPts val="0"/>
              </a:spcAft>
              <a:buNone/>
              <a:defRPr>
                <a:solidFill>
                  <a:srgbClr val="000000"/>
                </a:solidFill>
                <a:latin typeface="Arial"/>
                <a:ea typeface="Arial"/>
                <a:cs typeface="Arial"/>
                <a:sym typeface="Arial"/>
              </a:defRPr>
            </a:lvl5pPr>
            <a:lvl6pPr marL="0" lvl="5" indent="0" algn="l">
              <a:spcBef>
                <a:spcPts val="0"/>
              </a:spcBef>
              <a:spcAft>
                <a:spcPts val="0"/>
              </a:spcAft>
              <a:buNone/>
              <a:defRPr>
                <a:solidFill>
                  <a:srgbClr val="000000"/>
                </a:solidFill>
                <a:latin typeface="Arial"/>
                <a:ea typeface="Arial"/>
                <a:cs typeface="Arial"/>
                <a:sym typeface="Arial"/>
              </a:defRPr>
            </a:lvl6pPr>
            <a:lvl7pPr marL="0" lvl="6" indent="0" algn="l">
              <a:spcBef>
                <a:spcPts val="0"/>
              </a:spcBef>
              <a:spcAft>
                <a:spcPts val="0"/>
              </a:spcAft>
              <a:buNone/>
              <a:defRPr>
                <a:solidFill>
                  <a:srgbClr val="000000"/>
                </a:solidFill>
                <a:latin typeface="Arial"/>
                <a:ea typeface="Arial"/>
                <a:cs typeface="Arial"/>
                <a:sym typeface="Arial"/>
              </a:defRPr>
            </a:lvl7pPr>
            <a:lvl8pPr marL="0" lvl="7" indent="0" algn="l">
              <a:spcBef>
                <a:spcPts val="0"/>
              </a:spcBef>
              <a:spcAft>
                <a:spcPts val="0"/>
              </a:spcAft>
              <a:buNone/>
              <a:defRPr>
                <a:solidFill>
                  <a:srgbClr val="000000"/>
                </a:solidFill>
                <a:latin typeface="Arial"/>
                <a:ea typeface="Arial"/>
                <a:cs typeface="Arial"/>
                <a:sym typeface="Arial"/>
              </a:defRPr>
            </a:lvl8pPr>
            <a:lvl9pPr marL="0" lvl="8" indent="0" algn="l">
              <a:spcBef>
                <a:spcPts val="0"/>
              </a:spcBef>
              <a:spcAft>
                <a:spcPts val="0"/>
              </a:spcAft>
              <a:buNone/>
              <a:defRPr>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pPr marL="0" lvl="0" indent="0" algn="l" rtl="0">
                <a:spcBef>
                  <a:spcPts val="0"/>
                </a:spcBef>
                <a:spcAft>
                  <a:spcPts val="0"/>
                </a:spcAft>
                <a:buNone/>
              </a:pP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e texto verticais" type="vertTitleAndTx">
  <p:cSld name="VERTICAL_TITLE_AND_VERTICAL_TEXT">
    <p:spTree>
      <p:nvGrpSpPr>
        <p:cNvPr id="1" name="Shape 70"/>
        <p:cNvGrpSpPr/>
        <p:nvPr/>
      </p:nvGrpSpPr>
      <p:grpSpPr>
        <a:xfrm>
          <a:off x="0" y="0"/>
          <a:ext cx="0" cy="0"/>
          <a:chOff x="0" y="0"/>
          <a:chExt cx="0" cy="0"/>
        </a:xfrm>
      </p:grpSpPr>
      <p:sp>
        <p:nvSpPr>
          <p:cNvPr id="71" name="Google Shape;71;p25"/>
          <p:cNvSpPr txBox="1">
            <a:spLocks noGrp="1"/>
          </p:cNvSpPr>
          <p:nvPr>
            <p:ph type="title"/>
          </p:nvPr>
        </p:nvSpPr>
        <p:spPr>
          <a:xfrm rot="5400000">
            <a:off x="7283445" y="1829244"/>
            <a:ext cx="5849937" cy="2740727"/>
          </a:xfrm>
          <a:prstGeom prst="rect">
            <a:avLst/>
          </a:prstGeom>
          <a:noFill/>
          <a:ln>
            <a:noFill/>
          </a:ln>
        </p:spPr>
        <p:txBody>
          <a:bodyPr spcFirstLastPara="1" wrap="square" lIns="90000" tIns="46800" rIns="90000" bIns="468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2" name="Google Shape;72;p25"/>
          <p:cNvSpPr txBox="1">
            <a:spLocks noGrp="1"/>
          </p:cNvSpPr>
          <p:nvPr>
            <p:ph type="body" idx="1"/>
          </p:nvPr>
        </p:nvSpPr>
        <p:spPr>
          <a:xfrm rot="5400000">
            <a:off x="1697230" y="-813070"/>
            <a:ext cx="5849937" cy="8025355"/>
          </a:xfrm>
          <a:prstGeom prst="rect">
            <a:avLst/>
          </a:prstGeom>
          <a:noFill/>
          <a:ln>
            <a:noFill/>
          </a:ln>
        </p:spPr>
        <p:txBody>
          <a:bodyPr spcFirstLastPara="1" wrap="square" lIns="90000" tIns="46800" rIns="90000" bIns="46800" anchor="t" anchorCtr="0">
            <a:noAutofit/>
          </a:bodyPr>
          <a:lstStyle>
            <a:lvl1pPr marL="457200" lvl="0" indent="-228600" algn="l">
              <a:spcBef>
                <a:spcPts val="800"/>
              </a:spcBef>
              <a:spcAft>
                <a:spcPts val="0"/>
              </a:spcAft>
              <a:buSzPts val="1400"/>
              <a:buNone/>
              <a:defRPr/>
            </a:lvl1pPr>
            <a:lvl2pPr marL="914400" lvl="1" indent="-228600" algn="l">
              <a:spcBef>
                <a:spcPts val="700"/>
              </a:spcBef>
              <a:spcAft>
                <a:spcPts val="0"/>
              </a:spcAft>
              <a:buSzPts val="1400"/>
              <a:buNone/>
              <a:defRPr/>
            </a:lvl2pPr>
            <a:lvl3pPr marL="1371600" lvl="2" indent="-228600" algn="l">
              <a:spcBef>
                <a:spcPts val="600"/>
              </a:spcBef>
              <a:spcAft>
                <a:spcPts val="0"/>
              </a:spcAft>
              <a:buSzPts val="1400"/>
              <a:buNone/>
              <a:defRPr/>
            </a:lvl3pPr>
            <a:lvl4pPr marL="1828800" lvl="3" indent="-228600" algn="l">
              <a:spcBef>
                <a:spcPts val="500"/>
              </a:spcBef>
              <a:spcAft>
                <a:spcPts val="0"/>
              </a:spcAft>
              <a:buSzPts val="1400"/>
              <a:buNone/>
              <a:defRPr/>
            </a:lvl4pPr>
            <a:lvl5pPr marL="2286000" lvl="4" indent="-228600" algn="l">
              <a:spcBef>
                <a:spcPts val="500"/>
              </a:spcBef>
              <a:spcAft>
                <a:spcPts val="0"/>
              </a:spcAft>
              <a:buSzPts val="1400"/>
              <a:buNone/>
              <a:defRPr/>
            </a:lvl5pPr>
            <a:lvl6pPr marL="2743200" lvl="5" indent="-228600" algn="l">
              <a:spcBef>
                <a:spcPts val="500"/>
              </a:spcBef>
              <a:spcAft>
                <a:spcPts val="0"/>
              </a:spcAft>
              <a:buSzPts val="1400"/>
              <a:buNone/>
              <a:defRPr/>
            </a:lvl6pPr>
            <a:lvl7pPr marL="3200400" lvl="6" indent="-228600" algn="l">
              <a:spcBef>
                <a:spcPts val="500"/>
              </a:spcBef>
              <a:spcAft>
                <a:spcPts val="0"/>
              </a:spcAft>
              <a:buSzPts val="1400"/>
              <a:buNone/>
              <a:defRPr/>
            </a:lvl7pPr>
            <a:lvl8pPr marL="3657600" lvl="7" indent="-228600" algn="l">
              <a:spcBef>
                <a:spcPts val="500"/>
              </a:spcBef>
              <a:spcAft>
                <a:spcPts val="0"/>
              </a:spcAft>
              <a:buSzPts val="1400"/>
              <a:buNone/>
              <a:defRPr/>
            </a:lvl8pPr>
            <a:lvl9pPr marL="4114800" lvl="8" indent="-228600" algn="l">
              <a:spcBef>
                <a:spcPts val="500"/>
              </a:spcBef>
              <a:spcAft>
                <a:spcPts val="0"/>
              </a:spcAft>
              <a:buSzPts val="1400"/>
              <a:buNone/>
              <a:defRPr/>
            </a:lvl9pPr>
          </a:lstStyle>
          <a:p>
            <a:endParaRPr/>
          </a:p>
        </p:txBody>
      </p:sp>
      <p:sp>
        <p:nvSpPr>
          <p:cNvPr id="73" name="Google Shape;73;p25"/>
          <p:cNvSpPr txBox="1">
            <a:spLocks noGrp="1"/>
          </p:cNvSpPr>
          <p:nvPr>
            <p:ph type="dt" idx="10"/>
          </p:nvPr>
        </p:nvSpPr>
        <p:spPr>
          <a:xfrm>
            <a:off x="609521" y="6356350"/>
            <a:ext cx="2842314" cy="363538"/>
          </a:xfrm>
          <a:prstGeom prst="rect">
            <a:avLst/>
          </a:prstGeom>
          <a:noFill/>
          <a:ln>
            <a:noFill/>
          </a:ln>
        </p:spPr>
        <p:txBody>
          <a:bodyPr spcFirstLastPara="1" wrap="square" lIns="90000" tIns="46800" rIns="90000" bIns="46800" anchor="ctr" anchorCtr="0">
            <a:noAutofit/>
          </a:bodyPr>
          <a:lstStyle>
            <a:lvl1pPr lvl="0" algn="l">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5"/>
          <p:cNvSpPr txBox="1">
            <a:spLocks noGrp="1"/>
          </p:cNvSpPr>
          <p:nvPr>
            <p:ph type="sldNum" idx="12"/>
          </p:nvPr>
        </p:nvSpPr>
        <p:spPr>
          <a:xfrm>
            <a:off x="8736463" y="6356350"/>
            <a:ext cx="2842314" cy="363538"/>
          </a:xfrm>
          <a:prstGeom prst="rect">
            <a:avLst/>
          </a:prstGeom>
          <a:noFill/>
          <a:ln>
            <a:noFill/>
          </a:ln>
        </p:spPr>
        <p:txBody>
          <a:bodyPr spcFirstLastPara="1" wrap="square" lIns="90000" tIns="46800" rIns="90000" bIns="46800" anchor="ctr" anchorCtr="0">
            <a:noAutofit/>
          </a:bodyPr>
          <a:lstStyle>
            <a:lvl1pPr marL="0" lvl="0" indent="0" algn="l">
              <a:spcBef>
                <a:spcPts val="0"/>
              </a:spcBef>
              <a:spcAft>
                <a:spcPts val="0"/>
              </a:spcAft>
              <a:buNone/>
              <a:defRPr>
                <a:solidFill>
                  <a:srgbClr val="000000"/>
                </a:solidFill>
                <a:latin typeface="Arial"/>
                <a:ea typeface="Arial"/>
                <a:cs typeface="Arial"/>
                <a:sym typeface="Arial"/>
              </a:defRPr>
            </a:lvl1pPr>
            <a:lvl2pPr marL="0" lvl="1" indent="0" algn="l">
              <a:spcBef>
                <a:spcPts val="0"/>
              </a:spcBef>
              <a:spcAft>
                <a:spcPts val="0"/>
              </a:spcAft>
              <a:buNone/>
              <a:defRPr>
                <a:solidFill>
                  <a:srgbClr val="000000"/>
                </a:solidFill>
                <a:latin typeface="Arial"/>
                <a:ea typeface="Arial"/>
                <a:cs typeface="Arial"/>
                <a:sym typeface="Arial"/>
              </a:defRPr>
            </a:lvl2pPr>
            <a:lvl3pPr marL="0" lvl="2" indent="0" algn="l">
              <a:spcBef>
                <a:spcPts val="0"/>
              </a:spcBef>
              <a:spcAft>
                <a:spcPts val="0"/>
              </a:spcAft>
              <a:buNone/>
              <a:defRPr>
                <a:solidFill>
                  <a:srgbClr val="000000"/>
                </a:solidFill>
                <a:latin typeface="Arial"/>
                <a:ea typeface="Arial"/>
                <a:cs typeface="Arial"/>
                <a:sym typeface="Arial"/>
              </a:defRPr>
            </a:lvl3pPr>
            <a:lvl4pPr marL="0" lvl="3" indent="0" algn="l">
              <a:spcBef>
                <a:spcPts val="0"/>
              </a:spcBef>
              <a:spcAft>
                <a:spcPts val="0"/>
              </a:spcAft>
              <a:buNone/>
              <a:defRPr>
                <a:solidFill>
                  <a:srgbClr val="000000"/>
                </a:solidFill>
                <a:latin typeface="Arial"/>
                <a:ea typeface="Arial"/>
                <a:cs typeface="Arial"/>
                <a:sym typeface="Arial"/>
              </a:defRPr>
            </a:lvl4pPr>
            <a:lvl5pPr marL="0" lvl="4" indent="0" algn="l">
              <a:spcBef>
                <a:spcPts val="0"/>
              </a:spcBef>
              <a:spcAft>
                <a:spcPts val="0"/>
              </a:spcAft>
              <a:buNone/>
              <a:defRPr>
                <a:solidFill>
                  <a:srgbClr val="000000"/>
                </a:solidFill>
                <a:latin typeface="Arial"/>
                <a:ea typeface="Arial"/>
                <a:cs typeface="Arial"/>
                <a:sym typeface="Arial"/>
              </a:defRPr>
            </a:lvl5pPr>
            <a:lvl6pPr marL="0" lvl="5" indent="0" algn="l">
              <a:spcBef>
                <a:spcPts val="0"/>
              </a:spcBef>
              <a:spcAft>
                <a:spcPts val="0"/>
              </a:spcAft>
              <a:buNone/>
              <a:defRPr>
                <a:solidFill>
                  <a:srgbClr val="000000"/>
                </a:solidFill>
                <a:latin typeface="Arial"/>
                <a:ea typeface="Arial"/>
                <a:cs typeface="Arial"/>
                <a:sym typeface="Arial"/>
              </a:defRPr>
            </a:lvl6pPr>
            <a:lvl7pPr marL="0" lvl="6" indent="0" algn="l">
              <a:spcBef>
                <a:spcPts val="0"/>
              </a:spcBef>
              <a:spcAft>
                <a:spcPts val="0"/>
              </a:spcAft>
              <a:buNone/>
              <a:defRPr>
                <a:solidFill>
                  <a:srgbClr val="000000"/>
                </a:solidFill>
                <a:latin typeface="Arial"/>
                <a:ea typeface="Arial"/>
                <a:cs typeface="Arial"/>
                <a:sym typeface="Arial"/>
              </a:defRPr>
            </a:lvl7pPr>
            <a:lvl8pPr marL="0" lvl="7" indent="0" algn="l">
              <a:spcBef>
                <a:spcPts val="0"/>
              </a:spcBef>
              <a:spcAft>
                <a:spcPts val="0"/>
              </a:spcAft>
              <a:buNone/>
              <a:defRPr>
                <a:solidFill>
                  <a:srgbClr val="000000"/>
                </a:solidFill>
                <a:latin typeface="Arial"/>
                <a:ea typeface="Arial"/>
                <a:cs typeface="Arial"/>
                <a:sym typeface="Arial"/>
              </a:defRPr>
            </a:lvl8pPr>
            <a:lvl9pPr marL="0" lvl="8" indent="0" algn="l">
              <a:spcBef>
                <a:spcPts val="0"/>
              </a:spcBef>
              <a:spcAft>
                <a:spcPts val="0"/>
              </a:spcAft>
              <a:buNone/>
              <a:defRPr>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pPr marL="0" lvl="0" indent="0" algn="l" rtl="0">
                <a:spcBef>
                  <a:spcPts val="0"/>
                </a:spcBef>
                <a:spcAft>
                  <a:spcPts val="0"/>
                </a:spcAft>
                <a:buNone/>
              </a:pP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20"/>
        <p:cNvGrpSpPr/>
        <p:nvPr/>
      </p:nvGrpSpPr>
      <p:grpSpPr>
        <a:xfrm>
          <a:off x="0" y="0"/>
          <a:ext cx="0" cy="0"/>
          <a:chOff x="0" y="0"/>
          <a:chExt cx="0" cy="0"/>
        </a:xfrm>
      </p:grpSpPr>
      <p:sp>
        <p:nvSpPr>
          <p:cNvPr id="21" name="Google Shape;21;p16"/>
          <p:cNvSpPr txBox="1">
            <a:spLocks noGrp="1"/>
          </p:cNvSpPr>
          <p:nvPr>
            <p:ph type="title"/>
          </p:nvPr>
        </p:nvSpPr>
        <p:spPr>
          <a:xfrm>
            <a:off x="609521" y="274638"/>
            <a:ext cx="10969256" cy="1141412"/>
          </a:xfrm>
          <a:prstGeom prst="rect">
            <a:avLst/>
          </a:prstGeom>
          <a:noFill/>
          <a:ln>
            <a:noFill/>
          </a:ln>
        </p:spPr>
        <p:txBody>
          <a:bodyPr spcFirstLastPara="1" wrap="square" lIns="90000" tIns="46800" rIns="90000" bIns="468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2" name="Google Shape;22;p16"/>
          <p:cNvSpPr txBox="1">
            <a:spLocks noGrp="1"/>
          </p:cNvSpPr>
          <p:nvPr>
            <p:ph type="body" idx="1"/>
          </p:nvPr>
        </p:nvSpPr>
        <p:spPr>
          <a:xfrm>
            <a:off x="609521" y="1600201"/>
            <a:ext cx="10969256" cy="4524375"/>
          </a:xfrm>
          <a:prstGeom prst="rect">
            <a:avLst/>
          </a:prstGeom>
          <a:noFill/>
          <a:ln>
            <a:noFill/>
          </a:ln>
        </p:spPr>
        <p:txBody>
          <a:bodyPr spcFirstLastPara="1" wrap="square" lIns="90000" tIns="46800" rIns="90000" bIns="46800" anchor="t" anchorCtr="0">
            <a:noAutofit/>
          </a:bodyPr>
          <a:lstStyle>
            <a:lvl1pPr marL="457200" lvl="0" indent="-228600" algn="l">
              <a:spcBef>
                <a:spcPts val="800"/>
              </a:spcBef>
              <a:spcAft>
                <a:spcPts val="0"/>
              </a:spcAft>
              <a:buSzPts val="1400"/>
              <a:buNone/>
              <a:defRPr/>
            </a:lvl1pPr>
            <a:lvl2pPr marL="914400" lvl="1" indent="-228600" algn="l">
              <a:spcBef>
                <a:spcPts val="700"/>
              </a:spcBef>
              <a:spcAft>
                <a:spcPts val="0"/>
              </a:spcAft>
              <a:buSzPts val="1400"/>
              <a:buNone/>
              <a:defRPr/>
            </a:lvl2pPr>
            <a:lvl3pPr marL="1371600" lvl="2" indent="-228600" algn="l">
              <a:spcBef>
                <a:spcPts val="600"/>
              </a:spcBef>
              <a:spcAft>
                <a:spcPts val="0"/>
              </a:spcAft>
              <a:buSzPts val="1400"/>
              <a:buNone/>
              <a:defRPr/>
            </a:lvl3pPr>
            <a:lvl4pPr marL="1828800" lvl="3" indent="-228600" algn="l">
              <a:spcBef>
                <a:spcPts val="500"/>
              </a:spcBef>
              <a:spcAft>
                <a:spcPts val="0"/>
              </a:spcAft>
              <a:buSzPts val="1400"/>
              <a:buNone/>
              <a:defRPr/>
            </a:lvl4pPr>
            <a:lvl5pPr marL="2286000" lvl="4" indent="-228600" algn="l">
              <a:spcBef>
                <a:spcPts val="500"/>
              </a:spcBef>
              <a:spcAft>
                <a:spcPts val="0"/>
              </a:spcAft>
              <a:buSzPts val="1400"/>
              <a:buNone/>
              <a:defRPr/>
            </a:lvl5pPr>
            <a:lvl6pPr marL="2743200" lvl="5" indent="-228600" algn="l">
              <a:spcBef>
                <a:spcPts val="500"/>
              </a:spcBef>
              <a:spcAft>
                <a:spcPts val="0"/>
              </a:spcAft>
              <a:buSzPts val="1400"/>
              <a:buNone/>
              <a:defRPr/>
            </a:lvl6pPr>
            <a:lvl7pPr marL="3200400" lvl="6" indent="-228600" algn="l">
              <a:spcBef>
                <a:spcPts val="500"/>
              </a:spcBef>
              <a:spcAft>
                <a:spcPts val="0"/>
              </a:spcAft>
              <a:buSzPts val="1400"/>
              <a:buNone/>
              <a:defRPr/>
            </a:lvl7pPr>
            <a:lvl8pPr marL="3657600" lvl="7" indent="-228600" algn="l">
              <a:spcBef>
                <a:spcPts val="500"/>
              </a:spcBef>
              <a:spcAft>
                <a:spcPts val="0"/>
              </a:spcAft>
              <a:buSzPts val="1400"/>
              <a:buNone/>
              <a:defRPr/>
            </a:lvl8pPr>
            <a:lvl9pPr marL="4114800" lvl="8" indent="-228600" algn="l">
              <a:spcBef>
                <a:spcPts val="500"/>
              </a:spcBef>
              <a:spcAft>
                <a:spcPts val="0"/>
              </a:spcAft>
              <a:buSzPts val="1400"/>
              <a:buNone/>
              <a:defRPr/>
            </a:lvl9pPr>
          </a:lstStyle>
          <a:p>
            <a:endParaRPr/>
          </a:p>
        </p:txBody>
      </p:sp>
      <p:sp>
        <p:nvSpPr>
          <p:cNvPr id="23" name="Google Shape;23;p16"/>
          <p:cNvSpPr txBox="1">
            <a:spLocks noGrp="1"/>
          </p:cNvSpPr>
          <p:nvPr>
            <p:ph type="dt" idx="10"/>
          </p:nvPr>
        </p:nvSpPr>
        <p:spPr>
          <a:xfrm>
            <a:off x="609521" y="6356350"/>
            <a:ext cx="2842314" cy="363538"/>
          </a:xfrm>
          <a:prstGeom prst="rect">
            <a:avLst/>
          </a:prstGeom>
          <a:noFill/>
          <a:ln>
            <a:noFill/>
          </a:ln>
        </p:spPr>
        <p:txBody>
          <a:bodyPr spcFirstLastPara="1" wrap="square" lIns="90000" tIns="46800" rIns="90000" bIns="46800" anchor="ctr" anchorCtr="0">
            <a:noAutofit/>
          </a:bodyPr>
          <a:lstStyle>
            <a:lvl1pPr lvl="0" algn="l">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6"/>
          <p:cNvSpPr txBox="1">
            <a:spLocks noGrp="1"/>
          </p:cNvSpPr>
          <p:nvPr>
            <p:ph type="sldNum" idx="12"/>
          </p:nvPr>
        </p:nvSpPr>
        <p:spPr>
          <a:xfrm>
            <a:off x="8736463" y="6356350"/>
            <a:ext cx="2842314" cy="363538"/>
          </a:xfrm>
          <a:prstGeom prst="rect">
            <a:avLst/>
          </a:prstGeom>
          <a:noFill/>
          <a:ln>
            <a:noFill/>
          </a:ln>
        </p:spPr>
        <p:txBody>
          <a:bodyPr spcFirstLastPara="1" wrap="square" lIns="90000" tIns="46800" rIns="90000" bIns="46800" anchor="ctr" anchorCtr="0">
            <a:noAutofit/>
          </a:bodyPr>
          <a:lstStyle>
            <a:lvl1pPr marL="0" lvl="0" indent="0" algn="l">
              <a:spcBef>
                <a:spcPts val="0"/>
              </a:spcBef>
              <a:spcAft>
                <a:spcPts val="0"/>
              </a:spcAft>
              <a:buNone/>
              <a:defRPr>
                <a:solidFill>
                  <a:srgbClr val="000000"/>
                </a:solidFill>
                <a:latin typeface="Arial"/>
                <a:ea typeface="Arial"/>
                <a:cs typeface="Arial"/>
                <a:sym typeface="Arial"/>
              </a:defRPr>
            </a:lvl1pPr>
            <a:lvl2pPr marL="0" lvl="1" indent="0" algn="l">
              <a:spcBef>
                <a:spcPts val="0"/>
              </a:spcBef>
              <a:spcAft>
                <a:spcPts val="0"/>
              </a:spcAft>
              <a:buNone/>
              <a:defRPr>
                <a:solidFill>
                  <a:srgbClr val="000000"/>
                </a:solidFill>
                <a:latin typeface="Arial"/>
                <a:ea typeface="Arial"/>
                <a:cs typeface="Arial"/>
                <a:sym typeface="Arial"/>
              </a:defRPr>
            </a:lvl2pPr>
            <a:lvl3pPr marL="0" lvl="2" indent="0" algn="l">
              <a:spcBef>
                <a:spcPts val="0"/>
              </a:spcBef>
              <a:spcAft>
                <a:spcPts val="0"/>
              </a:spcAft>
              <a:buNone/>
              <a:defRPr>
                <a:solidFill>
                  <a:srgbClr val="000000"/>
                </a:solidFill>
                <a:latin typeface="Arial"/>
                <a:ea typeface="Arial"/>
                <a:cs typeface="Arial"/>
                <a:sym typeface="Arial"/>
              </a:defRPr>
            </a:lvl3pPr>
            <a:lvl4pPr marL="0" lvl="3" indent="0" algn="l">
              <a:spcBef>
                <a:spcPts val="0"/>
              </a:spcBef>
              <a:spcAft>
                <a:spcPts val="0"/>
              </a:spcAft>
              <a:buNone/>
              <a:defRPr>
                <a:solidFill>
                  <a:srgbClr val="000000"/>
                </a:solidFill>
                <a:latin typeface="Arial"/>
                <a:ea typeface="Arial"/>
                <a:cs typeface="Arial"/>
                <a:sym typeface="Arial"/>
              </a:defRPr>
            </a:lvl4pPr>
            <a:lvl5pPr marL="0" lvl="4" indent="0" algn="l">
              <a:spcBef>
                <a:spcPts val="0"/>
              </a:spcBef>
              <a:spcAft>
                <a:spcPts val="0"/>
              </a:spcAft>
              <a:buNone/>
              <a:defRPr>
                <a:solidFill>
                  <a:srgbClr val="000000"/>
                </a:solidFill>
                <a:latin typeface="Arial"/>
                <a:ea typeface="Arial"/>
                <a:cs typeface="Arial"/>
                <a:sym typeface="Arial"/>
              </a:defRPr>
            </a:lvl5pPr>
            <a:lvl6pPr marL="0" lvl="5" indent="0" algn="l">
              <a:spcBef>
                <a:spcPts val="0"/>
              </a:spcBef>
              <a:spcAft>
                <a:spcPts val="0"/>
              </a:spcAft>
              <a:buNone/>
              <a:defRPr>
                <a:solidFill>
                  <a:srgbClr val="000000"/>
                </a:solidFill>
                <a:latin typeface="Arial"/>
                <a:ea typeface="Arial"/>
                <a:cs typeface="Arial"/>
                <a:sym typeface="Arial"/>
              </a:defRPr>
            </a:lvl6pPr>
            <a:lvl7pPr marL="0" lvl="6" indent="0" algn="l">
              <a:spcBef>
                <a:spcPts val="0"/>
              </a:spcBef>
              <a:spcAft>
                <a:spcPts val="0"/>
              </a:spcAft>
              <a:buNone/>
              <a:defRPr>
                <a:solidFill>
                  <a:srgbClr val="000000"/>
                </a:solidFill>
                <a:latin typeface="Arial"/>
                <a:ea typeface="Arial"/>
                <a:cs typeface="Arial"/>
                <a:sym typeface="Arial"/>
              </a:defRPr>
            </a:lvl7pPr>
            <a:lvl8pPr marL="0" lvl="7" indent="0" algn="l">
              <a:spcBef>
                <a:spcPts val="0"/>
              </a:spcBef>
              <a:spcAft>
                <a:spcPts val="0"/>
              </a:spcAft>
              <a:buNone/>
              <a:defRPr>
                <a:solidFill>
                  <a:srgbClr val="000000"/>
                </a:solidFill>
                <a:latin typeface="Arial"/>
                <a:ea typeface="Arial"/>
                <a:cs typeface="Arial"/>
                <a:sym typeface="Arial"/>
              </a:defRPr>
            </a:lvl8pPr>
            <a:lvl9pPr marL="0" lvl="8" indent="0" algn="l">
              <a:spcBef>
                <a:spcPts val="0"/>
              </a:spcBef>
              <a:spcAft>
                <a:spcPts val="0"/>
              </a:spcAft>
              <a:buNone/>
              <a:defRPr>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pPr marL="0" lvl="0" indent="0" algn="l" rtl="0">
                <a:spcBef>
                  <a:spcPts val="0"/>
                </a:spcBef>
                <a:spcAft>
                  <a:spcPts val="0"/>
                </a:spcAft>
                <a:buNone/>
              </a:pP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25"/>
        <p:cNvGrpSpPr/>
        <p:nvPr/>
      </p:nvGrpSpPr>
      <p:grpSpPr>
        <a:xfrm>
          <a:off x="0" y="0"/>
          <a:ext cx="0" cy="0"/>
          <a:chOff x="0" y="0"/>
          <a:chExt cx="0" cy="0"/>
        </a:xfrm>
      </p:grpSpPr>
      <p:sp>
        <p:nvSpPr>
          <p:cNvPr id="26" name="Google Shape;26;p17"/>
          <p:cNvSpPr txBox="1">
            <a:spLocks noGrp="1"/>
          </p:cNvSpPr>
          <p:nvPr>
            <p:ph type="ctrTitle"/>
          </p:nvPr>
        </p:nvSpPr>
        <p:spPr>
          <a:xfrm>
            <a:off x="914281" y="2130426"/>
            <a:ext cx="10361851" cy="1470025"/>
          </a:xfrm>
          <a:prstGeom prst="rect">
            <a:avLst/>
          </a:prstGeom>
          <a:noFill/>
          <a:ln>
            <a:noFill/>
          </a:ln>
        </p:spPr>
        <p:txBody>
          <a:bodyPr spcFirstLastPara="1" wrap="square" lIns="90000" tIns="46800" rIns="90000" bIns="468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17"/>
          <p:cNvSpPr txBox="1">
            <a:spLocks noGrp="1"/>
          </p:cNvSpPr>
          <p:nvPr>
            <p:ph type="subTitle" idx="1"/>
          </p:nvPr>
        </p:nvSpPr>
        <p:spPr>
          <a:xfrm>
            <a:off x="1828562" y="3886200"/>
            <a:ext cx="8533289" cy="1752600"/>
          </a:xfrm>
          <a:prstGeom prst="rect">
            <a:avLst/>
          </a:prstGeom>
          <a:noFill/>
          <a:ln>
            <a:noFill/>
          </a:ln>
        </p:spPr>
        <p:txBody>
          <a:bodyPr spcFirstLastPara="1" wrap="square" lIns="90000" tIns="46800" rIns="90000" bIns="46800" anchor="t" anchorCtr="0">
            <a:noAutofit/>
          </a:bodyPr>
          <a:lstStyle>
            <a:lvl1pPr lvl="0" algn="ctr">
              <a:spcBef>
                <a:spcPts val="800"/>
              </a:spcBef>
              <a:spcAft>
                <a:spcPts val="0"/>
              </a:spcAft>
              <a:buSzPts val="3200"/>
              <a:buNone/>
              <a:defRPr/>
            </a:lvl1pPr>
            <a:lvl2pPr lvl="1" algn="ctr">
              <a:spcBef>
                <a:spcPts val="700"/>
              </a:spcBef>
              <a:spcAft>
                <a:spcPts val="0"/>
              </a:spcAft>
              <a:buSzPts val="2800"/>
              <a:buNone/>
              <a:defRPr/>
            </a:lvl2pPr>
            <a:lvl3pPr lvl="2" algn="ctr">
              <a:spcBef>
                <a:spcPts val="600"/>
              </a:spcBef>
              <a:spcAft>
                <a:spcPts val="0"/>
              </a:spcAft>
              <a:buSzPts val="2400"/>
              <a:buNone/>
              <a:defRPr/>
            </a:lvl3pPr>
            <a:lvl4pPr lvl="3" algn="ctr">
              <a:spcBef>
                <a:spcPts val="500"/>
              </a:spcBef>
              <a:spcAft>
                <a:spcPts val="0"/>
              </a:spcAft>
              <a:buSzPts val="2000"/>
              <a:buNone/>
              <a:defRPr/>
            </a:lvl4pPr>
            <a:lvl5pPr lvl="4" algn="ctr">
              <a:spcBef>
                <a:spcPts val="500"/>
              </a:spcBef>
              <a:spcAft>
                <a:spcPts val="0"/>
              </a:spcAft>
              <a:buSzPts val="2000"/>
              <a:buNone/>
              <a:defRPr/>
            </a:lvl5pPr>
            <a:lvl6pPr lvl="5" algn="ctr">
              <a:spcBef>
                <a:spcPts val="500"/>
              </a:spcBef>
              <a:spcAft>
                <a:spcPts val="0"/>
              </a:spcAft>
              <a:buSzPts val="2000"/>
              <a:buNone/>
              <a:defRPr/>
            </a:lvl6pPr>
            <a:lvl7pPr lvl="6" algn="ctr">
              <a:spcBef>
                <a:spcPts val="500"/>
              </a:spcBef>
              <a:spcAft>
                <a:spcPts val="0"/>
              </a:spcAft>
              <a:buSzPts val="2000"/>
              <a:buNone/>
              <a:defRPr/>
            </a:lvl7pPr>
            <a:lvl8pPr lvl="7" algn="ctr">
              <a:spcBef>
                <a:spcPts val="500"/>
              </a:spcBef>
              <a:spcAft>
                <a:spcPts val="0"/>
              </a:spcAft>
              <a:buSzPts val="2000"/>
              <a:buNone/>
              <a:defRPr/>
            </a:lvl8pPr>
            <a:lvl9pPr lvl="8" algn="ctr">
              <a:spcBef>
                <a:spcPts val="500"/>
              </a:spcBef>
              <a:spcAft>
                <a:spcPts val="0"/>
              </a:spcAft>
              <a:buSzPts val="2000"/>
              <a:buNone/>
              <a:defRPr/>
            </a:lvl9pPr>
          </a:lstStyle>
          <a:p>
            <a:endParaRPr/>
          </a:p>
        </p:txBody>
      </p:sp>
      <p:sp>
        <p:nvSpPr>
          <p:cNvPr id="28" name="Google Shape;28;p17"/>
          <p:cNvSpPr txBox="1">
            <a:spLocks noGrp="1"/>
          </p:cNvSpPr>
          <p:nvPr>
            <p:ph type="dt" idx="10"/>
          </p:nvPr>
        </p:nvSpPr>
        <p:spPr>
          <a:xfrm>
            <a:off x="609521" y="6356350"/>
            <a:ext cx="2842314" cy="363538"/>
          </a:xfrm>
          <a:prstGeom prst="rect">
            <a:avLst/>
          </a:prstGeom>
          <a:noFill/>
          <a:ln>
            <a:noFill/>
          </a:ln>
        </p:spPr>
        <p:txBody>
          <a:bodyPr spcFirstLastPara="1" wrap="square" lIns="90000" tIns="46800" rIns="90000" bIns="46800" anchor="ctr" anchorCtr="0">
            <a:noAutofit/>
          </a:bodyPr>
          <a:lstStyle>
            <a:lvl1pPr lvl="0" algn="l">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7"/>
          <p:cNvSpPr txBox="1">
            <a:spLocks noGrp="1"/>
          </p:cNvSpPr>
          <p:nvPr>
            <p:ph type="sldNum" idx="12"/>
          </p:nvPr>
        </p:nvSpPr>
        <p:spPr>
          <a:xfrm>
            <a:off x="8736463" y="6356350"/>
            <a:ext cx="2842314" cy="363538"/>
          </a:xfrm>
          <a:prstGeom prst="rect">
            <a:avLst/>
          </a:prstGeom>
          <a:noFill/>
          <a:ln>
            <a:noFill/>
          </a:ln>
        </p:spPr>
        <p:txBody>
          <a:bodyPr spcFirstLastPara="1" wrap="square" lIns="90000" tIns="46800" rIns="90000" bIns="46800" anchor="ctr" anchorCtr="0">
            <a:noAutofit/>
          </a:bodyPr>
          <a:lstStyle>
            <a:lvl1pPr marL="0" lvl="0" indent="0" algn="l">
              <a:spcBef>
                <a:spcPts val="0"/>
              </a:spcBef>
              <a:spcAft>
                <a:spcPts val="0"/>
              </a:spcAft>
              <a:buNone/>
              <a:defRPr>
                <a:solidFill>
                  <a:srgbClr val="000000"/>
                </a:solidFill>
                <a:latin typeface="Arial"/>
                <a:ea typeface="Arial"/>
                <a:cs typeface="Arial"/>
                <a:sym typeface="Arial"/>
              </a:defRPr>
            </a:lvl1pPr>
            <a:lvl2pPr marL="0" lvl="1" indent="0" algn="l">
              <a:spcBef>
                <a:spcPts val="0"/>
              </a:spcBef>
              <a:spcAft>
                <a:spcPts val="0"/>
              </a:spcAft>
              <a:buNone/>
              <a:defRPr>
                <a:solidFill>
                  <a:srgbClr val="000000"/>
                </a:solidFill>
                <a:latin typeface="Arial"/>
                <a:ea typeface="Arial"/>
                <a:cs typeface="Arial"/>
                <a:sym typeface="Arial"/>
              </a:defRPr>
            </a:lvl2pPr>
            <a:lvl3pPr marL="0" lvl="2" indent="0" algn="l">
              <a:spcBef>
                <a:spcPts val="0"/>
              </a:spcBef>
              <a:spcAft>
                <a:spcPts val="0"/>
              </a:spcAft>
              <a:buNone/>
              <a:defRPr>
                <a:solidFill>
                  <a:srgbClr val="000000"/>
                </a:solidFill>
                <a:latin typeface="Arial"/>
                <a:ea typeface="Arial"/>
                <a:cs typeface="Arial"/>
                <a:sym typeface="Arial"/>
              </a:defRPr>
            </a:lvl3pPr>
            <a:lvl4pPr marL="0" lvl="3" indent="0" algn="l">
              <a:spcBef>
                <a:spcPts val="0"/>
              </a:spcBef>
              <a:spcAft>
                <a:spcPts val="0"/>
              </a:spcAft>
              <a:buNone/>
              <a:defRPr>
                <a:solidFill>
                  <a:srgbClr val="000000"/>
                </a:solidFill>
                <a:latin typeface="Arial"/>
                <a:ea typeface="Arial"/>
                <a:cs typeface="Arial"/>
                <a:sym typeface="Arial"/>
              </a:defRPr>
            </a:lvl4pPr>
            <a:lvl5pPr marL="0" lvl="4" indent="0" algn="l">
              <a:spcBef>
                <a:spcPts val="0"/>
              </a:spcBef>
              <a:spcAft>
                <a:spcPts val="0"/>
              </a:spcAft>
              <a:buNone/>
              <a:defRPr>
                <a:solidFill>
                  <a:srgbClr val="000000"/>
                </a:solidFill>
                <a:latin typeface="Arial"/>
                <a:ea typeface="Arial"/>
                <a:cs typeface="Arial"/>
                <a:sym typeface="Arial"/>
              </a:defRPr>
            </a:lvl5pPr>
            <a:lvl6pPr marL="0" lvl="5" indent="0" algn="l">
              <a:spcBef>
                <a:spcPts val="0"/>
              </a:spcBef>
              <a:spcAft>
                <a:spcPts val="0"/>
              </a:spcAft>
              <a:buNone/>
              <a:defRPr>
                <a:solidFill>
                  <a:srgbClr val="000000"/>
                </a:solidFill>
                <a:latin typeface="Arial"/>
                <a:ea typeface="Arial"/>
                <a:cs typeface="Arial"/>
                <a:sym typeface="Arial"/>
              </a:defRPr>
            </a:lvl6pPr>
            <a:lvl7pPr marL="0" lvl="6" indent="0" algn="l">
              <a:spcBef>
                <a:spcPts val="0"/>
              </a:spcBef>
              <a:spcAft>
                <a:spcPts val="0"/>
              </a:spcAft>
              <a:buNone/>
              <a:defRPr>
                <a:solidFill>
                  <a:srgbClr val="000000"/>
                </a:solidFill>
                <a:latin typeface="Arial"/>
                <a:ea typeface="Arial"/>
                <a:cs typeface="Arial"/>
                <a:sym typeface="Arial"/>
              </a:defRPr>
            </a:lvl7pPr>
            <a:lvl8pPr marL="0" lvl="7" indent="0" algn="l">
              <a:spcBef>
                <a:spcPts val="0"/>
              </a:spcBef>
              <a:spcAft>
                <a:spcPts val="0"/>
              </a:spcAft>
              <a:buNone/>
              <a:defRPr>
                <a:solidFill>
                  <a:srgbClr val="000000"/>
                </a:solidFill>
                <a:latin typeface="Arial"/>
                <a:ea typeface="Arial"/>
                <a:cs typeface="Arial"/>
                <a:sym typeface="Arial"/>
              </a:defRPr>
            </a:lvl8pPr>
            <a:lvl9pPr marL="0" lvl="8" indent="0" algn="l">
              <a:spcBef>
                <a:spcPts val="0"/>
              </a:spcBef>
              <a:spcAft>
                <a:spcPts val="0"/>
              </a:spcAft>
              <a:buNone/>
              <a:defRPr>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pPr marL="0" lvl="0" indent="0" algn="l" rtl="0">
                <a:spcBef>
                  <a:spcPts val="0"/>
                </a:spcBef>
                <a:spcAft>
                  <a:spcPts val="0"/>
                </a:spcAft>
                <a:buNone/>
              </a:pP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30"/>
        <p:cNvGrpSpPr/>
        <p:nvPr/>
      </p:nvGrpSpPr>
      <p:grpSpPr>
        <a:xfrm>
          <a:off x="0" y="0"/>
          <a:ext cx="0" cy="0"/>
          <a:chOff x="0" y="0"/>
          <a:chExt cx="0" cy="0"/>
        </a:xfrm>
      </p:grpSpPr>
      <p:sp>
        <p:nvSpPr>
          <p:cNvPr id="31" name="Google Shape;31;p18"/>
          <p:cNvSpPr txBox="1">
            <a:spLocks noGrp="1"/>
          </p:cNvSpPr>
          <p:nvPr>
            <p:ph type="title"/>
          </p:nvPr>
        </p:nvSpPr>
        <p:spPr>
          <a:xfrm>
            <a:off x="962959" y="4406901"/>
            <a:ext cx="10361851" cy="1362075"/>
          </a:xfrm>
          <a:prstGeom prst="rect">
            <a:avLst/>
          </a:prstGeom>
          <a:noFill/>
          <a:ln>
            <a:noFill/>
          </a:ln>
        </p:spPr>
        <p:txBody>
          <a:bodyPr spcFirstLastPara="1" wrap="square" lIns="90000" tIns="46800" rIns="90000" bIns="468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18"/>
          <p:cNvSpPr txBox="1">
            <a:spLocks noGrp="1"/>
          </p:cNvSpPr>
          <p:nvPr>
            <p:ph type="body" idx="1"/>
          </p:nvPr>
        </p:nvSpPr>
        <p:spPr>
          <a:xfrm>
            <a:off x="962959" y="2906713"/>
            <a:ext cx="10361851" cy="1500187"/>
          </a:xfrm>
          <a:prstGeom prst="rect">
            <a:avLst/>
          </a:prstGeom>
          <a:noFill/>
          <a:ln>
            <a:noFill/>
          </a:ln>
        </p:spPr>
        <p:txBody>
          <a:bodyPr spcFirstLastPara="1" wrap="square" lIns="90000" tIns="46800" rIns="90000" bIns="46800" anchor="b" anchorCtr="0">
            <a:noAutofit/>
          </a:bodyPr>
          <a:lstStyle>
            <a:lvl1pPr marL="457200" lvl="0" indent="-228600" algn="l">
              <a:spcBef>
                <a:spcPts val="800"/>
              </a:spcBef>
              <a:spcAft>
                <a:spcPts val="0"/>
              </a:spcAft>
              <a:buSzPts val="2000"/>
              <a:buNone/>
              <a:defRPr sz="2000"/>
            </a:lvl1pPr>
            <a:lvl2pPr marL="914400" lvl="1" indent="-228600" algn="l">
              <a:spcBef>
                <a:spcPts val="700"/>
              </a:spcBef>
              <a:spcAft>
                <a:spcPts val="0"/>
              </a:spcAft>
              <a:buSzPts val="1800"/>
              <a:buNone/>
              <a:defRPr sz="1800"/>
            </a:lvl2pPr>
            <a:lvl3pPr marL="1371600" lvl="2" indent="-228600" algn="l">
              <a:spcBef>
                <a:spcPts val="600"/>
              </a:spcBef>
              <a:spcAft>
                <a:spcPts val="0"/>
              </a:spcAft>
              <a:buSzPts val="1600"/>
              <a:buNone/>
              <a:defRPr sz="1600"/>
            </a:lvl3pPr>
            <a:lvl4pPr marL="1828800" lvl="3" indent="-228600" algn="l">
              <a:spcBef>
                <a:spcPts val="500"/>
              </a:spcBef>
              <a:spcAft>
                <a:spcPts val="0"/>
              </a:spcAft>
              <a:buSzPts val="1400"/>
              <a:buNone/>
              <a:defRPr sz="1400"/>
            </a:lvl4pPr>
            <a:lvl5pPr marL="2286000" lvl="4" indent="-228600" algn="l">
              <a:spcBef>
                <a:spcPts val="500"/>
              </a:spcBef>
              <a:spcAft>
                <a:spcPts val="0"/>
              </a:spcAft>
              <a:buSzPts val="1400"/>
              <a:buNone/>
              <a:defRPr sz="1400"/>
            </a:lvl5pPr>
            <a:lvl6pPr marL="2743200" lvl="5" indent="-228600" algn="l">
              <a:spcBef>
                <a:spcPts val="500"/>
              </a:spcBef>
              <a:spcAft>
                <a:spcPts val="0"/>
              </a:spcAft>
              <a:buSzPts val="1400"/>
              <a:buNone/>
              <a:defRPr sz="1400"/>
            </a:lvl6pPr>
            <a:lvl7pPr marL="3200400" lvl="6" indent="-228600" algn="l">
              <a:spcBef>
                <a:spcPts val="500"/>
              </a:spcBef>
              <a:spcAft>
                <a:spcPts val="0"/>
              </a:spcAft>
              <a:buSzPts val="1400"/>
              <a:buNone/>
              <a:defRPr sz="1400"/>
            </a:lvl7pPr>
            <a:lvl8pPr marL="3657600" lvl="7" indent="-228600" algn="l">
              <a:spcBef>
                <a:spcPts val="500"/>
              </a:spcBef>
              <a:spcAft>
                <a:spcPts val="0"/>
              </a:spcAft>
              <a:buSzPts val="1400"/>
              <a:buNone/>
              <a:defRPr sz="1400"/>
            </a:lvl8pPr>
            <a:lvl9pPr marL="4114800" lvl="8" indent="-228600" algn="l">
              <a:spcBef>
                <a:spcPts val="500"/>
              </a:spcBef>
              <a:spcAft>
                <a:spcPts val="0"/>
              </a:spcAft>
              <a:buSzPts val="1400"/>
              <a:buNone/>
              <a:defRPr sz="1400"/>
            </a:lvl9pPr>
          </a:lstStyle>
          <a:p>
            <a:endParaRPr/>
          </a:p>
        </p:txBody>
      </p:sp>
      <p:sp>
        <p:nvSpPr>
          <p:cNvPr id="33" name="Google Shape;33;p18"/>
          <p:cNvSpPr txBox="1">
            <a:spLocks noGrp="1"/>
          </p:cNvSpPr>
          <p:nvPr>
            <p:ph type="dt" idx="10"/>
          </p:nvPr>
        </p:nvSpPr>
        <p:spPr>
          <a:xfrm>
            <a:off x="609521" y="6356350"/>
            <a:ext cx="2842314" cy="363538"/>
          </a:xfrm>
          <a:prstGeom prst="rect">
            <a:avLst/>
          </a:prstGeom>
          <a:noFill/>
          <a:ln>
            <a:noFill/>
          </a:ln>
        </p:spPr>
        <p:txBody>
          <a:bodyPr spcFirstLastPara="1" wrap="square" lIns="90000" tIns="46800" rIns="90000" bIns="46800" anchor="ctr" anchorCtr="0">
            <a:noAutofit/>
          </a:bodyPr>
          <a:lstStyle>
            <a:lvl1pPr lvl="0" algn="l">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8"/>
          <p:cNvSpPr txBox="1">
            <a:spLocks noGrp="1"/>
          </p:cNvSpPr>
          <p:nvPr>
            <p:ph type="sldNum" idx="12"/>
          </p:nvPr>
        </p:nvSpPr>
        <p:spPr>
          <a:xfrm>
            <a:off x="8736463" y="6356350"/>
            <a:ext cx="2842314" cy="363538"/>
          </a:xfrm>
          <a:prstGeom prst="rect">
            <a:avLst/>
          </a:prstGeom>
          <a:noFill/>
          <a:ln>
            <a:noFill/>
          </a:ln>
        </p:spPr>
        <p:txBody>
          <a:bodyPr spcFirstLastPara="1" wrap="square" lIns="90000" tIns="46800" rIns="90000" bIns="46800" anchor="ctr" anchorCtr="0">
            <a:noAutofit/>
          </a:bodyPr>
          <a:lstStyle>
            <a:lvl1pPr marL="0" lvl="0" indent="0" algn="l">
              <a:spcBef>
                <a:spcPts val="0"/>
              </a:spcBef>
              <a:spcAft>
                <a:spcPts val="0"/>
              </a:spcAft>
              <a:buNone/>
              <a:defRPr>
                <a:solidFill>
                  <a:srgbClr val="000000"/>
                </a:solidFill>
                <a:latin typeface="Arial"/>
                <a:ea typeface="Arial"/>
                <a:cs typeface="Arial"/>
                <a:sym typeface="Arial"/>
              </a:defRPr>
            </a:lvl1pPr>
            <a:lvl2pPr marL="0" lvl="1" indent="0" algn="l">
              <a:spcBef>
                <a:spcPts val="0"/>
              </a:spcBef>
              <a:spcAft>
                <a:spcPts val="0"/>
              </a:spcAft>
              <a:buNone/>
              <a:defRPr>
                <a:solidFill>
                  <a:srgbClr val="000000"/>
                </a:solidFill>
                <a:latin typeface="Arial"/>
                <a:ea typeface="Arial"/>
                <a:cs typeface="Arial"/>
                <a:sym typeface="Arial"/>
              </a:defRPr>
            </a:lvl2pPr>
            <a:lvl3pPr marL="0" lvl="2" indent="0" algn="l">
              <a:spcBef>
                <a:spcPts val="0"/>
              </a:spcBef>
              <a:spcAft>
                <a:spcPts val="0"/>
              </a:spcAft>
              <a:buNone/>
              <a:defRPr>
                <a:solidFill>
                  <a:srgbClr val="000000"/>
                </a:solidFill>
                <a:latin typeface="Arial"/>
                <a:ea typeface="Arial"/>
                <a:cs typeface="Arial"/>
                <a:sym typeface="Arial"/>
              </a:defRPr>
            </a:lvl3pPr>
            <a:lvl4pPr marL="0" lvl="3" indent="0" algn="l">
              <a:spcBef>
                <a:spcPts val="0"/>
              </a:spcBef>
              <a:spcAft>
                <a:spcPts val="0"/>
              </a:spcAft>
              <a:buNone/>
              <a:defRPr>
                <a:solidFill>
                  <a:srgbClr val="000000"/>
                </a:solidFill>
                <a:latin typeface="Arial"/>
                <a:ea typeface="Arial"/>
                <a:cs typeface="Arial"/>
                <a:sym typeface="Arial"/>
              </a:defRPr>
            </a:lvl4pPr>
            <a:lvl5pPr marL="0" lvl="4" indent="0" algn="l">
              <a:spcBef>
                <a:spcPts val="0"/>
              </a:spcBef>
              <a:spcAft>
                <a:spcPts val="0"/>
              </a:spcAft>
              <a:buNone/>
              <a:defRPr>
                <a:solidFill>
                  <a:srgbClr val="000000"/>
                </a:solidFill>
                <a:latin typeface="Arial"/>
                <a:ea typeface="Arial"/>
                <a:cs typeface="Arial"/>
                <a:sym typeface="Arial"/>
              </a:defRPr>
            </a:lvl5pPr>
            <a:lvl6pPr marL="0" lvl="5" indent="0" algn="l">
              <a:spcBef>
                <a:spcPts val="0"/>
              </a:spcBef>
              <a:spcAft>
                <a:spcPts val="0"/>
              </a:spcAft>
              <a:buNone/>
              <a:defRPr>
                <a:solidFill>
                  <a:srgbClr val="000000"/>
                </a:solidFill>
                <a:latin typeface="Arial"/>
                <a:ea typeface="Arial"/>
                <a:cs typeface="Arial"/>
                <a:sym typeface="Arial"/>
              </a:defRPr>
            </a:lvl6pPr>
            <a:lvl7pPr marL="0" lvl="6" indent="0" algn="l">
              <a:spcBef>
                <a:spcPts val="0"/>
              </a:spcBef>
              <a:spcAft>
                <a:spcPts val="0"/>
              </a:spcAft>
              <a:buNone/>
              <a:defRPr>
                <a:solidFill>
                  <a:srgbClr val="000000"/>
                </a:solidFill>
                <a:latin typeface="Arial"/>
                <a:ea typeface="Arial"/>
                <a:cs typeface="Arial"/>
                <a:sym typeface="Arial"/>
              </a:defRPr>
            </a:lvl7pPr>
            <a:lvl8pPr marL="0" lvl="7" indent="0" algn="l">
              <a:spcBef>
                <a:spcPts val="0"/>
              </a:spcBef>
              <a:spcAft>
                <a:spcPts val="0"/>
              </a:spcAft>
              <a:buNone/>
              <a:defRPr>
                <a:solidFill>
                  <a:srgbClr val="000000"/>
                </a:solidFill>
                <a:latin typeface="Arial"/>
                <a:ea typeface="Arial"/>
                <a:cs typeface="Arial"/>
                <a:sym typeface="Arial"/>
              </a:defRPr>
            </a:lvl8pPr>
            <a:lvl9pPr marL="0" lvl="8" indent="0" algn="l">
              <a:spcBef>
                <a:spcPts val="0"/>
              </a:spcBef>
              <a:spcAft>
                <a:spcPts val="0"/>
              </a:spcAft>
              <a:buNone/>
              <a:defRPr>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pPr marL="0" lvl="0" indent="0" algn="l" rtl="0">
                <a:spcBef>
                  <a:spcPts val="0"/>
                </a:spcBef>
                <a:spcAft>
                  <a:spcPts val="0"/>
                </a:spcAft>
                <a:buNone/>
              </a:pP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35"/>
        <p:cNvGrpSpPr/>
        <p:nvPr/>
      </p:nvGrpSpPr>
      <p:grpSpPr>
        <a:xfrm>
          <a:off x="0" y="0"/>
          <a:ext cx="0" cy="0"/>
          <a:chOff x="0" y="0"/>
          <a:chExt cx="0" cy="0"/>
        </a:xfrm>
      </p:grpSpPr>
      <p:sp>
        <p:nvSpPr>
          <p:cNvPr id="36" name="Google Shape;36;p19"/>
          <p:cNvSpPr txBox="1">
            <a:spLocks noGrp="1"/>
          </p:cNvSpPr>
          <p:nvPr>
            <p:ph type="title"/>
          </p:nvPr>
        </p:nvSpPr>
        <p:spPr>
          <a:xfrm>
            <a:off x="609521" y="274638"/>
            <a:ext cx="10969256" cy="1141412"/>
          </a:xfrm>
          <a:prstGeom prst="rect">
            <a:avLst/>
          </a:prstGeom>
          <a:noFill/>
          <a:ln>
            <a:noFill/>
          </a:ln>
        </p:spPr>
        <p:txBody>
          <a:bodyPr spcFirstLastPara="1" wrap="square" lIns="90000" tIns="46800" rIns="90000" bIns="468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7" name="Google Shape;37;p19"/>
          <p:cNvSpPr txBox="1">
            <a:spLocks noGrp="1"/>
          </p:cNvSpPr>
          <p:nvPr>
            <p:ph type="body" idx="1"/>
          </p:nvPr>
        </p:nvSpPr>
        <p:spPr>
          <a:xfrm>
            <a:off x="609521" y="1600201"/>
            <a:ext cx="5381983" cy="4524375"/>
          </a:xfrm>
          <a:prstGeom prst="rect">
            <a:avLst/>
          </a:prstGeom>
          <a:noFill/>
          <a:ln>
            <a:noFill/>
          </a:ln>
        </p:spPr>
        <p:txBody>
          <a:bodyPr spcFirstLastPara="1" wrap="square" lIns="90000" tIns="46800" rIns="90000" bIns="46800" anchor="t" anchorCtr="0">
            <a:noAutofit/>
          </a:bodyPr>
          <a:lstStyle>
            <a:lvl1pPr marL="457200" lvl="0" indent="-228600" algn="l">
              <a:spcBef>
                <a:spcPts val="800"/>
              </a:spcBef>
              <a:spcAft>
                <a:spcPts val="0"/>
              </a:spcAft>
              <a:buSzPts val="1400"/>
              <a:buNone/>
              <a:defRPr sz="2800"/>
            </a:lvl1pPr>
            <a:lvl2pPr marL="914400" lvl="1" indent="-228600" algn="l">
              <a:spcBef>
                <a:spcPts val="700"/>
              </a:spcBef>
              <a:spcAft>
                <a:spcPts val="0"/>
              </a:spcAft>
              <a:buSzPts val="1400"/>
              <a:buNone/>
              <a:defRPr sz="2400"/>
            </a:lvl2pPr>
            <a:lvl3pPr marL="1371600" lvl="2" indent="-228600" algn="l">
              <a:spcBef>
                <a:spcPts val="600"/>
              </a:spcBef>
              <a:spcAft>
                <a:spcPts val="0"/>
              </a:spcAft>
              <a:buSzPts val="1400"/>
              <a:buNone/>
              <a:defRPr sz="2000"/>
            </a:lvl3pPr>
            <a:lvl4pPr marL="1828800" lvl="3" indent="-228600" algn="l">
              <a:spcBef>
                <a:spcPts val="500"/>
              </a:spcBef>
              <a:spcAft>
                <a:spcPts val="0"/>
              </a:spcAft>
              <a:buSzPts val="1400"/>
              <a:buNone/>
              <a:defRPr sz="1800"/>
            </a:lvl4pPr>
            <a:lvl5pPr marL="2286000" lvl="4" indent="-228600" algn="l">
              <a:spcBef>
                <a:spcPts val="500"/>
              </a:spcBef>
              <a:spcAft>
                <a:spcPts val="0"/>
              </a:spcAft>
              <a:buSzPts val="1400"/>
              <a:buNone/>
              <a:defRPr sz="1800"/>
            </a:lvl5pPr>
            <a:lvl6pPr marL="2743200" lvl="5" indent="-228600" algn="l">
              <a:spcBef>
                <a:spcPts val="500"/>
              </a:spcBef>
              <a:spcAft>
                <a:spcPts val="0"/>
              </a:spcAft>
              <a:buSzPts val="1400"/>
              <a:buNone/>
              <a:defRPr sz="1800"/>
            </a:lvl6pPr>
            <a:lvl7pPr marL="3200400" lvl="6" indent="-228600" algn="l">
              <a:spcBef>
                <a:spcPts val="500"/>
              </a:spcBef>
              <a:spcAft>
                <a:spcPts val="0"/>
              </a:spcAft>
              <a:buSzPts val="1400"/>
              <a:buNone/>
              <a:defRPr sz="1800"/>
            </a:lvl7pPr>
            <a:lvl8pPr marL="3657600" lvl="7" indent="-228600" algn="l">
              <a:spcBef>
                <a:spcPts val="500"/>
              </a:spcBef>
              <a:spcAft>
                <a:spcPts val="0"/>
              </a:spcAft>
              <a:buSzPts val="1400"/>
              <a:buNone/>
              <a:defRPr sz="1800"/>
            </a:lvl8pPr>
            <a:lvl9pPr marL="4114800" lvl="8" indent="-228600" algn="l">
              <a:spcBef>
                <a:spcPts val="500"/>
              </a:spcBef>
              <a:spcAft>
                <a:spcPts val="0"/>
              </a:spcAft>
              <a:buSzPts val="1400"/>
              <a:buNone/>
              <a:defRPr sz="1800"/>
            </a:lvl9pPr>
          </a:lstStyle>
          <a:p>
            <a:endParaRPr/>
          </a:p>
        </p:txBody>
      </p:sp>
      <p:sp>
        <p:nvSpPr>
          <p:cNvPr id="38" name="Google Shape;38;p19"/>
          <p:cNvSpPr txBox="1">
            <a:spLocks noGrp="1"/>
          </p:cNvSpPr>
          <p:nvPr>
            <p:ph type="body" idx="2"/>
          </p:nvPr>
        </p:nvSpPr>
        <p:spPr>
          <a:xfrm>
            <a:off x="6194678" y="1600201"/>
            <a:ext cx="5384099" cy="4524375"/>
          </a:xfrm>
          <a:prstGeom prst="rect">
            <a:avLst/>
          </a:prstGeom>
          <a:noFill/>
          <a:ln>
            <a:noFill/>
          </a:ln>
        </p:spPr>
        <p:txBody>
          <a:bodyPr spcFirstLastPara="1" wrap="square" lIns="90000" tIns="46800" rIns="90000" bIns="46800" anchor="t" anchorCtr="0">
            <a:noAutofit/>
          </a:bodyPr>
          <a:lstStyle>
            <a:lvl1pPr marL="457200" lvl="0" indent="-228600" algn="l">
              <a:spcBef>
                <a:spcPts val="800"/>
              </a:spcBef>
              <a:spcAft>
                <a:spcPts val="0"/>
              </a:spcAft>
              <a:buSzPts val="1400"/>
              <a:buNone/>
              <a:defRPr sz="2800"/>
            </a:lvl1pPr>
            <a:lvl2pPr marL="914400" lvl="1" indent="-228600" algn="l">
              <a:spcBef>
                <a:spcPts val="700"/>
              </a:spcBef>
              <a:spcAft>
                <a:spcPts val="0"/>
              </a:spcAft>
              <a:buSzPts val="1400"/>
              <a:buNone/>
              <a:defRPr sz="2400"/>
            </a:lvl2pPr>
            <a:lvl3pPr marL="1371600" lvl="2" indent="-228600" algn="l">
              <a:spcBef>
                <a:spcPts val="600"/>
              </a:spcBef>
              <a:spcAft>
                <a:spcPts val="0"/>
              </a:spcAft>
              <a:buSzPts val="1400"/>
              <a:buNone/>
              <a:defRPr sz="2000"/>
            </a:lvl3pPr>
            <a:lvl4pPr marL="1828800" lvl="3" indent="-228600" algn="l">
              <a:spcBef>
                <a:spcPts val="500"/>
              </a:spcBef>
              <a:spcAft>
                <a:spcPts val="0"/>
              </a:spcAft>
              <a:buSzPts val="1400"/>
              <a:buNone/>
              <a:defRPr sz="1800"/>
            </a:lvl4pPr>
            <a:lvl5pPr marL="2286000" lvl="4" indent="-228600" algn="l">
              <a:spcBef>
                <a:spcPts val="500"/>
              </a:spcBef>
              <a:spcAft>
                <a:spcPts val="0"/>
              </a:spcAft>
              <a:buSzPts val="1400"/>
              <a:buNone/>
              <a:defRPr sz="1800"/>
            </a:lvl5pPr>
            <a:lvl6pPr marL="2743200" lvl="5" indent="-228600" algn="l">
              <a:spcBef>
                <a:spcPts val="500"/>
              </a:spcBef>
              <a:spcAft>
                <a:spcPts val="0"/>
              </a:spcAft>
              <a:buSzPts val="1400"/>
              <a:buNone/>
              <a:defRPr sz="1800"/>
            </a:lvl6pPr>
            <a:lvl7pPr marL="3200400" lvl="6" indent="-228600" algn="l">
              <a:spcBef>
                <a:spcPts val="500"/>
              </a:spcBef>
              <a:spcAft>
                <a:spcPts val="0"/>
              </a:spcAft>
              <a:buSzPts val="1400"/>
              <a:buNone/>
              <a:defRPr sz="1800"/>
            </a:lvl7pPr>
            <a:lvl8pPr marL="3657600" lvl="7" indent="-228600" algn="l">
              <a:spcBef>
                <a:spcPts val="500"/>
              </a:spcBef>
              <a:spcAft>
                <a:spcPts val="0"/>
              </a:spcAft>
              <a:buSzPts val="1400"/>
              <a:buNone/>
              <a:defRPr sz="1800"/>
            </a:lvl8pPr>
            <a:lvl9pPr marL="4114800" lvl="8" indent="-228600" algn="l">
              <a:spcBef>
                <a:spcPts val="500"/>
              </a:spcBef>
              <a:spcAft>
                <a:spcPts val="0"/>
              </a:spcAft>
              <a:buSzPts val="1400"/>
              <a:buNone/>
              <a:defRPr sz="1800"/>
            </a:lvl9pPr>
          </a:lstStyle>
          <a:p>
            <a:endParaRPr/>
          </a:p>
        </p:txBody>
      </p:sp>
      <p:sp>
        <p:nvSpPr>
          <p:cNvPr id="39" name="Google Shape;39;p19"/>
          <p:cNvSpPr txBox="1">
            <a:spLocks noGrp="1"/>
          </p:cNvSpPr>
          <p:nvPr>
            <p:ph type="dt" idx="10"/>
          </p:nvPr>
        </p:nvSpPr>
        <p:spPr>
          <a:xfrm>
            <a:off x="609521" y="6356350"/>
            <a:ext cx="2842314" cy="363538"/>
          </a:xfrm>
          <a:prstGeom prst="rect">
            <a:avLst/>
          </a:prstGeom>
          <a:noFill/>
          <a:ln>
            <a:noFill/>
          </a:ln>
        </p:spPr>
        <p:txBody>
          <a:bodyPr spcFirstLastPara="1" wrap="square" lIns="90000" tIns="46800" rIns="90000" bIns="46800" anchor="ctr" anchorCtr="0">
            <a:noAutofit/>
          </a:bodyPr>
          <a:lstStyle>
            <a:lvl1pPr lvl="0" algn="l">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9"/>
          <p:cNvSpPr txBox="1">
            <a:spLocks noGrp="1"/>
          </p:cNvSpPr>
          <p:nvPr>
            <p:ph type="sldNum" idx="12"/>
          </p:nvPr>
        </p:nvSpPr>
        <p:spPr>
          <a:xfrm>
            <a:off x="8736463" y="6356350"/>
            <a:ext cx="2842314" cy="363538"/>
          </a:xfrm>
          <a:prstGeom prst="rect">
            <a:avLst/>
          </a:prstGeom>
          <a:noFill/>
          <a:ln>
            <a:noFill/>
          </a:ln>
        </p:spPr>
        <p:txBody>
          <a:bodyPr spcFirstLastPara="1" wrap="square" lIns="90000" tIns="46800" rIns="90000" bIns="46800" anchor="ctr" anchorCtr="0">
            <a:noAutofit/>
          </a:bodyPr>
          <a:lstStyle>
            <a:lvl1pPr marL="0" lvl="0" indent="0" algn="l">
              <a:spcBef>
                <a:spcPts val="0"/>
              </a:spcBef>
              <a:spcAft>
                <a:spcPts val="0"/>
              </a:spcAft>
              <a:buNone/>
              <a:defRPr>
                <a:solidFill>
                  <a:srgbClr val="000000"/>
                </a:solidFill>
                <a:latin typeface="Arial"/>
                <a:ea typeface="Arial"/>
                <a:cs typeface="Arial"/>
                <a:sym typeface="Arial"/>
              </a:defRPr>
            </a:lvl1pPr>
            <a:lvl2pPr marL="0" lvl="1" indent="0" algn="l">
              <a:spcBef>
                <a:spcPts val="0"/>
              </a:spcBef>
              <a:spcAft>
                <a:spcPts val="0"/>
              </a:spcAft>
              <a:buNone/>
              <a:defRPr>
                <a:solidFill>
                  <a:srgbClr val="000000"/>
                </a:solidFill>
                <a:latin typeface="Arial"/>
                <a:ea typeface="Arial"/>
                <a:cs typeface="Arial"/>
                <a:sym typeface="Arial"/>
              </a:defRPr>
            </a:lvl2pPr>
            <a:lvl3pPr marL="0" lvl="2" indent="0" algn="l">
              <a:spcBef>
                <a:spcPts val="0"/>
              </a:spcBef>
              <a:spcAft>
                <a:spcPts val="0"/>
              </a:spcAft>
              <a:buNone/>
              <a:defRPr>
                <a:solidFill>
                  <a:srgbClr val="000000"/>
                </a:solidFill>
                <a:latin typeface="Arial"/>
                <a:ea typeface="Arial"/>
                <a:cs typeface="Arial"/>
                <a:sym typeface="Arial"/>
              </a:defRPr>
            </a:lvl3pPr>
            <a:lvl4pPr marL="0" lvl="3" indent="0" algn="l">
              <a:spcBef>
                <a:spcPts val="0"/>
              </a:spcBef>
              <a:spcAft>
                <a:spcPts val="0"/>
              </a:spcAft>
              <a:buNone/>
              <a:defRPr>
                <a:solidFill>
                  <a:srgbClr val="000000"/>
                </a:solidFill>
                <a:latin typeface="Arial"/>
                <a:ea typeface="Arial"/>
                <a:cs typeface="Arial"/>
                <a:sym typeface="Arial"/>
              </a:defRPr>
            </a:lvl4pPr>
            <a:lvl5pPr marL="0" lvl="4" indent="0" algn="l">
              <a:spcBef>
                <a:spcPts val="0"/>
              </a:spcBef>
              <a:spcAft>
                <a:spcPts val="0"/>
              </a:spcAft>
              <a:buNone/>
              <a:defRPr>
                <a:solidFill>
                  <a:srgbClr val="000000"/>
                </a:solidFill>
                <a:latin typeface="Arial"/>
                <a:ea typeface="Arial"/>
                <a:cs typeface="Arial"/>
                <a:sym typeface="Arial"/>
              </a:defRPr>
            </a:lvl5pPr>
            <a:lvl6pPr marL="0" lvl="5" indent="0" algn="l">
              <a:spcBef>
                <a:spcPts val="0"/>
              </a:spcBef>
              <a:spcAft>
                <a:spcPts val="0"/>
              </a:spcAft>
              <a:buNone/>
              <a:defRPr>
                <a:solidFill>
                  <a:srgbClr val="000000"/>
                </a:solidFill>
                <a:latin typeface="Arial"/>
                <a:ea typeface="Arial"/>
                <a:cs typeface="Arial"/>
                <a:sym typeface="Arial"/>
              </a:defRPr>
            </a:lvl6pPr>
            <a:lvl7pPr marL="0" lvl="6" indent="0" algn="l">
              <a:spcBef>
                <a:spcPts val="0"/>
              </a:spcBef>
              <a:spcAft>
                <a:spcPts val="0"/>
              </a:spcAft>
              <a:buNone/>
              <a:defRPr>
                <a:solidFill>
                  <a:srgbClr val="000000"/>
                </a:solidFill>
                <a:latin typeface="Arial"/>
                <a:ea typeface="Arial"/>
                <a:cs typeface="Arial"/>
                <a:sym typeface="Arial"/>
              </a:defRPr>
            </a:lvl7pPr>
            <a:lvl8pPr marL="0" lvl="7" indent="0" algn="l">
              <a:spcBef>
                <a:spcPts val="0"/>
              </a:spcBef>
              <a:spcAft>
                <a:spcPts val="0"/>
              </a:spcAft>
              <a:buNone/>
              <a:defRPr>
                <a:solidFill>
                  <a:srgbClr val="000000"/>
                </a:solidFill>
                <a:latin typeface="Arial"/>
                <a:ea typeface="Arial"/>
                <a:cs typeface="Arial"/>
                <a:sym typeface="Arial"/>
              </a:defRPr>
            </a:lvl8pPr>
            <a:lvl9pPr marL="0" lvl="8" indent="0" algn="l">
              <a:spcBef>
                <a:spcPts val="0"/>
              </a:spcBef>
              <a:spcAft>
                <a:spcPts val="0"/>
              </a:spcAft>
              <a:buNone/>
              <a:defRPr>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pPr marL="0" lvl="0" indent="0" algn="l" rtl="0">
                <a:spcBef>
                  <a:spcPts val="0"/>
                </a:spcBef>
                <a:spcAft>
                  <a:spcPts val="0"/>
                </a:spcAft>
                <a:buNone/>
              </a:pP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41"/>
        <p:cNvGrpSpPr/>
        <p:nvPr/>
      </p:nvGrpSpPr>
      <p:grpSpPr>
        <a:xfrm>
          <a:off x="0" y="0"/>
          <a:ext cx="0" cy="0"/>
          <a:chOff x="0" y="0"/>
          <a:chExt cx="0" cy="0"/>
        </a:xfrm>
      </p:grpSpPr>
      <p:sp>
        <p:nvSpPr>
          <p:cNvPr id="42" name="Google Shape;42;p20"/>
          <p:cNvSpPr txBox="1">
            <a:spLocks noGrp="1"/>
          </p:cNvSpPr>
          <p:nvPr>
            <p:ph type="title"/>
          </p:nvPr>
        </p:nvSpPr>
        <p:spPr>
          <a:xfrm>
            <a:off x="609521" y="274638"/>
            <a:ext cx="10971372" cy="1143000"/>
          </a:xfrm>
          <a:prstGeom prst="rect">
            <a:avLst/>
          </a:prstGeom>
          <a:noFill/>
          <a:ln>
            <a:noFill/>
          </a:ln>
        </p:spPr>
        <p:txBody>
          <a:bodyPr spcFirstLastPara="1" wrap="square" lIns="90000" tIns="46800" rIns="90000" bIns="468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3" name="Google Shape;43;p20"/>
          <p:cNvSpPr txBox="1">
            <a:spLocks noGrp="1"/>
          </p:cNvSpPr>
          <p:nvPr>
            <p:ph type="body" idx="1"/>
          </p:nvPr>
        </p:nvSpPr>
        <p:spPr>
          <a:xfrm>
            <a:off x="609521" y="1535113"/>
            <a:ext cx="5386216" cy="639762"/>
          </a:xfrm>
          <a:prstGeom prst="rect">
            <a:avLst/>
          </a:prstGeom>
          <a:noFill/>
          <a:ln>
            <a:noFill/>
          </a:ln>
        </p:spPr>
        <p:txBody>
          <a:bodyPr spcFirstLastPara="1" wrap="square" lIns="90000" tIns="46800" rIns="90000" bIns="46800" anchor="b" anchorCtr="0">
            <a:noAutofit/>
          </a:bodyPr>
          <a:lstStyle>
            <a:lvl1pPr marL="457200" lvl="0" indent="-228600" algn="l">
              <a:spcBef>
                <a:spcPts val="800"/>
              </a:spcBef>
              <a:spcAft>
                <a:spcPts val="0"/>
              </a:spcAft>
              <a:buSzPts val="2400"/>
              <a:buNone/>
              <a:defRPr sz="2400" b="1"/>
            </a:lvl1pPr>
            <a:lvl2pPr marL="914400" lvl="1" indent="-228600" algn="l">
              <a:spcBef>
                <a:spcPts val="700"/>
              </a:spcBef>
              <a:spcAft>
                <a:spcPts val="0"/>
              </a:spcAft>
              <a:buSzPts val="2000"/>
              <a:buNone/>
              <a:defRPr sz="2000" b="1"/>
            </a:lvl2pPr>
            <a:lvl3pPr marL="1371600" lvl="2" indent="-228600" algn="l">
              <a:spcBef>
                <a:spcPts val="600"/>
              </a:spcBef>
              <a:spcAft>
                <a:spcPts val="0"/>
              </a:spcAft>
              <a:buSzPts val="1800"/>
              <a:buNone/>
              <a:defRPr sz="1800" b="1"/>
            </a:lvl3pPr>
            <a:lvl4pPr marL="1828800" lvl="3" indent="-228600" algn="l">
              <a:spcBef>
                <a:spcPts val="500"/>
              </a:spcBef>
              <a:spcAft>
                <a:spcPts val="0"/>
              </a:spcAft>
              <a:buSzPts val="1600"/>
              <a:buNone/>
              <a:defRPr sz="1600" b="1"/>
            </a:lvl4pPr>
            <a:lvl5pPr marL="2286000" lvl="4" indent="-228600" algn="l">
              <a:spcBef>
                <a:spcPts val="500"/>
              </a:spcBef>
              <a:spcAft>
                <a:spcPts val="0"/>
              </a:spcAft>
              <a:buSzPts val="1600"/>
              <a:buNone/>
              <a:defRPr sz="1600" b="1"/>
            </a:lvl5pPr>
            <a:lvl6pPr marL="2743200" lvl="5" indent="-228600" algn="l">
              <a:spcBef>
                <a:spcPts val="500"/>
              </a:spcBef>
              <a:spcAft>
                <a:spcPts val="0"/>
              </a:spcAft>
              <a:buSzPts val="1600"/>
              <a:buNone/>
              <a:defRPr sz="1600" b="1"/>
            </a:lvl6pPr>
            <a:lvl7pPr marL="3200400" lvl="6" indent="-228600" algn="l">
              <a:spcBef>
                <a:spcPts val="500"/>
              </a:spcBef>
              <a:spcAft>
                <a:spcPts val="0"/>
              </a:spcAft>
              <a:buSzPts val="1600"/>
              <a:buNone/>
              <a:defRPr sz="1600" b="1"/>
            </a:lvl7pPr>
            <a:lvl8pPr marL="3657600" lvl="7" indent="-228600" algn="l">
              <a:spcBef>
                <a:spcPts val="500"/>
              </a:spcBef>
              <a:spcAft>
                <a:spcPts val="0"/>
              </a:spcAft>
              <a:buSzPts val="1600"/>
              <a:buNone/>
              <a:defRPr sz="1600" b="1"/>
            </a:lvl8pPr>
            <a:lvl9pPr marL="4114800" lvl="8" indent="-228600" algn="l">
              <a:spcBef>
                <a:spcPts val="500"/>
              </a:spcBef>
              <a:spcAft>
                <a:spcPts val="0"/>
              </a:spcAft>
              <a:buSzPts val="1600"/>
              <a:buNone/>
              <a:defRPr sz="1600" b="1"/>
            </a:lvl9pPr>
          </a:lstStyle>
          <a:p>
            <a:endParaRPr/>
          </a:p>
        </p:txBody>
      </p:sp>
      <p:sp>
        <p:nvSpPr>
          <p:cNvPr id="44" name="Google Shape;44;p20"/>
          <p:cNvSpPr txBox="1">
            <a:spLocks noGrp="1"/>
          </p:cNvSpPr>
          <p:nvPr>
            <p:ph type="body" idx="2"/>
          </p:nvPr>
        </p:nvSpPr>
        <p:spPr>
          <a:xfrm>
            <a:off x="609521" y="2174875"/>
            <a:ext cx="5386216" cy="3951288"/>
          </a:xfrm>
          <a:prstGeom prst="rect">
            <a:avLst/>
          </a:prstGeom>
          <a:noFill/>
          <a:ln>
            <a:noFill/>
          </a:ln>
        </p:spPr>
        <p:txBody>
          <a:bodyPr spcFirstLastPara="1" wrap="square" lIns="90000" tIns="46800" rIns="90000" bIns="46800" anchor="t" anchorCtr="0">
            <a:noAutofit/>
          </a:bodyPr>
          <a:lstStyle>
            <a:lvl1pPr marL="457200" lvl="0" indent="-228600" algn="l">
              <a:spcBef>
                <a:spcPts val="800"/>
              </a:spcBef>
              <a:spcAft>
                <a:spcPts val="0"/>
              </a:spcAft>
              <a:buSzPts val="1400"/>
              <a:buNone/>
              <a:defRPr sz="2400"/>
            </a:lvl1pPr>
            <a:lvl2pPr marL="914400" lvl="1" indent="-228600" algn="l">
              <a:spcBef>
                <a:spcPts val="700"/>
              </a:spcBef>
              <a:spcAft>
                <a:spcPts val="0"/>
              </a:spcAft>
              <a:buSzPts val="1400"/>
              <a:buNone/>
              <a:defRPr sz="2000"/>
            </a:lvl2pPr>
            <a:lvl3pPr marL="1371600" lvl="2" indent="-228600" algn="l">
              <a:spcBef>
                <a:spcPts val="600"/>
              </a:spcBef>
              <a:spcAft>
                <a:spcPts val="0"/>
              </a:spcAft>
              <a:buSzPts val="1400"/>
              <a:buNone/>
              <a:defRPr sz="1800"/>
            </a:lvl3pPr>
            <a:lvl4pPr marL="1828800" lvl="3" indent="-228600" algn="l">
              <a:spcBef>
                <a:spcPts val="500"/>
              </a:spcBef>
              <a:spcAft>
                <a:spcPts val="0"/>
              </a:spcAft>
              <a:buSzPts val="1400"/>
              <a:buNone/>
              <a:defRPr sz="1600"/>
            </a:lvl4pPr>
            <a:lvl5pPr marL="2286000" lvl="4" indent="-228600" algn="l">
              <a:spcBef>
                <a:spcPts val="500"/>
              </a:spcBef>
              <a:spcAft>
                <a:spcPts val="0"/>
              </a:spcAft>
              <a:buSzPts val="1400"/>
              <a:buNone/>
              <a:defRPr sz="1600"/>
            </a:lvl5pPr>
            <a:lvl6pPr marL="2743200" lvl="5" indent="-228600" algn="l">
              <a:spcBef>
                <a:spcPts val="500"/>
              </a:spcBef>
              <a:spcAft>
                <a:spcPts val="0"/>
              </a:spcAft>
              <a:buSzPts val="1400"/>
              <a:buNone/>
              <a:defRPr sz="1600"/>
            </a:lvl6pPr>
            <a:lvl7pPr marL="3200400" lvl="6" indent="-228600" algn="l">
              <a:spcBef>
                <a:spcPts val="500"/>
              </a:spcBef>
              <a:spcAft>
                <a:spcPts val="0"/>
              </a:spcAft>
              <a:buSzPts val="1400"/>
              <a:buNone/>
              <a:defRPr sz="1600"/>
            </a:lvl7pPr>
            <a:lvl8pPr marL="3657600" lvl="7" indent="-228600" algn="l">
              <a:spcBef>
                <a:spcPts val="500"/>
              </a:spcBef>
              <a:spcAft>
                <a:spcPts val="0"/>
              </a:spcAft>
              <a:buSzPts val="1400"/>
              <a:buNone/>
              <a:defRPr sz="1600"/>
            </a:lvl8pPr>
            <a:lvl9pPr marL="4114800" lvl="8" indent="-228600" algn="l">
              <a:spcBef>
                <a:spcPts val="500"/>
              </a:spcBef>
              <a:spcAft>
                <a:spcPts val="0"/>
              </a:spcAft>
              <a:buSzPts val="1400"/>
              <a:buNone/>
              <a:defRPr sz="1600"/>
            </a:lvl9pPr>
          </a:lstStyle>
          <a:p>
            <a:endParaRPr/>
          </a:p>
        </p:txBody>
      </p:sp>
      <p:sp>
        <p:nvSpPr>
          <p:cNvPr id="45" name="Google Shape;45;p20"/>
          <p:cNvSpPr txBox="1">
            <a:spLocks noGrp="1"/>
          </p:cNvSpPr>
          <p:nvPr>
            <p:ph type="body" idx="3"/>
          </p:nvPr>
        </p:nvSpPr>
        <p:spPr>
          <a:xfrm>
            <a:off x="6192561" y="1535113"/>
            <a:ext cx="5388332" cy="639762"/>
          </a:xfrm>
          <a:prstGeom prst="rect">
            <a:avLst/>
          </a:prstGeom>
          <a:noFill/>
          <a:ln>
            <a:noFill/>
          </a:ln>
        </p:spPr>
        <p:txBody>
          <a:bodyPr spcFirstLastPara="1" wrap="square" lIns="90000" tIns="46800" rIns="90000" bIns="46800" anchor="b" anchorCtr="0">
            <a:noAutofit/>
          </a:bodyPr>
          <a:lstStyle>
            <a:lvl1pPr marL="457200" lvl="0" indent="-228600" algn="l">
              <a:spcBef>
                <a:spcPts val="800"/>
              </a:spcBef>
              <a:spcAft>
                <a:spcPts val="0"/>
              </a:spcAft>
              <a:buSzPts val="2400"/>
              <a:buNone/>
              <a:defRPr sz="2400" b="1"/>
            </a:lvl1pPr>
            <a:lvl2pPr marL="914400" lvl="1" indent="-228600" algn="l">
              <a:spcBef>
                <a:spcPts val="700"/>
              </a:spcBef>
              <a:spcAft>
                <a:spcPts val="0"/>
              </a:spcAft>
              <a:buSzPts val="2000"/>
              <a:buNone/>
              <a:defRPr sz="2000" b="1"/>
            </a:lvl2pPr>
            <a:lvl3pPr marL="1371600" lvl="2" indent="-228600" algn="l">
              <a:spcBef>
                <a:spcPts val="600"/>
              </a:spcBef>
              <a:spcAft>
                <a:spcPts val="0"/>
              </a:spcAft>
              <a:buSzPts val="1800"/>
              <a:buNone/>
              <a:defRPr sz="1800" b="1"/>
            </a:lvl3pPr>
            <a:lvl4pPr marL="1828800" lvl="3" indent="-228600" algn="l">
              <a:spcBef>
                <a:spcPts val="500"/>
              </a:spcBef>
              <a:spcAft>
                <a:spcPts val="0"/>
              </a:spcAft>
              <a:buSzPts val="1600"/>
              <a:buNone/>
              <a:defRPr sz="1600" b="1"/>
            </a:lvl4pPr>
            <a:lvl5pPr marL="2286000" lvl="4" indent="-228600" algn="l">
              <a:spcBef>
                <a:spcPts val="500"/>
              </a:spcBef>
              <a:spcAft>
                <a:spcPts val="0"/>
              </a:spcAft>
              <a:buSzPts val="1600"/>
              <a:buNone/>
              <a:defRPr sz="1600" b="1"/>
            </a:lvl5pPr>
            <a:lvl6pPr marL="2743200" lvl="5" indent="-228600" algn="l">
              <a:spcBef>
                <a:spcPts val="500"/>
              </a:spcBef>
              <a:spcAft>
                <a:spcPts val="0"/>
              </a:spcAft>
              <a:buSzPts val="1600"/>
              <a:buNone/>
              <a:defRPr sz="1600" b="1"/>
            </a:lvl6pPr>
            <a:lvl7pPr marL="3200400" lvl="6" indent="-228600" algn="l">
              <a:spcBef>
                <a:spcPts val="500"/>
              </a:spcBef>
              <a:spcAft>
                <a:spcPts val="0"/>
              </a:spcAft>
              <a:buSzPts val="1600"/>
              <a:buNone/>
              <a:defRPr sz="1600" b="1"/>
            </a:lvl7pPr>
            <a:lvl8pPr marL="3657600" lvl="7" indent="-228600" algn="l">
              <a:spcBef>
                <a:spcPts val="500"/>
              </a:spcBef>
              <a:spcAft>
                <a:spcPts val="0"/>
              </a:spcAft>
              <a:buSzPts val="1600"/>
              <a:buNone/>
              <a:defRPr sz="1600" b="1"/>
            </a:lvl8pPr>
            <a:lvl9pPr marL="4114800" lvl="8" indent="-228600" algn="l">
              <a:spcBef>
                <a:spcPts val="500"/>
              </a:spcBef>
              <a:spcAft>
                <a:spcPts val="0"/>
              </a:spcAft>
              <a:buSzPts val="1600"/>
              <a:buNone/>
              <a:defRPr sz="1600" b="1"/>
            </a:lvl9pPr>
          </a:lstStyle>
          <a:p>
            <a:endParaRPr/>
          </a:p>
        </p:txBody>
      </p:sp>
      <p:sp>
        <p:nvSpPr>
          <p:cNvPr id="46" name="Google Shape;46;p20"/>
          <p:cNvSpPr txBox="1">
            <a:spLocks noGrp="1"/>
          </p:cNvSpPr>
          <p:nvPr>
            <p:ph type="body" idx="4"/>
          </p:nvPr>
        </p:nvSpPr>
        <p:spPr>
          <a:xfrm>
            <a:off x="6192561" y="2174875"/>
            <a:ext cx="5388332" cy="3951288"/>
          </a:xfrm>
          <a:prstGeom prst="rect">
            <a:avLst/>
          </a:prstGeom>
          <a:noFill/>
          <a:ln>
            <a:noFill/>
          </a:ln>
        </p:spPr>
        <p:txBody>
          <a:bodyPr spcFirstLastPara="1" wrap="square" lIns="90000" tIns="46800" rIns="90000" bIns="46800" anchor="t" anchorCtr="0">
            <a:noAutofit/>
          </a:bodyPr>
          <a:lstStyle>
            <a:lvl1pPr marL="457200" lvl="0" indent="-228600" algn="l">
              <a:spcBef>
                <a:spcPts val="800"/>
              </a:spcBef>
              <a:spcAft>
                <a:spcPts val="0"/>
              </a:spcAft>
              <a:buSzPts val="1400"/>
              <a:buNone/>
              <a:defRPr sz="2400"/>
            </a:lvl1pPr>
            <a:lvl2pPr marL="914400" lvl="1" indent="-228600" algn="l">
              <a:spcBef>
                <a:spcPts val="700"/>
              </a:spcBef>
              <a:spcAft>
                <a:spcPts val="0"/>
              </a:spcAft>
              <a:buSzPts val="1400"/>
              <a:buNone/>
              <a:defRPr sz="2000"/>
            </a:lvl2pPr>
            <a:lvl3pPr marL="1371600" lvl="2" indent="-228600" algn="l">
              <a:spcBef>
                <a:spcPts val="600"/>
              </a:spcBef>
              <a:spcAft>
                <a:spcPts val="0"/>
              </a:spcAft>
              <a:buSzPts val="1400"/>
              <a:buNone/>
              <a:defRPr sz="1800"/>
            </a:lvl3pPr>
            <a:lvl4pPr marL="1828800" lvl="3" indent="-228600" algn="l">
              <a:spcBef>
                <a:spcPts val="500"/>
              </a:spcBef>
              <a:spcAft>
                <a:spcPts val="0"/>
              </a:spcAft>
              <a:buSzPts val="1400"/>
              <a:buNone/>
              <a:defRPr sz="1600"/>
            </a:lvl4pPr>
            <a:lvl5pPr marL="2286000" lvl="4" indent="-228600" algn="l">
              <a:spcBef>
                <a:spcPts val="500"/>
              </a:spcBef>
              <a:spcAft>
                <a:spcPts val="0"/>
              </a:spcAft>
              <a:buSzPts val="1400"/>
              <a:buNone/>
              <a:defRPr sz="1600"/>
            </a:lvl5pPr>
            <a:lvl6pPr marL="2743200" lvl="5" indent="-228600" algn="l">
              <a:spcBef>
                <a:spcPts val="500"/>
              </a:spcBef>
              <a:spcAft>
                <a:spcPts val="0"/>
              </a:spcAft>
              <a:buSzPts val="1400"/>
              <a:buNone/>
              <a:defRPr sz="1600"/>
            </a:lvl6pPr>
            <a:lvl7pPr marL="3200400" lvl="6" indent="-228600" algn="l">
              <a:spcBef>
                <a:spcPts val="500"/>
              </a:spcBef>
              <a:spcAft>
                <a:spcPts val="0"/>
              </a:spcAft>
              <a:buSzPts val="1400"/>
              <a:buNone/>
              <a:defRPr sz="1600"/>
            </a:lvl7pPr>
            <a:lvl8pPr marL="3657600" lvl="7" indent="-228600" algn="l">
              <a:spcBef>
                <a:spcPts val="500"/>
              </a:spcBef>
              <a:spcAft>
                <a:spcPts val="0"/>
              </a:spcAft>
              <a:buSzPts val="1400"/>
              <a:buNone/>
              <a:defRPr sz="1600"/>
            </a:lvl8pPr>
            <a:lvl9pPr marL="4114800" lvl="8" indent="-228600" algn="l">
              <a:spcBef>
                <a:spcPts val="500"/>
              </a:spcBef>
              <a:spcAft>
                <a:spcPts val="0"/>
              </a:spcAft>
              <a:buSzPts val="1400"/>
              <a:buNone/>
              <a:defRPr sz="1600"/>
            </a:lvl9pPr>
          </a:lstStyle>
          <a:p>
            <a:endParaRPr/>
          </a:p>
        </p:txBody>
      </p:sp>
      <p:sp>
        <p:nvSpPr>
          <p:cNvPr id="47" name="Google Shape;47;p20"/>
          <p:cNvSpPr txBox="1">
            <a:spLocks noGrp="1"/>
          </p:cNvSpPr>
          <p:nvPr>
            <p:ph type="dt" idx="10"/>
          </p:nvPr>
        </p:nvSpPr>
        <p:spPr>
          <a:xfrm>
            <a:off x="609521" y="6356350"/>
            <a:ext cx="2842314" cy="363538"/>
          </a:xfrm>
          <a:prstGeom prst="rect">
            <a:avLst/>
          </a:prstGeom>
          <a:noFill/>
          <a:ln>
            <a:noFill/>
          </a:ln>
        </p:spPr>
        <p:txBody>
          <a:bodyPr spcFirstLastPara="1" wrap="square" lIns="90000" tIns="46800" rIns="90000" bIns="46800" anchor="ctr" anchorCtr="0">
            <a:noAutofit/>
          </a:bodyPr>
          <a:lstStyle>
            <a:lvl1pPr lvl="0" algn="l">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0"/>
          <p:cNvSpPr txBox="1">
            <a:spLocks noGrp="1"/>
          </p:cNvSpPr>
          <p:nvPr>
            <p:ph type="sldNum" idx="12"/>
          </p:nvPr>
        </p:nvSpPr>
        <p:spPr>
          <a:xfrm>
            <a:off x="8736463" y="6356350"/>
            <a:ext cx="2842314" cy="363538"/>
          </a:xfrm>
          <a:prstGeom prst="rect">
            <a:avLst/>
          </a:prstGeom>
          <a:noFill/>
          <a:ln>
            <a:noFill/>
          </a:ln>
        </p:spPr>
        <p:txBody>
          <a:bodyPr spcFirstLastPara="1" wrap="square" lIns="90000" tIns="46800" rIns="90000" bIns="46800" anchor="ctr" anchorCtr="0">
            <a:noAutofit/>
          </a:bodyPr>
          <a:lstStyle>
            <a:lvl1pPr marL="0" lvl="0" indent="0" algn="l">
              <a:spcBef>
                <a:spcPts val="0"/>
              </a:spcBef>
              <a:spcAft>
                <a:spcPts val="0"/>
              </a:spcAft>
              <a:buNone/>
              <a:defRPr>
                <a:solidFill>
                  <a:srgbClr val="000000"/>
                </a:solidFill>
                <a:latin typeface="Arial"/>
                <a:ea typeface="Arial"/>
                <a:cs typeface="Arial"/>
                <a:sym typeface="Arial"/>
              </a:defRPr>
            </a:lvl1pPr>
            <a:lvl2pPr marL="0" lvl="1" indent="0" algn="l">
              <a:spcBef>
                <a:spcPts val="0"/>
              </a:spcBef>
              <a:spcAft>
                <a:spcPts val="0"/>
              </a:spcAft>
              <a:buNone/>
              <a:defRPr>
                <a:solidFill>
                  <a:srgbClr val="000000"/>
                </a:solidFill>
                <a:latin typeface="Arial"/>
                <a:ea typeface="Arial"/>
                <a:cs typeface="Arial"/>
                <a:sym typeface="Arial"/>
              </a:defRPr>
            </a:lvl2pPr>
            <a:lvl3pPr marL="0" lvl="2" indent="0" algn="l">
              <a:spcBef>
                <a:spcPts val="0"/>
              </a:spcBef>
              <a:spcAft>
                <a:spcPts val="0"/>
              </a:spcAft>
              <a:buNone/>
              <a:defRPr>
                <a:solidFill>
                  <a:srgbClr val="000000"/>
                </a:solidFill>
                <a:latin typeface="Arial"/>
                <a:ea typeface="Arial"/>
                <a:cs typeface="Arial"/>
                <a:sym typeface="Arial"/>
              </a:defRPr>
            </a:lvl3pPr>
            <a:lvl4pPr marL="0" lvl="3" indent="0" algn="l">
              <a:spcBef>
                <a:spcPts val="0"/>
              </a:spcBef>
              <a:spcAft>
                <a:spcPts val="0"/>
              </a:spcAft>
              <a:buNone/>
              <a:defRPr>
                <a:solidFill>
                  <a:srgbClr val="000000"/>
                </a:solidFill>
                <a:latin typeface="Arial"/>
                <a:ea typeface="Arial"/>
                <a:cs typeface="Arial"/>
                <a:sym typeface="Arial"/>
              </a:defRPr>
            </a:lvl4pPr>
            <a:lvl5pPr marL="0" lvl="4" indent="0" algn="l">
              <a:spcBef>
                <a:spcPts val="0"/>
              </a:spcBef>
              <a:spcAft>
                <a:spcPts val="0"/>
              </a:spcAft>
              <a:buNone/>
              <a:defRPr>
                <a:solidFill>
                  <a:srgbClr val="000000"/>
                </a:solidFill>
                <a:latin typeface="Arial"/>
                <a:ea typeface="Arial"/>
                <a:cs typeface="Arial"/>
                <a:sym typeface="Arial"/>
              </a:defRPr>
            </a:lvl5pPr>
            <a:lvl6pPr marL="0" lvl="5" indent="0" algn="l">
              <a:spcBef>
                <a:spcPts val="0"/>
              </a:spcBef>
              <a:spcAft>
                <a:spcPts val="0"/>
              </a:spcAft>
              <a:buNone/>
              <a:defRPr>
                <a:solidFill>
                  <a:srgbClr val="000000"/>
                </a:solidFill>
                <a:latin typeface="Arial"/>
                <a:ea typeface="Arial"/>
                <a:cs typeface="Arial"/>
                <a:sym typeface="Arial"/>
              </a:defRPr>
            </a:lvl6pPr>
            <a:lvl7pPr marL="0" lvl="6" indent="0" algn="l">
              <a:spcBef>
                <a:spcPts val="0"/>
              </a:spcBef>
              <a:spcAft>
                <a:spcPts val="0"/>
              </a:spcAft>
              <a:buNone/>
              <a:defRPr>
                <a:solidFill>
                  <a:srgbClr val="000000"/>
                </a:solidFill>
                <a:latin typeface="Arial"/>
                <a:ea typeface="Arial"/>
                <a:cs typeface="Arial"/>
                <a:sym typeface="Arial"/>
              </a:defRPr>
            </a:lvl7pPr>
            <a:lvl8pPr marL="0" lvl="7" indent="0" algn="l">
              <a:spcBef>
                <a:spcPts val="0"/>
              </a:spcBef>
              <a:spcAft>
                <a:spcPts val="0"/>
              </a:spcAft>
              <a:buNone/>
              <a:defRPr>
                <a:solidFill>
                  <a:srgbClr val="000000"/>
                </a:solidFill>
                <a:latin typeface="Arial"/>
                <a:ea typeface="Arial"/>
                <a:cs typeface="Arial"/>
                <a:sym typeface="Arial"/>
              </a:defRPr>
            </a:lvl8pPr>
            <a:lvl9pPr marL="0" lvl="8" indent="0" algn="l">
              <a:spcBef>
                <a:spcPts val="0"/>
              </a:spcBef>
              <a:spcAft>
                <a:spcPts val="0"/>
              </a:spcAft>
              <a:buNone/>
              <a:defRPr>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pPr marL="0" lvl="0" indent="0" algn="l" rtl="0">
                <a:spcBef>
                  <a:spcPts val="0"/>
                </a:spcBef>
                <a:spcAft>
                  <a:spcPts val="0"/>
                </a:spcAft>
                <a:buNone/>
              </a:pP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49"/>
        <p:cNvGrpSpPr/>
        <p:nvPr/>
      </p:nvGrpSpPr>
      <p:grpSpPr>
        <a:xfrm>
          <a:off x="0" y="0"/>
          <a:ext cx="0" cy="0"/>
          <a:chOff x="0" y="0"/>
          <a:chExt cx="0" cy="0"/>
        </a:xfrm>
      </p:grpSpPr>
      <p:sp>
        <p:nvSpPr>
          <p:cNvPr id="50" name="Google Shape;50;p21"/>
          <p:cNvSpPr txBox="1">
            <a:spLocks noGrp="1"/>
          </p:cNvSpPr>
          <p:nvPr>
            <p:ph type="title"/>
          </p:nvPr>
        </p:nvSpPr>
        <p:spPr>
          <a:xfrm>
            <a:off x="609521" y="274638"/>
            <a:ext cx="10969256" cy="1141412"/>
          </a:xfrm>
          <a:prstGeom prst="rect">
            <a:avLst/>
          </a:prstGeom>
          <a:noFill/>
          <a:ln>
            <a:noFill/>
          </a:ln>
        </p:spPr>
        <p:txBody>
          <a:bodyPr spcFirstLastPara="1" wrap="square" lIns="90000" tIns="46800" rIns="90000" bIns="468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1" name="Google Shape;51;p21"/>
          <p:cNvSpPr txBox="1">
            <a:spLocks noGrp="1"/>
          </p:cNvSpPr>
          <p:nvPr>
            <p:ph type="dt" idx="10"/>
          </p:nvPr>
        </p:nvSpPr>
        <p:spPr>
          <a:xfrm>
            <a:off x="609521" y="6356350"/>
            <a:ext cx="2842314" cy="363538"/>
          </a:xfrm>
          <a:prstGeom prst="rect">
            <a:avLst/>
          </a:prstGeom>
          <a:noFill/>
          <a:ln>
            <a:noFill/>
          </a:ln>
        </p:spPr>
        <p:txBody>
          <a:bodyPr spcFirstLastPara="1" wrap="square" lIns="90000" tIns="46800" rIns="90000" bIns="46800" anchor="ctr" anchorCtr="0">
            <a:noAutofit/>
          </a:bodyPr>
          <a:lstStyle>
            <a:lvl1pPr lvl="0" algn="l">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36463" y="6356350"/>
            <a:ext cx="2842314" cy="363538"/>
          </a:xfrm>
          <a:prstGeom prst="rect">
            <a:avLst/>
          </a:prstGeom>
          <a:noFill/>
          <a:ln>
            <a:noFill/>
          </a:ln>
        </p:spPr>
        <p:txBody>
          <a:bodyPr spcFirstLastPara="1" wrap="square" lIns="90000" tIns="46800" rIns="90000" bIns="46800" anchor="ctr" anchorCtr="0">
            <a:noAutofit/>
          </a:bodyPr>
          <a:lstStyle>
            <a:lvl1pPr marL="0" lvl="0" indent="0" algn="l">
              <a:spcBef>
                <a:spcPts val="0"/>
              </a:spcBef>
              <a:spcAft>
                <a:spcPts val="0"/>
              </a:spcAft>
              <a:buNone/>
              <a:defRPr>
                <a:solidFill>
                  <a:srgbClr val="000000"/>
                </a:solidFill>
                <a:latin typeface="Arial"/>
                <a:ea typeface="Arial"/>
                <a:cs typeface="Arial"/>
                <a:sym typeface="Arial"/>
              </a:defRPr>
            </a:lvl1pPr>
            <a:lvl2pPr marL="0" lvl="1" indent="0" algn="l">
              <a:spcBef>
                <a:spcPts val="0"/>
              </a:spcBef>
              <a:spcAft>
                <a:spcPts val="0"/>
              </a:spcAft>
              <a:buNone/>
              <a:defRPr>
                <a:solidFill>
                  <a:srgbClr val="000000"/>
                </a:solidFill>
                <a:latin typeface="Arial"/>
                <a:ea typeface="Arial"/>
                <a:cs typeface="Arial"/>
                <a:sym typeface="Arial"/>
              </a:defRPr>
            </a:lvl2pPr>
            <a:lvl3pPr marL="0" lvl="2" indent="0" algn="l">
              <a:spcBef>
                <a:spcPts val="0"/>
              </a:spcBef>
              <a:spcAft>
                <a:spcPts val="0"/>
              </a:spcAft>
              <a:buNone/>
              <a:defRPr>
                <a:solidFill>
                  <a:srgbClr val="000000"/>
                </a:solidFill>
                <a:latin typeface="Arial"/>
                <a:ea typeface="Arial"/>
                <a:cs typeface="Arial"/>
                <a:sym typeface="Arial"/>
              </a:defRPr>
            </a:lvl3pPr>
            <a:lvl4pPr marL="0" lvl="3" indent="0" algn="l">
              <a:spcBef>
                <a:spcPts val="0"/>
              </a:spcBef>
              <a:spcAft>
                <a:spcPts val="0"/>
              </a:spcAft>
              <a:buNone/>
              <a:defRPr>
                <a:solidFill>
                  <a:srgbClr val="000000"/>
                </a:solidFill>
                <a:latin typeface="Arial"/>
                <a:ea typeface="Arial"/>
                <a:cs typeface="Arial"/>
                <a:sym typeface="Arial"/>
              </a:defRPr>
            </a:lvl4pPr>
            <a:lvl5pPr marL="0" lvl="4" indent="0" algn="l">
              <a:spcBef>
                <a:spcPts val="0"/>
              </a:spcBef>
              <a:spcAft>
                <a:spcPts val="0"/>
              </a:spcAft>
              <a:buNone/>
              <a:defRPr>
                <a:solidFill>
                  <a:srgbClr val="000000"/>
                </a:solidFill>
                <a:latin typeface="Arial"/>
                <a:ea typeface="Arial"/>
                <a:cs typeface="Arial"/>
                <a:sym typeface="Arial"/>
              </a:defRPr>
            </a:lvl5pPr>
            <a:lvl6pPr marL="0" lvl="5" indent="0" algn="l">
              <a:spcBef>
                <a:spcPts val="0"/>
              </a:spcBef>
              <a:spcAft>
                <a:spcPts val="0"/>
              </a:spcAft>
              <a:buNone/>
              <a:defRPr>
                <a:solidFill>
                  <a:srgbClr val="000000"/>
                </a:solidFill>
                <a:latin typeface="Arial"/>
                <a:ea typeface="Arial"/>
                <a:cs typeface="Arial"/>
                <a:sym typeface="Arial"/>
              </a:defRPr>
            </a:lvl6pPr>
            <a:lvl7pPr marL="0" lvl="6" indent="0" algn="l">
              <a:spcBef>
                <a:spcPts val="0"/>
              </a:spcBef>
              <a:spcAft>
                <a:spcPts val="0"/>
              </a:spcAft>
              <a:buNone/>
              <a:defRPr>
                <a:solidFill>
                  <a:srgbClr val="000000"/>
                </a:solidFill>
                <a:latin typeface="Arial"/>
                <a:ea typeface="Arial"/>
                <a:cs typeface="Arial"/>
                <a:sym typeface="Arial"/>
              </a:defRPr>
            </a:lvl7pPr>
            <a:lvl8pPr marL="0" lvl="7" indent="0" algn="l">
              <a:spcBef>
                <a:spcPts val="0"/>
              </a:spcBef>
              <a:spcAft>
                <a:spcPts val="0"/>
              </a:spcAft>
              <a:buNone/>
              <a:defRPr>
                <a:solidFill>
                  <a:srgbClr val="000000"/>
                </a:solidFill>
                <a:latin typeface="Arial"/>
                <a:ea typeface="Arial"/>
                <a:cs typeface="Arial"/>
                <a:sym typeface="Arial"/>
              </a:defRPr>
            </a:lvl8pPr>
            <a:lvl9pPr marL="0" lvl="8" indent="0" algn="l">
              <a:spcBef>
                <a:spcPts val="0"/>
              </a:spcBef>
              <a:spcAft>
                <a:spcPts val="0"/>
              </a:spcAft>
              <a:buNone/>
              <a:defRPr>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pPr marL="0" lvl="0" indent="0" algn="l" rtl="0">
                <a:spcBef>
                  <a:spcPts val="0"/>
                </a:spcBef>
                <a:spcAft>
                  <a:spcPts val="0"/>
                </a:spcAft>
                <a:buNone/>
              </a:pP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53"/>
        <p:cNvGrpSpPr/>
        <p:nvPr/>
      </p:nvGrpSpPr>
      <p:grpSpPr>
        <a:xfrm>
          <a:off x="0" y="0"/>
          <a:ext cx="0" cy="0"/>
          <a:chOff x="0" y="0"/>
          <a:chExt cx="0" cy="0"/>
        </a:xfrm>
      </p:grpSpPr>
      <p:sp>
        <p:nvSpPr>
          <p:cNvPr id="54" name="Google Shape;54;p22"/>
          <p:cNvSpPr txBox="1">
            <a:spLocks noGrp="1"/>
          </p:cNvSpPr>
          <p:nvPr>
            <p:ph type="title"/>
          </p:nvPr>
        </p:nvSpPr>
        <p:spPr>
          <a:xfrm>
            <a:off x="609521" y="273050"/>
            <a:ext cx="4010562" cy="1162050"/>
          </a:xfrm>
          <a:prstGeom prst="rect">
            <a:avLst/>
          </a:prstGeom>
          <a:noFill/>
          <a:ln>
            <a:noFill/>
          </a:ln>
        </p:spPr>
        <p:txBody>
          <a:bodyPr spcFirstLastPara="1" wrap="square" lIns="90000" tIns="46800" rIns="90000" bIns="468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22"/>
          <p:cNvSpPr txBox="1">
            <a:spLocks noGrp="1"/>
          </p:cNvSpPr>
          <p:nvPr>
            <p:ph type="body" idx="1"/>
          </p:nvPr>
        </p:nvSpPr>
        <p:spPr>
          <a:xfrm>
            <a:off x="4766113" y="273051"/>
            <a:ext cx="6814779" cy="5853113"/>
          </a:xfrm>
          <a:prstGeom prst="rect">
            <a:avLst/>
          </a:prstGeom>
          <a:noFill/>
          <a:ln>
            <a:noFill/>
          </a:ln>
        </p:spPr>
        <p:txBody>
          <a:bodyPr spcFirstLastPara="1" wrap="square" lIns="90000" tIns="46800" rIns="90000" bIns="46800" anchor="t" anchorCtr="0">
            <a:noAutofit/>
          </a:bodyPr>
          <a:lstStyle>
            <a:lvl1pPr marL="457200" lvl="0" indent="-228600" algn="l">
              <a:spcBef>
                <a:spcPts val="800"/>
              </a:spcBef>
              <a:spcAft>
                <a:spcPts val="0"/>
              </a:spcAft>
              <a:buSzPts val="1400"/>
              <a:buNone/>
              <a:defRPr sz="3200"/>
            </a:lvl1pPr>
            <a:lvl2pPr marL="914400" lvl="1" indent="-228600" algn="l">
              <a:spcBef>
                <a:spcPts val="700"/>
              </a:spcBef>
              <a:spcAft>
                <a:spcPts val="0"/>
              </a:spcAft>
              <a:buSzPts val="1400"/>
              <a:buNone/>
              <a:defRPr sz="2800"/>
            </a:lvl2pPr>
            <a:lvl3pPr marL="1371600" lvl="2" indent="-228600" algn="l">
              <a:spcBef>
                <a:spcPts val="600"/>
              </a:spcBef>
              <a:spcAft>
                <a:spcPts val="0"/>
              </a:spcAft>
              <a:buSzPts val="1400"/>
              <a:buNone/>
              <a:defRPr sz="2400"/>
            </a:lvl3pPr>
            <a:lvl4pPr marL="1828800" lvl="3" indent="-228600" algn="l">
              <a:spcBef>
                <a:spcPts val="500"/>
              </a:spcBef>
              <a:spcAft>
                <a:spcPts val="0"/>
              </a:spcAft>
              <a:buSzPts val="1400"/>
              <a:buNone/>
              <a:defRPr sz="2000"/>
            </a:lvl4pPr>
            <a:lvl5pPr marL="2286000" lvl="4" indent="-228600" algn="l">
              <a:spcBef>
                <a:spcPts val="500"/>
              </a:spcBef>
              <a:spcAft>
                <a:spcPts val="0"/>
              </a:spcAft>
              <a:buSzPts val="1400"/>
              <a:buNone/>
              <a:defRPr sz="2000"/>
            </a:lvl5pPr>
            <a:lvl6pPr marL="2743200" lvl="5" indent="-228600" algn="l">
              <a:spcBef>
                <a:spcPts val="500"/>
              </a:spcBef>
              <a:spcAft>
                <a:spcPts val="0"/>
              </a:spcAft>
              <a:buSzPts val="1400"/>
              <a:buNone/>
              <a:defRPr sz="2000"/>
            </a:lvl6pPr>
            <a:lvl7pPr marL="3200400" lvl="6" indent="-228600" algn="l">
              <a:spcBef>
                <a:spcPts val="500"/>
              </a:spcBef>
              <a:spcAft>
                <a:spcPts val="0"/>
              </a:spcAft>
              <a:buSzPts val="1400"/>
              <a:buNone/>
              <a:defRPr sz="2000"/>
            </a:lvl7pPr>
            <a:lvl8pPr marL="3657600" lvl="7" indent="-228600" algn="l">
              <a:spcBef>
                <a:spcPts val="500"/>
              </a:spcBef>
              <a:spcAft>
                <a:spcPts val="0"/>
              </a:spcAft>
              <a:buSzPts val="1400"/>
              <a:buNone/>
              <a:defRPr sz="2000"/>
            </a:lvl8pPr>
            <a:lvl9pPr marL="4114800" lvl="8" indent="-228600" algn="l">
              <a:spcBef>
                <a:spcPts val="500"/>
              </a:spcBef>
              <a:spcAft>
                <a:spcPts val="0"/>
              </a:spcAft>
              <a:buSzPts val="1400"/>
              <a:buNone/>
              <a:defRPr sz="2000"/>
            </a:lvl9pPr>
          </a:lstStyle>
          <a:p>
            <a:endParaRPr/>
          </a:p>
        </p:txBody>
      </p:sp>
      <p:sp>
        <p:nvSpPr>
          <p:cNvPr id="56" name="Google Shape;56;p22"/>
          <p:cNvSpPr txBox="1">
            <a:spLocks noGrp="1"/>
          </p:cNvSpPr>
          <p:nvPr>
            <p:ph type="body" idx="2"/>
          </p:nvPr>
        </p:nvSpPr>
        <p:spPr>
          <a:xfrm>
            <a:off x="609521" y="1435101"/>
            <a:ext cx="4010562" cy="4691063"/>
          </a:xfrm>
          <a:prstGeom prst="rect">
            <a:avLst/>
          </a:prstGeom>
          <a:noFill/>
          <a:ln>
            <a:noFill/>
          </a:ln>
        </p:spPr>
        <p:txBody>
          <a:bodyPr spcFirstLastPara="1" wrap="square" lIns="90000" tIns="46800" rIns="90000" bIns="46800" anchor="t" anchorCtr="0">
            <a:noAutofit/>
          </a:bodyPr>
          <a:lstStyle>
            <a:lvl1pPr marL="457200" lvl="0" indent="-228600" algn="l">
              <a:spcBef>
                <a:spcPts val="800"/>
              </a:spcBef>
              <a:spcAft>
                <a:spcPts val="0"/>
              </a:spcAft>
              <a:buSzPts val="1400"/>
              <a:buNone/>
              <a:defRPr sz="1400"/>
            </a:lvl1pPr>
            <a:lvl2pPr marL="914400" lvl="1" indent="-228600" algn="l">
              <a:spcBef>
                <a:spcPts val="700"/>
              </a:spcBef>
              <a:spcAft>
                <a:spcPts val="0"/>
              </a:spcAft>
              <a:buSzPts val="1200"/>
              <a:buNone/>
              <a:defRPr sz="1200"/>
            </a:lvl2pPr>
            <a:lvl3pPr marL="1371600" lvl="2" indent="-228600" algn="l">
              <a:spcBef>
                <a:spcPts val="600"/>
              </a:spcBef>
              <a:spcAft>
                <a:spcPts val="0"/>
              </a:spcAft>
              <a:buSzPts val="1000"/>
              <a:buNone/>
              <a:defRPr sz="1000"/>
            </a:lvl3pPr>
            <a:lvl4pPr marL="1828800" lvl="3" indent="-228600" algn="l">
              <a:spcBef>
                <a:spcPts val="500"/>
              </a:spcBef>
              <a:spcAft>
                <a:spcPts val="0"/>
              </a:spcAft>
              <a:buSzPts val="900"/>
              <a:buNone/>
              <a:defRPr sz="900"/>
            </a:lvl4pPr>
            <a:lvl5pPr marL="2286000" lvl="4" indent="-228600" algn="l">
              <a:spcBef>
                <a:spcPts val="500"/>
              </a:spcBef>
              <a:spcAft>
                <a:spcPts val="0"/>
              </a:spcAft>
              <a:buSzPts val="900"/>
              <a:buNone/>
              <a:defRPr sz="900"/>
            </a:lvl5pPr>
            <a:lvl6pPr marL="2743200" lvl="5" indent="-228600" algn="l">
              <a:spcBef>
                <a:spcPts val="500"/>
              </a:spcBef>
              <a:spcAft>
                <a:spcPts val="0"/>
              </a:spcAft>
              <a:buSzPts val="900"/>
              <a:buNone/>
              <a:defRPr sz="900"/>
            </a:lvl6pPr>
            <a:lvl7pPr marL="3200400" lvl="6" indent="-228600" algn="l">
              <a:spcBef>
                <a:spcPts val="500"/>
              </a:spcBef>
              <a:spcAft>
                <a:spcPts val="0"/>
              </a:spcAft>
              <a:buSzPts val="900"/>
              <a:buNone/>
              <a:defRPr sz="900"/>
            </a:lvl7pPr>
            <a:lvl8pPr marL="3657600" lvl="7" indent="-228600" algn="l">
              <a:spcBef>
                <a:spcPts val="500"/>
              </a:spcBef>
              <a:spcAft>
                <a:spcPts val="0"/>
              </a:spcAft>
              <a:buSzPts val="900"/>
              <a:buNone/>
              <a:defRPr sz="900"/>
            </a:lvl8pPr>
            <a:lvl9pPr marL="4114800" lvl="8" indent="-228600" algn="l">
              <a:spcBef>
                <a:spcPts val="500"/>
              </a:spcBef>
              <a:spcAft>
                <a:spcPts val="0"/>
              </a:spcAft>
              <a:buSzPts val="900"/>
              <a:buNone/>
              <a:defRPr sz="900"/>
            </a:lvl9pPr>
          </a:lstStyle>
          <a:p>
            <a:endParaRPr/>
          </a:p>
        </p:txBody>
      </p:sp>
      <p:sp>
        <p:nvSpPr>
          <p:cNvPr id="57" name="Google Shape;57;p22"/>
          <p:cNvSpPr txBox="1">
            <a:spLocks noGrp="1"/>
          </p:cNvSpPr>
          <p:nvPr>
            <p:ph type="dt" idx="10"/>
          </p:nvPr>
        </p:nvSpPr>
        <p:spPr>
          <a:xfrm>
            <a:off x="609521" y="6356350"/>
            <a:ext cx="2842314" cy="363538"/>
          </a:xfrm>
          <a:prstGeom prst="rect">
            <a:avLst/>
          </a:prstGeom>
          <a:noFill/>
          <a:ln>
            <a:noFill/>
          </a:ln>
        </p:spPr>
        <p:txBody>
          <a:bodyPr spcFirstLastPara="1" wrap="square" lIns="90000" tIns="46800" rIns="90000" bIns="46800" anchor="ctr" anchorCtr="0">
            <a:noAutofit/>
          </a:bodyPr>
          <a:lstStyle>
            <a:lvl1pPr lvl="0" algn="l">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2"/>
          <p:cNvSpPr txBox="1">
            <a:spLocks noGrp="1"/>
          </p:cNvSpPr>
          <p:nvPr>
            <p:ph type="sldNum" idx="12"/>
          </p:nvPr>
        </p:nvSpPr>
        <p:spPr>
          <a:xfrm>
            <a:off x="8736463" y="6356350"/>
            <a:ext cx="2842314" cy="363538"/>
          </a:xfrm>
          <a:prstGeom prst="rect">
            <a:avLst/>
          </a:prstGeom>
          <a:noFill/>
          <a:ln>
            <a:noFill/>
          </a:ln>
        </p:spPr>
        <p:txBody>
          <a:bodyPr spcFirstLastPara="1" wrap="square" lIns="90000" tIns="46800" rIns="90000" bIns="46800" anchor="ctr" anchorCtr="0">
            <a:noAutofit/>
          </a:bodyPr>
          <a:lstStyle>
            <a:lvl1pPr marL="0" lvl="0" indent="0" algn="l">
              <a:spcBef>
                <a:spcPts val="0"/>
              </a:spcBef>
              <a:spcAft>
                <a:spcPts val="0"/>
              </a:spcAft>
              <a:buNone/>
              <a:defRPr>
                <a:solidFill>
                  <a:srgbClr val="000000"/>
                </a:solidFill>
                <a:latin typeface="Arial"/>
                <a:ea typeface="Arial"/>
                <a:cs typeface="Arial"/>
                <a:sym typeface="Arial"/>
              </a:defRPr>
            </a:lvl1pPr>
            <a:lvl2pPr marL="0" lvl="1" indent="0" algn="l">
              <a:spcBef>
                <a:spcPts val="0"/>
              </a:spcBef>
              <a:spcAft>
                <a:spcPts val="0"/>
              </a:spcAft>
              <a:buNone/>
              <a:defRPr>
                <a:solidFill>
                  <a:srgbClr val="000000"/>
                </a:solidFill>
                <a:latin typeface="Arial"/>
                <a:ea typeface="Arial"/>
                <a:cs typeface="Arial"/>
                <a:sym typeface="Arial"/>
              </a:defRPr>
            </a:lvl2pPr>
            <a:lvl3pPr marL="0" lvl="2" indent="0" algn="l">
              <a:spcBef>
                <a:spcPts val="0"/>
              </a:spcBef>
              <a:spcAft>
                <a:spcPts val="0"/>
              </a:spcAft>
              <a:buNone/>
              <a:defRPr>
                <a:solidFill>
                  <a:srgbClr val="000000"/>
                </a:solidFill>
                <a:latin typeface="Arial"/>
                <a:ea typeface="Arial"/>
                <a:cs typeface="Arial"/>
                <a:sym typeface="Arial"/>
              </a:defRPr>
            </a:lvl3pPr>
            <a:lvl4pPr marL="0" lvl="3" indent="0" algn="l">
              <a:spcBef>
                <a:spcPts val="0"/>
              </a:spcBef>
              <a:spcAft>
                <a:spcPts val="0"/>
              </a:spcAft>
              <a:buNone/>
              <a:defRPr>
                <a:solidFill>
                  <a:srgbClr val="000000"/>
                </a:solidFill>
                <a:latin typeface="Arial"/>
                <a:ea typeface="Arial"/>
                <a:cs typeface="Arial"/>
                <a:sym typeface="Arial"/>
              </a:defRPr>
            </a:lvl4pPr>
            <a:lvl5pPr marL="0" lvl="4" indent="0" algn="l">
              <a:spcBef>
                <a:spcPts val="0"/>
              </a:spcBef>
              <a:spcAft>
                <a:spcPts val="0"/>
              </a:spcAft>
              <a:buNone/>
              <a:defRPr>
                <a:solidFill>
                  <a:srgbClr val="000000"/>
                </a:solidFill>
                <a:latin typeface="Arial"/>
                <a:ea typeface="Arial"/>
                <a:cs typeface="Arial"/>
                <a:sym typeface="Arial"/>
              </a:defRPr>
            </a:lvl5pPr>
            <a:lvl6pPr marL="0" lvl="5" indent="0" algn="l">
              <a:spcBef>
                <a:spcPts val="0"/>
              </a:spcBef>
              <a:spcAft>
                <a:spcPts val="0"/>
              </a:spcAft>
              <a:buNone/>
              <a:defRPr>
                <a:solidFill>
                  <a:srgbClr val="000000"/>
                </a:solidFill>
                <a:latin typeface="Arial"/>
                <a:ea typeface="Arial"/>
                <a:cs typeface="Arial"/>
                <a:sym typeface="Arial"/>
              </a:defRPr>
            </a:lvl6pPr>
            <a:lvl7pPr marL="0" lvl="6" indent="0" algn="l">
              <a:spcBef>
                <a:spcPts val="0"/>
              </a:spcBef>
              <a:spcAft>
                <a:spcPts val="0"/>
              </a:spcAft>
              <a:buNone/>
              <a:defRPr>
                <a:solidFill>
                  <a:srgbClr val="000000"/>
                </a:solidFill>
                <a:latin typeface="Arial"/>
                <a:ea typeface="Arial"/>
                <a:cs typeface="Arial"/>
                <a:sym typeface="Arial"/>
              </a:defRPr>
            </a:lvl7pPr>
            <a:lvl8pPr marL="0" lvl="7" indent="0" algn="l">
              <a:spcBef>
                <a:spcPts val="0"/>
              </a:spcBef>
              <a:spcAft>
                <a:spcPts val="0"/>
              </a:spcAft>
              <a:buNone/>
              <a:defRPr>
                <a:solidFill>
                  <a:srgbClr val="000000"/>
                </a:solidFill>
                <a:latin typeface="Arial"/>
                <a:ea typeface="Arial"/>
                <a:cs typeface="Arial"/>
                <a:sym typeface="Arial"/>
              </a:defRPr>
            </a:lvl8pPr>
            <a:lvl9pPr marL="0" lvl="8" indent="0" algn="l">
              <a:spcBef>
                <a:spcPts val="0"/>
              </a:spcBef>
              <a:spcAft>
                <a:spcPts val="0"/>
              </a:spcAft>
              <a:buNone/>
              <a:defRPr>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pPr marL="0" lvl="0" indent="0" algn="l" rtl="0">
                <a:spcBef>
                  <a:spcPts val="0"/>
                </a:spcBef>
                <a:spcAft>
                  <a:spcPts val="0"/>
                </a:spcAft>
                <a:buNone/>
              </a:pP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59"/>
        <p:cNvGrpSpPr/>
        <p:nvPr/>
      </p:nvGrpSpPr>
      <p:grpSpPr>
        <a:xfrm>
          <a:off x="0" y="0"/>
          <a:ext cx="0" cy="0"/>
          <a:chOff x="0" y="0"/>
          <a:chExt cx="0" cy="0"/>
        </a:xfrm>
      </p:grpSpPr>
      <p:sp>
        <p:nvSpPr>
          <p:cNvPr id="60" name="Google Shape;60;p23"/>
          <p:cNvSpPr txBox="1">
            <a:spLocks noGrp="1"/>
          </p:cNvSpPr>
          <p:nvPr>
            <p:ph type="title"/>
          </p:nvPr>
        </p:nvSpPr>
        <p:spPr>
          <a:xfrm>
            <a:off x="2389406" y="4800600"/>
            <a:ext cx="7314248" cy="566738"/>
          </a:xfrm>
          <a:prstGeom prst="rect">
            <a:avLst/>
          </a:prstGeom>
          <a:noFill/>
          <a:ln>
            <a:noFill/>
          </a:ln>
        </p:spPr>
        <p:txBody>
          <a:bodyPr spcFirstLastPara="1" wrap="square" lIns="90000" tIns="46800" rIns="90000" bIns="468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1" name="Google Shape;61;p23"/>
          <p:cNvSpPr>
            <a:spLocks noGrp="1"/>
          </p:cNvSpPr>
          <p:nvPr>
            <p:ph type="pic" idx="2"/>
          </p:nvPr>
        </p:nvSpPr>
        <p:spPr>
          <a:xfrm>
            <a:off x="2389406" y="612775"/>
            <a:ext cx="7314248" cy="4114800"/>
          </a:xfrm>
          <a:prstGeom prst="rect">
            <a:avLst/>
          </a:prstGeom>
          <a:noFill/>
          <a:ln>
            <a:noFill/>
          </a:ln>
        </p:spPr>
        <p:txBody>
          <a:bodyPr spcFirstLastPara="1" wrap="square" lIns="90000" tIns="46800" rIns="90000" bIns="46800" anchor="t" anchorCtr="0">
            <a:noAutofit/>
          </a:bodyPr>
          <a:lstStyle>
            <a:lvl1pPr marR="0" lvl="0" algn="l" rtl="0">
              <a:spcBef>
                <a:spcPts val="800"/>
              </a:spcBef>
              <a:spcAft>
                <a:spcPts val="0"/>
              </a:spcAft>
              <a:buClr>
                <a:srgbClr val="000000"/>
              </a:buClr>
              <a:buSzPts val="3200"/>
              <a:buFont typeface="Times New Roman"/>
              <a:buNone/>
              <a:defRPr sz="3200" b="0" i="0" u="none" strike="noStrike" cap="none">
                <a:solidFill>
                  <a:srgbClr val="000000"/>
                </a:solidFill>
                <a:latin typeface="Calibri"/>
                <a:ea typeface="Calibri"/>
                <a:cs typeface="Calibri"/>
                <a:sym typeface="Calibri"/>
              </a:defRPr>
            </a:lvl1pPr>
            <a:lvl2pPr marR="0" lvl="1" algn="l" rtl="0">
              <a:spcBef>
                <a:spcPts val="700"/>
              </a:spcBef>
              <a:spcAft>
                <a:spcPts val="0"/>
              </a:spcAft>
              <a:buClr>
                <a:srgbClr val="000000"/>
              </a:buClr>
              <a:buSzPts val="2800"/>
              <a:buFont typeface="Times New Roman"/>
              <a:buNone/>
              <a:defRPr sz="2800" b="0" i="0" u="none" strike="noStrike" cap="none">
                <a:solidFill>
                  <a:srgbClr val="000000"/>
                </a:solidFill>
                <a:latin typeface="Calibri"/>
                <a:ea typeface="Calibri"/>
                <a:cs typeface="Calibri"/>
                <a:sym typeface="Calibri"/>
              </a:defRPr>
            </a:lvl2pPr>
            <a:lvl3pPr marR="0" lvl="2" algn="l" rtl="0">
              <a:spcBef>
                <a:spcPts val="600"/>
              </a:spcBef>
              <a:spcAft>
                <a:spcPts val="0"/>
              </a:spcAft>
              <a:buClr>
                <a:srgbClr val="000000"/>
              </a:buClr>
              <a:buSzPts val="2400"/>
              <a:buFont typeface="Times New Roman"/>
              <a:buNone/>
              <a:defRPr sz="2400" b="0" i="0" u="none" strike="noStrike" cap="none">
                <a:solidFill>
                  <a:srgbClr val="000000"/>
                </a:solidFill>
                <a:latin typeface="Calibri"/>
                <a:ea typeface="Calibri"/>
                <a:cs typeface="Calibri"/>
                <a:sym typeface="Calibri"/>
              </a:defRPr>
            </a:lvl3pPr>
            <a:lvl4pPr marR="0" lvl="3" algn="l" rtl="0">
              <a:spcBef>
                <a:spcPts val="500"/>
              </a:spcBef>
              <a:spcAft>
                <a:spcPts val="0"/>
              </a:spcAft>
              <a:buClr>
                <a:srgbClr val="000000"/>
              </a:buClr>
              <a:buSzPts val="2000"/>
              <a:buFont typeface="Times New Roman"/>
              <a:buNone/>
              <a:defRPr sz="2000" b="0" i="0" u="none" strike="noStrike" cap="none">
                <a:solidFill>
                  <a:srgbClr val="000000"/>
                </a:solidFill>
                <a:latin typeface="Calibri"/>
                <a:ea typeface="Calibri"/>
                <a:cs typeface="Calibri"/>
                <a:sym typeface="Calibri"/>
              </a:defRPr>
            </a:lvl4pPr>
            <a:lvl5pPr marR="0" lvl="4" algn="l" rtl="0">
              <a:spcBef>
                <a:spcPts val="500"/>
              </a:spcBef>
              <a:spcAft>
                <a:spcPts val="0"/>
              </a:spcAft>
              <a:buClr>
                <a:srgbClr val="000000"/>
              </a:buClr>
              <a:buSzPts val="2000"/>
              <a:buFont typeface="Times New Roman"/>
              <a:buNone/>
              <a:defRPr sz="2000" b="0" i="0" u="none" strike="noStrike" cap="none">
                <a:solidFill>
                  <a:srgbClr val="000000"/>
                </a:solidFill>
                <a:latin typeface="Calibri"/>
                <a:ea typeface="Calibri"/>
                <a:cs typeface="Calibri"/>
                <a:sym typeface="Calibri"/>
              </a:defRPr>
            </a:lvl5pPr>
            <a:lvl6pPr marR="0" lvl="5" algn="l" rtl="0">
              <a:spcBef>
                <a:spcPts val="500"/>
              </a:spcBef>
              <a:spcAft>
                <a:spcPts val="0"/>
              </a:spcAft>
              <a:buClr>
                <a:srgbClr val="000000"/>
              </a:buClr>
              <a:buSzPts val="2000"/>
              <a:buFont typeface="Times New Roman"/>
              <a:buNone/>
              <a:defRPr sz="2000" b="0" i="0" u="none" strike="noStrike" cap="none">
                <a:solidFill>
                  <a:srgbClr val="000000"/>
                </a:solidFill>
                <a:latin typeface="Calibri"/>
                <a:ea typeface="Calibri"/>
                <a:cs typeface="Calibri"/>
                <a:sym typeface="Calibri"/>
              </a:defRPr>
            </a:lvl6pPr>
            <a:lvl7pPr marR="0" lvl="6" algn="l" rtl="0">
              <a:spcBef>
                <a:spcPts val="500"/>
              </a:spcBef>
              <a:spcAft>
                <a:spcPts val="0"/>
              </a:spcAft>
              <a:buClr>
                <a:srgbClr val="000000"/>
              </a:buClr>
              <a:buSzPts val="2000"/>
              <a:buFont typeface="Times New Roman"/>
              <a:buNone/>
              <a:defRPr sz="2000" b="0" i="0" u="none" strike="noStrike" cap="none">
                <a:solidFill>
                  <a:srgbClr val="000000"/>
                </a:solidFill>
                <a:latin typeface="Calibri"/>
                <a:ea typeface="Calibri"/>
                <a:cs typeface="Calibri"/>
                <a:sym typeface="Calibri"/>
              </a:defRPr>
            </a:lvl7pPr>
            <a:lvl8pPr marR="0" lvl="7" algn="l" rtl="0">
              <a:spcBef>
                <a:spcPts val="500"/>
              </a:spcBef>
              <a:spcAft>
                <a:spcPts val="0"/>
              </a:spcAft>
              <a:buClr>
                <a:srgbClr val="000000"/>
              </a:buClr>
              <a:buSzPts val="2000"/>
              <a:buFont typeface="Times New Roman"/>
              <a:buNone/>
              <a:defRPr sz="2000" b="0" i="0" u="none" strike="noStrike" cap="none">
                <a:solidFill>
                  <a:srgbClr val="000000"/>
                </a:solidFill>
                <a:latin typeface="Calibri"/>
                <a:ea typeface="Calibri"/>
                <a:cs typeface="Calibri"/>
                <a:sym typeface="Calibri"/>
              </a:defRPr>
            </a:lvl8pPr>
            <a:lvl9pPr marR="0" lvl="8" algn="l" rtl="0">
              <a:spcBef>
                <a:spcPts val="500"/>
              </a:spcBef>
              <a:spcAft>
                <a:spcPts val="0"/>
              </a:spcAft>
              <a:buClr>
                <a:srgbClr val="000000"/>
              </a:buClr>
              <a:buSzPts val="2000"/>
              <a:buFont typeface="Times New Roman"/>
              <a:buNone/>
              <a:defRPr sz="2000" b="0" i="0" u="none" strike="noStrike" cap="none">
                <a:solidFill>
                  <a:srgbClr val="000000"/>
                </a:solidFill>
                <a:latin typeface="Calibri"/>
                <a:ea typeface="Calibri"/>
                <a:cs typeface="Calibri"/>
                <a:sym typeface="Calibri"/>
              </a:defRPr>
            </a:lvl9pPr>
          </a:lstStyle>
          <a:p>
            <a:endParaRPr/>
          </a:p>
        </p:txBody>
      </p:sp>
      <p:sp>
        <p:nvSpPr>
          <p:cNvPr id="62" name="Google Shape;62;p23"/>
          <p:cNvSpPr txBox="1">
            <a:spLocks noGrp="1"/>
          </p:cNvSpPr>
          <p:nvPr>
            <p:ph type="body" idx="1"/>
          </p:nvPr>
        </p:nvSpPr>
        <p:spPr>
          <a:xfrm>
            <a:off x="2389406" y="5367338"/>
            <a:ext cx="7314248" cy="804862"/>
          </a:xfrm>
          <a:prstGeom prst="rect">
            <a:avLst/>
          </a:prstGeom>
          <a:noFill/>
          <a:ln>
            <a:noFill/>
          </a:ln>
        </p:spPr>
        <p:txBody>
          <a:bodyPr spcFirstLastPara="1" wrap="square" lIns="90000" tIns="46800" rIns="90000" bIns="46800" anchor="t" anchorCtr="0">
            <a:noAutofit/>
          </a:bodyPr>
          <a:lstStyle>
            <a:lvl1pPr marL="457200" lvl="0" indent="-228600" algn="l">
              <a:spcBef>
                <a:spcPts val="800"/>
              </a:spcBef>
              <a:spcAft>
                <a:spcPts val="0"/>
              </a:spcAft>
              <a:buSzPts val="1400"/>
              <a:buNone/>
              <a:defRPr sz="1400"/>
            </a:lvl1pPr>
            <a:lvl2pPr marL="914400" lvl="1" indent="-228600" algn="l">
              <a:spcBef>
                <a:spcPts val="700"/>
              </a:spcBef>
              <a:spcAft>
                <a:spcPts val="0"/>
              </a:spcAft>
              <a:buSzPts val="1200"/>
              <a:buNone/>
              <a:defRPr sz="1200"/>
            </a:lvl2pPr>
            <a:lvl3pPr marL="1371600" lvl="2" indent="-228600" algn="l">
              <a:spcBef>
                <a:spcPts val="600"/>
              </a:spcBef>
              <a:spcAft>
                <a:spcPts val="0"/>
              </a:spcAft>
              <a:buSzPts val="1000"/>
              <a:buNone/>
              <a:defRPr sz="1000"/>
            </a:lvl3pPr>
            <a:lvl4pPr marL="1828800" lvl="3" indent="-228600" algn="l">
              <a:spcBef>
                <a:spcPts val="500"/>
              </a:spcBef>
              <a:spcAft>
                <a:spcPts val="0"/>
              </a:spcAft>
              <a:buSzPts val="900"/>
              <a:buNone/>
              <a:defRPr sz="900"/>
            </a:lvl4pPr>
            <a:lvl5pPr marL="2286000" lvl="4" indent="-228600" algn="l">
              <a:spcBef>
                <a:spcPts val="500"/>
              </a:spcBef>
              <a:spcAft>
                <a:spcPts val="0"/>
              </a:spcAft>
              <a:buSzPts val="900"/>
              <a:buNone/>
              <a:defRPr sz="900"/>
            </a:lvl5pPr>
            <a:lvl6pPr marL="2743200" lvl="5" indent="-228600" algn="l">
              <a:spcBef>
                <a:spcPts val="500"/>
              </a:spcBef>
              <a:spcAft>
                <a:spcPts val="0"/>
              </a:spcAft>
              <a:buSzPts val="900"/>
              <a:buNone/>
              <a:defRPr sz="900"/>
            </a:lvl6pPr>
            <a:lvl7pPr marL="3200400" lvl="6" indent="-228600" algn="l">
              <a:spcBef>
                <a:spcPts val="500"/>
              </a:spcBef>
              <a:spcAft>
                <a:spcPts val="0"/>
              </a:spcAft>
              <a:buSzPts val="900"/>
              <a:buNone/>
              <a:defRPr sz="900"/>
            </a:lvl7pPr>
            <a:lvl8pPr marL="3657600" lvl="7" indent="-228600" algn="l">
              <a:spcBef>
                <a:spcPts val="500"/>
              </a:spcBef>
              <a:spcAft>
                <a:spcPts val="0"/>
              </a:spcAft>
              <a:buSzPts val="900"/>
              <a:buNone/>
              <a:defRPr sz="900"/>
            </a:lvl8pPr>
            <a:lvl9pPr marL="4114800" lvl="8" indent="-228600" algn="l">
              <a:spcBef>
                <a:spcPts val="500"/>
              </a:spcBef>
              <a:spcAft>
                <a:spcPts val="0"/>
              </a:spcAft>
              <a:buSzPts val="900"/>
              <a:buNone/>
              <a:defRPr sz="900"/>
            </a:lvl9pPr>
          </a:lstStyle>
          <a:p>
            <a:endParaRPr/>
          </a:p>
        </p:txBody>
      </p:sp>
      <p:sp>
        <p:nvSpPr>
          <p:cNvPr id="63" name="Google Shape;63;p23"/>
          <p:cNvSpPr txBox="1">
            <a:spLocks noGrp="1"/>
          </p:cNvSpPr>
          <p:nvPr>
            <p:ph type="dt" idx="10"/>
          </p:nvPr>
        </p:nvSpPr>
        <p:spPr>
          <a:xfrm>
            <a:off x="609521" y="6356350"/>
            <a:ext cx="2842314" cy="363538"/>
          </a:xfrm>
          <a:prstGeom prst="rect">
            <a:avLst/>
          </a:prstGeom>
          <a:noFill/>
          <a:ln>
            <a:noFill/>
          </a:ln>
        </p:spPr>
        <p:txBody>
          <a:bodyPr spcFirstLastPara="1" wrap="square" lIns="90000" tIns="46800" rIns="90000" bIns="46800" anchor="ctr" anchorCtr="0">
            <a:noAutofit/>
          </a:bodyPr>
          <a:lstStyle>
            <a:lvl1pPr lvl="0" algn="l">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3"/>
          <p:cNvSpPr txBox="1">
            <a:spLocks noGrp="1"/>
          </p:cNvSpPr>
          <p:nvPr>
            <p:ph type="sldNum" idx="12"/>
          </p:nvPr>
        </p:nvSpPr>
        <p:spPr>
          <a:xfrm>
            <a:off x="8736463" y="6356350"/>
            <a:ext cx="2842314" cy="363538"/>
          </a:xfrm>
          <a:prstGeom prst="rect">
            <a:avLst/>
          </a:prstGeom>
          <a:noFill/>
          <a:ln>
            <a:noFill/>
          </a:ln>
        </p:spPr>
        <p:txBody>
          <a:bodyPr spcFirstLastPara="1" wrap="square" lIns="90000" tIns="46800" rIns="90000" bIns="46800" anchor="ctr" anchorCtr="0">
            <a:noAutofit/>
          </a:bodyPr>
          <a:lstStyle>
            <a:lvl1pPr marL="0" lvl="0" indent="0" algn="l">
              <a:spcBef>
                <a:spcPts val="0"/>
              </a:spcBef>
              <a:spcAft>
                <a:spcPts val="0"/>
              </a:spcAft>
              <a:buNone/>
              <a:defRPr>
                <a:solidFill>
                  <a:srgbClr val="000000"/>
                </a:solidFill>
                <a:latin typeface="Arial"/>
                <a:ea typeface="Arial"/>
                <a:cs typeface="Arial"/>
                <a:sym typeface="Arial"/>
              </a:defRPr>
            </a:lvl1pPr>
            <a:lvl2pPr marL="0" lvl="1" indent="0" algn="l">
              <a:spcBef>
                <a:spcPts val="0"/>
              </a:spcBef>
              <a:spcAft>
                <a:spcPts val="0"/>
              </a:spcAft>
              <a:buNone/>
              <a:defRPr>
                <a:solidFill>
                  <a:srgbClr val="000000"/>
                </a:solidFill>
                <a:latin typeface="Arial"/>
                <a:ea typeface="Arial"/>
                <a:cs typeface="Arial"/>
                <a:sym typeface="Arial"/>
              </a:defRPr>
            </a:lvl2pPr>
            <a:lvl3pPr marL="0" lvl="2" indent="0" algn="l">
              <a:spcBef>
                <a:spcPts val="0"/>
              </a:spcBef>
              <a:spcAft>
                <a:spcPts val="0"/>
              </a:spcAft>
              <a:buNone/>
              <a:defRPr>
                <a:solidFill>
                  <a:srgbClr val="000000"/>
                </a:solidFill>
                <a:latin typeface="Arial"/>
                <a:ea typeface="Arial"/>
                <a:cs typeface="Arial"/>
                <a:sym typeface="Arial"/>
              </a:defRPr>
            </a:lvl3pPr>
            <a:lvl4pPr marL="0" lvl="3" indent="0" algn="l">
              <a:spcBef>
                <a:spcPts val="0"/>
              </a:spcBef>
              <a:spcAft>
                <a:spcPts val="0"/>
              </a:spcAft>
              <a:buNone/>
              <a:defRPr>
                <a:solidFill>
                  <a:srgbClr val="000000"/>
                </a:solidFill>
                <a:latin typeface="Arial"/>
                <a:ea typeface="Arial"/>
                <a:cs typeface="Arial"/>
                <a:sym typeface="Arial"/>
              </a:defRPr>
            </a:lvl4pPr>
            <a:lvl5pPr marL="0" lvl="4" indent="0" algn="l">
              <a:spcBef>
                <a:spcPts val="0"/>
              </a:spcBef>
              <a:spcAft>
                <a:spcPts val="0"/>
              </a:spcAft>
              <a:buNone/>
              <a:defRPr>
                <a:solidFill>
                  <a:srgbClr val="000000"/>
                </a:solidFill>
                <a:latin typeface="Arial"/>
                <a:ea typeface="Arial"/>
                <a:cs typeface="Arial"/>
                <a:sym typeface="Arial"/>
              </a:defRPr>
            </a:lvl5pPr>
            <a:lvl6pPr marL="0" lvl="5" indent="0" algn="l">
              <a:spcBef>
                <a:spcPts val="0"/>
              </a:spcBef>
              <a:spcAft>
                <a:spcPts val="0"/>
              </a:spcAft>
              <a:buNone/>
              <a:defRPr>
                <a:solidFill>
                  <a:srgbClr val="000000"/>
                </a:solidFill>
                <a:latin typeface="Arial"/>
                <a:ea typeface="Arial"/>
                <a:cs typeface="Arial"/>
                <a:sym typeface="Arial"/>
              </a:defRPr>
            </a:lvl6pPr>
            <a:lvl7pPr marL="0" lvl="6" indent="0" algn="l">
              <a:spcBef>
                <a:spcPts val="0"/>
              </a:spcBef>
              <a:spcAft>
                <a:spcPts val="0"/>
              </a:spcAft>
              <a:buNone/>
              <a:defRPr>
                <a:solidFill>
                  <a:srgbClr val="000000"/>
                </a:solidFill>
                <a:latin typeface="Arial"/>
                <a:ea typeface="Arial"/>
                <a:cs typeface="Arial"/>
                <a:sym typeface="Arial"/>
              </a:defRPr>
            </a:lvl7pPr>
            <a:lvl8pPr marL="0" lvl="7" indent="0" algn="l">
              <a:spcBef>
                <a:spcPts val="0"/>
              </a:spcBef>
              <a:spcAft>
                <a:spcPts val="0"/>
              </a:spcAft>
              <a:buNone/>
              <a:defRPr>
                <a:solidFill>
                  <a:srgbClr val="000000"/>
                </a:solidFill>
                <a:latin typeface="Arial"/>
                <a:ea typeface="Arial"/>
                <a:cs typeface="Arial"/>
                <a:sym typeface="Arial"/>
              </a:defRPr>
            </a:lvl8pPr>
            <a:lvl9pPr marL="0" lvl="8" indent="0" algn="l">
              <a:spcBef>
                <a:spcPts val="0"/>
              </a:spcBef>
              <a:spcAft>
                <a:spcPts val="0"/>
              </a:spcAft>
              <a:buNone/>
              <a:defRPr>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pPr marL="0" lvl="0" indent="0" algn="l" rtl="0">
                <a:spcBef>
                  <a:spcPts val="0"/>
                </a:spcBef>
                <a:spcAft>
                  <a:spcPts val="0"/>
                </a:spcAft>
                <a:buNone/>
              </a:pP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pic>
        <p:nvPicPr>
          <p:cNvPr id="6" name="Google Shape;6;p14"/>
          <p:cNvPicPr preferRelativeResize="0"/>
          <p:nvPr/>
        </p:nvPicPr>
        <p:blipFill rotWithShape="1">
          <a:blip r:embed="rId13">
            <a:alphaModFix/>
          </a:blip>
          <a:srcRect/>
          <a:stretch/>
        </p:blipFill>
        <p:spPr>
          <a:xfrm>
            <a:off x="10999" y="5754414"/>
            <a:ext cx="12192000" cy="1117176"/>
          </a:xfrm>
          <a:prstGeom prst="rect">
            <a:avLst/>
          </a:prstGeom>
          <a:noFill/>
          <a:ln>
            <a:noFill/>
          </a:ln>
        </p:spPr>
      </p:pic>
      <p:grpSp>
        <p:nvGrpSpPr>
          <p:cNvPr id="7" name="Google Shape;7;p14"/>
          <p:cNvGrpSpPr/>
          <p:nvPr/>
        </p:nvGrpSpPr>
        <p:grpSpPr>
          <a:xfrm>
            <a:off x="6277365" y="6284004"/>
            <a:ext cx="5646438" cy="542741"/>
            <a:chOff x="6277365" y="118439"/>
            <a:chExt cx="5646438" cy="542741"/>
          </a:xfrm>
        </p:grpSpPr>
        <p:pic>
          <p:nvPicPr>
            <p:cNvPr id="8" name="Google Shape;8;p14"/>
            <p:cNvPicPr preferRelativeResize="0"/>
            <p:nvPr/>
          </p:nvPicPr>
          <p:blipFill rotWithShape="1">
            <a:blip r:embed="rId14">
              <a:alphaModFix/>
            </a:blip>
            <a:srcRect/>
            <a:stretch/>
          </p:blipFill>
          <p:spPr>
            <a:xfrm>
              <a:off x="10236605" y="205974"/>
              <a:ext cx="1687198" cy="337618"/>
            </a:xfrm>
            <a:prstGeom prst="rect">
              <a:avLst/>
            </a:prstGeom>
            <a:noFill/>
            <a:ln>
              <a:noFill/>
            </a:ln>
          </p:spPr>
        </p:pic>
        <p:pic>
          <p:nvPicPr>
            <p:cNvPr id="9" name="Google Shape;9;p14"/>
            <p:cNvPicPr preferRelativeResize="0"/>
            <p:nvPr/>
          </p:nvPicPr>
          <p:blipFill rotWithShape="1">
            <a:blip r:embed="rId15">
              <a:alphaModFix/>
            </a:blip>
            <a:srcRect l="24600" t="60610" r="22079" b="20393"/>
            <a:stretch/>
          </p:blipFill>
          <p:spPr>
            <a:xfrm>
              <a:off x="8358936" y="143709"/>
              <a:ext cx="1706857" cy="477920"/>
            </a:xfrm>
            <a:prstGeom prst="rect">
              <a:avLst/>
            </a:prstGeom>
            <a:noFill/>
            <a:ln>
              <a:noFill/>
            </a:ln>
          </p:spPr>
        </p:pic>
        <p:pic>
          <p:nvPicPr>
            <p:cNvPr id="10" name="Google Shape;10;p14"/>
            <p:cNvPicPr preferRelativeResize="0"/>
            <p:nvPr/>
          </p:nvPicPr>
          <p:blipFill rotWithShape="1">
            <a:blip r:embed="rId16">
              <a:alphaModFix/>
            </a:blip>
            <a:srcRect/>
            <a:stretch/>
          </p:blipFill>
          <p:spPr>
            <a:xfrm>
              <a:off x="6277365" y="118439"/>
              <a:ext cx="2081571" cy="542741"/>
            </a:xfrm>
            <a:prstGeom prst="rect">
              <a:avLst/>
            </a:prstGeom>
            <a:noFill/>
            <a:ln>
              <a:noFill/>
            </a:ln>
          </p:spPr>
        </p:pic>
      </p:grpSp>
      <p:sp>
        <p:nvSpPr>
          <p:cNvPr id="11" name="Google Shape;11;p14"/>
          <p:cNvSpPr/>
          <p:nvPr/>
        </p:nvSpPr>
        <p:spPr>
          <a:xfrm>
            <a:off x="-4543" y="0"/>
            <a:ext cx="12207541" cy="759655"/>
          </a:xfrm>
          <a:prstGeom prst="rect">
            <a:avLst/>
          </a:pr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 name="Google Shape;12;p14"/>
          <p:cNvSpPr txBox="1">
            <a:spLocks noGrp="1"/>
          </p:cNvSpPr>
          <p:nvPr>
            <p:ph type="title"/>
          </p:nvPr>
        </p:nvSpPr>
        <p:spPr>
          <a:xfrm>
            <a:off x="609521" y="274638"/>
            <a:ext cx="10969256" cy="1141412"/>
          </a:xfrm>
          <a:prstGeom prst="rect">
            <a:avLst/>
          </a:prstGeom>
          <a:noFill/>
          <a:ln>
            <a:noFill/>
          </a:ln>
        </p:spPr>
        <p:txBody>
          <a:bodyPr spcFirstLastPara="1" wrap="square" lIns="90000" tIns="46800" rIns="90000" bIns="46800" anchor="ctr" anchorCtr="0">
            <a:noAutofit/>
          </a:bodyPr>
          <a:lstStyle>
            <a:lvl1pPr marR="0" lvl="0" algn="ctr" rtl="0">
              <a:spcBef>
                <a:spcPts val="0"/>
              </a:spcBef>
              <a:spcAft>
                <a:spcPts val="0"/>
              </a:spcAft>
              <a:buSzPts val="1400"/>
              <a:buNone/>
              <a:defRPr sz="4400" b="0" i="0" u="none" strike="noStrike" cap="none">
                <a:solidFill>
                  <a:srgbClr val="000000"/>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rgbClr val="000000"/>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rgbClr val="000000"/>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rgbClr val="000000"/>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rgbClr val="000000"/>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rgbClr val="000000"/>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rgbClr val="000000"/>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rgbClr val="000000"/>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rgbClr val="000000"/>
                </a:solidFill>
                <a:latin typeface="Calibri"/>
                <a:ea typeface="Calibri"/>
                <a:cs typeface="Calibri"/>
                <a:sym typeface="Calibri"/>
              </a:defRPr>
            </a:lvl9pPr>
          </a:lstStyle>
          <a:p>
            <a:endParaRPr/>
          </a:p>
        </p:txBody>
      </p:sp>
      <p:sp>
        <p:nvSpPr>
          <p:cNvPr id="13" name="Google Shape;13;p14"/>
          <p:cNvSpPr txBox="1">
            <a:spLocks noGrp="1"/>
          </p:cNvSpPr>
          <p:nvPr>
            <p:ph type="body" idx="1"/>
          </p:nvPr>
        </p:nvSpPr>
        <p:spPr>
          <a:xfrm>
            <a:off x="609521" y="1600201"/>
            <a:ext cx="10969256" cy="4524375"/>
          </a:xfrm>
          <a:prstGeom prst="rect">
            <a:avLst/>
          </a:prstGeom>
          <a:noFill/>
          <a:ln>
            <a:noFill/>
          </a:ln>
        </p:spPr>
        <p:txBody>
          <a:bodyPr spcFirstLastPara="1" wrap="square" lIns="90000" tIns="46800" rIns="90000" bIns="46800" anchor="t" anchorCtr="0">
            <a:noAutofit/>
          </a:bodyPr>
          <a:lstStyle>
            <a:lvl1pPr marL="457200" marR="0" lvl="0" indent="-228600" algn="l" rtl="0">
              <a:spcBef>
                <a:spcPts val="800"/>
              </a:spcBef>
              <a:spcAft>
                <a:spcPts val="0"/>
              </a:spcAft>
              <a:buSzPts val="1400"/>
              <a:buNone/>
              <a:defRPr sz="3200" b="0" i="0" u="none" strike="noStrike" cap="none">
                <a:solidFill>
                  <a:srgbClr val="000000"/>
                </a:solidFill>
                <a:latin typeface="Calibri"/>
                <a:ea typeface="Calibri"/>
                <a:cs typeface="Calibri"/>
                <a:sym typeface="Calibri"/>
              </a:defRPr>
            </a:lvl1pPr>
            <a:lvl2pPr marL="914400" marR="0" lvl="1" indent="-228600" algn="l" rtl="0">
              <a:spcBef>
                <a:spcPts val="700"/>
              </a:spcBef>
              <a:spcAft>
                <a:spcPts val="0"/>
              </a:spcAft>
              <a:buSzPts val="1400"/>
              <a:buNone/>
              <a:defRPr sz="2800" b="0" i="0" u="none" strike="noStrike" cap="none">
                <a:solidFill>
                  <a:srgbClr val="000000"/>
                </a:solidFill>
                <a:latin typeface="Calibri"/>
                <a:ea typeface="Calibri"/>
                <a:cs typeface="Calibri"/>
                <a:sym typeface="Calibri"/>
              </a:defRPr>
            </a:lvl2pPr>
            <a:lvl3pPr marL="1371600" marR="0" lvl="2" indent="-228600" algn="l" rtl="0">
              <a:spcBef>
                <a:spcPts val="600"/>
              </a:spcBef>
              <a:spcAft>
                <a:spcPts val="0"/>
              </a:spcAft>
              <a:buSzPts val="1400"/>
              <a:buNone/>
              <a:defRPr sz="2400" b="0" i="0" u="none" strike="noStrike" cap="none">
                <a:solidFill>
                  <a:srgbClr val="000000"/>
                </a:solidFill>
                <a:latin typeface="Calibri"/>
                <a:ea typeface="Calibri"/>
                <a:cs typeface="Calibri"/>
                <a:sym typeface="Calibri"/>
              </a:defRPr>
            </a:lvl3pPr>
            <a:lvl4pPr marL="1828800" marR="0" lvl="3" indent="-228600" algn="l" rtl="0">
              <a:spcBef>
                <a:spcPts val="500"/>
              </a:spcBef>
              <a:spcAft>
                <a:spcPts val="0"/>
              </a:spcAft>
              <a:buSzPts val="1400"/>
              <a:buNone/>
              <a:defRPr sz="2000" b="0" i="0" u="none" strike="noStrike" cap="none">
                <a:solidFill>
                  <a:srgbClr val="000000"/>
                </a:solidFill>
                <a:latin typeface="Calibri"/>
                <a:ea typeface="Calibri"/>
                <a:cs typeface="Calibri"/>
                <a:sym typeface="Calibri"/>
              </a:defRPr>
            </a:lvl4pPr>
            <a:lvl5pPr marL="2286000" marR="0" lvl="4" indent="-228600" algn="l" rtl="0">
              <a:spcBef>
                <a:spcPts val="500"/>
              </a:spcBef>
              <a:spcAft>
                <a:spcPts val="0"/>
              </a:spcAft>
              <a:buSzPts val="1400"/>
              <a:buNone/>
              <a:defRPr sz="2000" b="0" i="0" u="none" strike="noStrike" cap="none">
                <a:solidFill>
                  <a:srgbClr val="000000"/>
                </a:solidFill>
                <a:latin typeface="Calibri"/>
                <a:ea typeface="Calibri"/>
                <a:cs typeface="Calibri"/>
                <a:sym typeface="Calibri"/>
              </a:defRPr>
            </a:lvl5pPr>
            <a:lvl6pPr marL="2743200" marR="0" lvl="5" indent="-228600" algn="l" rtl="0">
              <a:spcBef>
                <a:spcPts val="500"/>
              </a:spcBef>
              <a:spcAft>
                <a:spcPts val="0"/>
              </a:spcAft>
              <a:buSzPts val="1400"/>
              <a:buNone/>
              <a:defRPr sz="2000" b="0" i="0" u="none" strike="noStrike" cap="none">
                <a:solidFill>
                  <a:srgbClr val="000000"/>
                </a:solidFill>
                <a:latin typeface="Calibri"/>
                <a:ea typeface="Calibri"/>
                <a:cs typeface="Calibri"/>
                <a:sym typeface="Calibri"/>
              </a:defRPr>
            </a:lvl6pPr>
            <a:lvl7pPr marL="3200400" marR="0" lvl="6" indent="-228600" algn="l" rtl="0">
              <a:spcBef>
                <a:spcPts val="500"/>
              </a:spcBef>
              <a:spcAft>
                <a:spcPts val="0"/>
              </a:spcAft>
              <a:buSzPts val="1400"/>
              <a:buNone/>
              <a:defRPr sz="2000" b="0" i="0" u="none" strike="noStrike" cap="none">
                <a:solidFill>
                  <a:srgbClr val="000000"/>
                </a:solidFill>
                <a:latin typeface="Calibri"/>
                <a:ea typeface="Calibri"/>
                <a:cs typeface="Calibri"/>
                <a:sym typeface="Calibri"/>
              </a:defRPr>
            </a:lvl7pPr>
            <a:lvl8pPr marL="3657600" marR="0" lvl="7" indent="-228600" algn="l" rtl="0">
              <a:spcBef>
                <a:spcPts val="500"/>
              </a:spcBef>
              <a:spcAft>
                <a:spcPts val="0"/>
              </a:spcAft>
              <a:buSzPts val="1400"/>
              <a:buNone/>
              <a:defRPr sz="2000" b="0" i="0" u="none" strike="noStrike" cap="none">
                <a:solidFill>
                  <a:srgbClr val="000000"/>
                </a:solidFill>
                <a:latin typeface="Calibri"/>
                <a:ea typeface="Calibri"/>
                <a:cs typeface="Calibri"/>
                <a:sym typeface="Calibri"/>
              </a:defRPr>
            </a:lvl8pPr>
            <a:lvl9pPr marL="4114800" marR="0" lvl="8" indent="-228600" algn="l" rtl="0">
              <a:spcBef>
                <a:spcPts val="500"/>
              </a:spcBef>
              <a:spcAft>
                <a:spcPts val="0"/>
              </a:spcAft>
              <a:buSzPts val="1400"/>
              <a:buNone/>
              <a:defRPr sz="2000" b="0" i="0" u="none" strike="noStrike" cap="none">
                <a:solidFill>
                  <a:srgbClr val="000000"/>
                </a:solidFill>
                <a:latin typeface="Calibri"/>
                <a:ea typeface="Calibri"/>
                <a:cs typeface="Calibri"/>
                <a:sym typeface="Calibri"/>
              </a:defRPr>
            </a:lvl9pPr>
          </a:lstStyle>
          <a:p>
            <a:endParaRPr/>
          </a:p>
        </p:txBody>
      </p:sp>
      <p:sp>
        <p:nvSpPr>
          <p:cNvPr id="14" name="Google Shape;14;p14"/>
          <p:cNvSpPr txBox="1">
            <a:spLocks noGrp="1"/>
          </p:cNvSpPr>
          <p:nvPr>
            <p:ph type="dt" idx="10"/>
          </p:nvPr>
        </p:nvSpPr>
        <p:spPr>
          <a:xfrm>
            <a:off x="609521" y="6356350"/>
            <a:ext cx="2842314" cy="363538"/>
          </a:xfrm>
          <a:prstGeom prst="rect">
            <a:avLst/>
          </a:prstGeom>
          <a:noFill/>
          <a:ln>
            <a:noFill/>
          </a:ln>
        </p:spPr>
        <p:txBody>
          <a:bodyPr spcFirstLastPara="1" wrap="square" lIns="90000" tIns="46800" rIns="90000" bIns="46800" anchor="ctr" anchorCtr="0">
            <a:noAutofit/>
          </a:bodyPr>
          <a:lstStyle>
            <a:lvl1pPr marR="0" lvl="0" algn="l" rtl="0">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5" name="Google Shape;15;p14"/>
          <p:cNvSpPr txBox="1"/>
          <p:nvPr/>
        </p:nvSpPr>
        <p:spPr>
          <a:xfrm>
            <a:off x="4165058" y="6356351"/>
            <a:ext cx="3860297"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16" name="Google Shape;16;p14"/>
          <p:cNvSpPr txBox="1">
            <a:spLocks noGrp="1"/>
          </p:cNvSpPr>
          <p:nvPr>
            <p:ph type="sldNum" idx="12"/>
          </p:nvPr>
        </p:nvSpPr>
        <p:spPr>
          <a:xfrm>
            <a:off x="8736463" y="6356350"/>
            <a:ext cx="2842314" cy="363538"/>
          </a:xfrm>
          <a:prstGeom prst="rect">
            <a:avLst/>
          </a:prstGeom>
          <a:noFill/>
          <a:ln>
            <a:noFill/>
          </a:ln>
        </p:spPr>
        <p:txBody>
          <a:bodyPr spcFirstLastPara="1" wrap="square" lIns="90000" tIns="46800" rIns="90000" bIns="46800" anchor="ctr" anchorCtr="0">
            <a:noAutofit/>
          </a:bodyPr>
          <a:lstStyle>
            <a:lvl1pPr marL="0" marR="0" lvl="0" indent="0" algn="l" rtl="0">
              <a:spcBef>
                <a:spcPts val="0"/>
              </a:spcBef>
              <a:spcAft>
                <a:spcPts val="0"/>
              </a:spcAft>
              <a:buNone/>
              <a:defRPr sz="1800" b="0" i="0" u="none" strike="noStrike" cap="none">
                <a:solidFill>
                  <a:srgbClr val="000000"/>
                </a:solidFill>
                <a:latin typeface="Arial"/>
                <a:ea typeface="Arial"/>
                <a:cs typeface="Arial"/>
                <a:sym typeface="Arial"/>
              </a:defRPr>
            </a:lvl1pPr>
            <a:lvl2pPr marL="0" marR="0" lvl="1" indent="0" algn="l" rtl="0">
              <a:spcBef>
                <a:spcPts val="0"/>
              </a:spcBef>
              <a:spcAft>
                <a:spcPts val="0"/>
              </a:spcAft>
              <a:buNone/>
              <a:defRPr sz="1800" b="0" i="0" u="none" strike="noStrike" cap="none">
                <a:solidFill>
                  <a:srgbClr val="000000"/>
                </a:solidFill>
                <a:latin typeface="Arial"/>
                <a:ea typeface="Arial"/>
                <a:cs typeface="Arial"/>
                <a:sym typeface="Arial"/>
              </a:defRPr>
            </a:lvl2pPr>
            <a:lvl3pPr marL="0" marR="0" lvl="2" indent="0" algn="l" rtl="0">
              <a:spcBef>
                <a:spcPts val="0"/>
              </a:spcBef>
              <a:spcAft>
                <a:spcPts val="0"/>
              </a:spcAft>
              <a:buNone/>
              <a:defRPr sz="1800" b="0" i="0" u="none" strike="noStrike" cap="none">
                <a:solidFill>
                  <a:srgbClr val="000000"/>
                </a:solidFill>
                <a:latin typeface="Arial"/>
                <a:ea typeface="Arial"/>
                <a:cs typeface="Arial"/>
                <a:sym typeface="Arial"/>
              </a:defRPr>
            </a:lvl3pPr>
            <a:lvl4pPr marL="0" marR="0" lvl="3" indent="0" algn="l" rtl="0">
              <a:spcBef>
                <a:spcPts val="0"/>
              </a:spcBef>
              <a:spcAft>
                <a:spcPts val="0"/>
              </a:spcAft>
              <a:buNone/>
              <a:defRPr sz="1800" b="0" i="0" u="none" strike="noStrike" cap="none">
                <a:solidFill>
                  <a:srgbClr val="000000"/>
                </a:solidFill>
                <a:latin typeface="Arial"/>
                <a:ea typeface="Arial"/>
                <a:cs typeface="Arial"/>
                <a:sym typeface="Arial"/>
              </a:defRPr>
            </a:lvl4pPr>
            <a:lvl5pPr marL="0" marR="0" lvl="4" indent="0" algn="l" rtl="0">
              <a:spcBef>
                <a:spcPts val="0"/>
              </a:spcBef>
              <a:spcAft>
                <a:spcPts val="0"/>
              </a:spcAft>
              <a:buNone/>
              <a:defRPr sz="1800" b="0" i="0" u="none" strike="noStrike" cap="none">
                <a:solidFill>
                  <a:srgbClr val="000000"/>
                </a:solidFill>
                <a:latin typeface="Arial"/>
                <a:ea typeface="Arial"/>
                <a:cs typeface="Arial"/>
                <a:sym typeface="Arial"/>
              </a:defRPr>
            </a:lvl5pPr>
            <a:lvl6pPr marL="0" marR="0" lvl="5" indent="0" algn="l" rtl="0">
              <a:spcBef>
                <a:spcPts val="0"/>
              </a:spcBef>
              <a:spcAft>
                <a:spcPts val="0"/>
              </a:spcAft>
              <a:buNone/>
              <a:defRPr sz="1800" b="0" i="0" u="none" strike="noStrike" cap="none">
                <a:solidFill>
                  <a:srgbClr val="000000"/>
                </a:solidFill>
                <a:latin typeface="Arial"/>
                <a:ea typeface="Arial"/>
                <a:cs typeface="Arial"/>
                <a:sym typeface="Arial"/>
              </a:defRPr>
            </a:lvl6pPr>
            <a:lvl7pPr marL="0" marR="0" lvl="6" indent="0" algn="l" rtl="0">
              <a:spcBef>
                <a:spcPts val="0"/>
              </a:spcBef>
              <a:spcAft>
                <a:spcPts val="0"/>
              </a:spcAft>
              <a:buNone/>
              <a:defRPr sz="1800" b="0" i="0" u="none" strike="noStrike" cap="none">
                <a:solidFill>
                  <a:srgbClr val="000000"/>
                </a:solidFill>
                <a:latin typeface="Arial"/>
                <a:ea typeface="Arial"/>
                <a:cs typeface="Arial"/>
                <a:sym typeface="Arial"/>
              </a:defRPr>
            </a:lvl7pPr>
            <a:lvl8pPr marL="0" marR="0" lvl="7" indent="0" algn="l" rtl="0">
              <a:spcBef>
                <a:spcPts val="0"/>
              </a:spcBef>
              <a:spcAft>
                <a:spcPts val="0"/>
              </a:spcAft>
              <a:buNone/>
              <a:defRPr sz="1800" b="0" i="0" u="none" strike="noStrike" cap="none">
                <a:solidFill>
                  <a:srgbClr val="000000"/>
                </a:solidFill>
                <a:latin typeface="Arial"/>
                <a:ea typeface="Arial"/>
                <a:cs typeface="Arial"/>
                <a:sym typeface="Arial"/>
              </a:defRPr>
            </a:lvl8pPr>
            <a:lvl9pPr marL="0" marR="0" lvl="8" indent="0" algn="l" rtl="0">
              <a:spcBef>
                <a:spcPts val="0"/>
              </a:spcBef>
              <a:spcAft>
                <a:spcPts val="0"/>
              </a:spcAft>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pPr marL="0" lvl="0" indent="0" algn="l" rtl="0">
                <a:spcBef>
                  <a:spcPts val="0"/>
                </a:spcBef>
                <a:spcAft>
                  <a:spcPts val="0"/>
                </a:spcAft>
                <a:buNone/>
              </a:pP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
          <p:cNvPicPr preferRelativeResize="0"/>
          <p:nvPr/>
        </p:nvPicPr>
        <p:blipFill rotWithShape="1">
          <a:blip r:embed="rId3">
            <a:alphaModFix/>
          </a:blip>
          <a:srcRect t="18079" b="23584"/>
          <a:stretch/>
        </p:blipFill>
        <p:spPr>
          <a:xfrm>
            <a:off x="5053185" y="0"/>
            <a:ext cx="2594064" cy="1513488"/>
          </a:xfrm>
          <a:prstGeom prst="rect">
            <a:avLst/>
          </a:prstGeom>
          <a:noFill/>
          <a:ln>
            <a:noFill/>
          </a:ln>
        </p:spPr>
      </p:pic>
      <p:pic>
        <p:nvPicPr>
          <p:cNvPr id="80" name="Google Shape;80;p1"/>
          <p:cNvPicPr preferRelativeResize="0"/>
          <p:nvPr/>
        </p:nvPicPr>
        <p:blipFill rotWithShape="1">
          <a:blip r:embed="rId4">
            <a:alphaModFix/>
          </a:blip>
          <a:srcRect l="33356" t="32938" r="16910" b="27740"/>
          <a:stretch/>
        </p:blipFill>
        <p:spPr>
          <a:xfrm>
            <a:off x="3104081" y="1449007"/>
            <a:ext cx="9086332" cy="5388703"/>
          </a:xfrm>
          <a:prstGeom prst="rect">
            <a:avLst/>
          </a:prstGeom>
          <a:noFill/>
          <a:ln>
            <a:noFill/>
          </a:ln>
        </p:spPr>
      </p:pic>
      <p:sp>
        <p:nvSpPr>
          <p:cNvPr id="81" name="Google Shape;81;p1"/>
          <p:cNvSpPr/>
          <p:nvPr/>
        </p:nvSpPr>
        <p:spPr>
          <a:xfrm>
            <a:off x="8894451" y="4124622"/>
            <a:ext cx="3081370" cy="415498"/>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endParaRPr sz="2100" b="1" i="0" u="none" strike="noStrike" cap="none">
              <a:solidFill>
                <a:schemeClr val="lt1"/>
              </a:solidFill>
              <a:latin typeface="Roboto"/>
              <a:ea typeface="Roboto"/>
              <a:cs typeface="Roboto"/>
              <a:sym typeface="Roboto"/>
            </a:endParaRPr>
          </a:p>
        </p:txBody>
      </p:sp>
      <p:sp>
        <p:nvSpPr>
          <p:cNvPr id="82" name="Google Shape;82;p1"/>
          <p:cNvSpPr/>
          <p:nvPr/>
        </p:nvSpPr>
        <p:spPr>
          <a:xfrm>
            <a:off x="-4542" y="0"/>
            <a:ext cx="4561881" cy="6837708"/>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83" name="Google Shape;83;p1"/>
          <p:cNvPicPr preferRelativeResize="0"/>
          <p:nvPr/>
        </p:nvPicPr>
        <p:blipFill rotWithShape="1">
          <a:blip r:embed="rId5">
            <a:alphaModFix/>
          </a:blip>
          <a:srcRect/>
          <a:stretch/>
        </p:blipFill>
        <p:spPr>
          <a:xfrm>
            <a:off x="921591" y="3445461"/>
            <a:ext cx="2491568" cy="1612828"/>
          </a:xfrm>
          <a:prstGeom prst="rect">
            <a:avLst/>
          </a:prstGeom>
          <a:noFill/>
          <a:ln>
            <a:noFill/>
          </a:ln>
        </p:spPr>
      </p:pic>
      <p:pic>
        <p:nvPicPr>
          <p:cNvPr id="84" name="Google Shape;84;p1"/>
          <p:cNvPicPr preferRelativeResize="0"/>
          <p:nvPr/>
        </p:nvPicPr>
        <p:blipFill rotWithShape="1">
          <a:blip r:embed="rId6">
            <a:alphaModFix/>
          </a:blip>
          <a:srcRect l="24600" t="16538" r="22079" b="16308"/>
          <a:stretch/>
        </p:blipFill>
        <p:spPr>
          <a:xfrm>
            <a:off x="647031" y="211016"/>
            <a:ext cx="3164819" cy="3133016"/>
          </a:xfrm>
          <a:prstGeom prst="rect">
            <a:avLst/>
          </a:prstGeom>
          <a:noFill/>
          <a:ln>
            <a:noFill/>
          </a:ln>
        </p:spPr>
      </p:pic>
      <p:pic>
        <p:nvPicPr>
          <p:cNvPr id="85" name="Google Shape;85;p1"/>
          <p:cNvPicPr preferRelativeResize="0"/>
          <p:nvPr/>
        </p:nvPicPr>
        <p:blipFill rotWithShape="1">
          <a:blip r:embed="rId7">
            <a:alphaModFix/>
          </a:blip>
          <a:srcRect/>
          <a:stretch/>
        </p:blipFill>
        <p:spPr>
          <a:xfrm>
            <a:off x="8155930" y="362444"/>
            <a:ext cx="3654744" cy="731520"/>
          </a:xfrm>
          <a:prstGeom prst="rect">
            <a:avLst/>
          </a:prstGeom>
          <a:noFill/>
          <a:ln>
            <a:noFill/>
          </a:ln>
        </p:spPr>
      </p:pic>
      <p:sp>
        <p:nvSpPr>
          <p:cNvPr id="86" name="Google Shape;86;p1"/>
          <p:cNvSpPr/>
          <p:nvPr/>
        </p:nvSpPr>
        <p:spPr>
          <a:xfrm>
            <a:off x="4557340" y="2"/>
            <a:ext cx="7633074" cy="5317587"/>
          </a:xfrm>
          <a:prstGeom prst="rect">
            <a:avLst/>
          </a:prstGeom>
          <a:solidFill>
            <a:srgbClr val="DCF3E9">
              <a:alpha val="5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87" name="Google Shape;87;p1"/>
          <p:cNvPicPr preferRelativeResize="0"/>
          <p:nvPr/>
        </p:nvPicPr>
        <p:blipFill rotWithShape="1">
          <a:blip r:embed="rId8">
            <a:alphaModFix/>
          </a:blip>
          <a:srcRect/>
          <a:stretch/>
        </p:blipFill>
        <p:spPr>
          <a:xfrm>
            <a:off x="10997" y="3923414"/>
            <a:ext cx="12190413" cy="2948176"/>
          </a:xfrm>
          <a:prstGeom prst="rect">
            <a:avLst/>
          </a:prstGeom>
          <a:noFill/>
          <a:ln>
            <a:noFill/>
          </a:ln>
        </p:spPr>
      </p:pic>
      <p:sp>
        <p:nvSpPr>
          <p:cNvPr id="88" name="Google Shape;88;p1"/>
          <p:cNvSpPr txBox="1"/>
          <p:nvPr/>
        </p:nvSpPr>
        <p:spPr>
          <a:xfrm>
            <a:off x="2911238" y="5397502"/>
            <a:ext cx="9009782" cy="126188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pt-BR" sz="2800" b="0" i="0" u="none" strike="noStrike" cap="none">
                <a:solidFill>
                  <a:schemeClr val="dk1"/>
                </a:solidFill>
                <a:latin typeface="Calibri"/>
                <a:ea typeface="Calibri"/>
                <a:cs typeface="Calibri"/>
                <a:sym typeface="Calibri"/>
              </a:rPr>
              <a:t>JAVA  I </a:t>
            </a:r>
            <a:br>
              <a:rPr lang="pt-BR" sz="2800" b="0" i="0" u="none" strike="noStrike" cap="none">
                <a:solidFill>
                  <a:schemeClr val="dk1"/>
                </a:solidFill>
                <a:latin typeface="Calibri"/>
                <a:ea typeface="Calibri"/>
                <a:cs typeface="Calibri"/>
                <a:sym typeface="Calibri"/>
              </a:rPr>
            </a:br>
            <a:r>
              <a:rPr lang="pt-BR" sz="2800" b="0" i="0" u="none" strike="noStrike" cap="none">
                <a:solidFill>
                  <a:schemeClr val="dk1"/>
                </a:solidFill>
                <a:latin typeface="Calibri"/>
                <a:ea typeface="Calibri"/>
                <a:cs typeface="Calibri"/>
                <a:sym typeface="Calibri"/>
              </a:rPr>
              <a:t>Coleções e Datas</a:t>
            </a:r>
            <a:r>
              <a:rPr lang="pt-BR" sz="2800" b="0" i="0" u="none" strike="noStrike" cap="none">
                <a:solidFill>
                  <a:schemeClr val="lt1"/>
                </a:solidFill>
                <a:latin typeface="Roboto"/>
                <a:ea typeface="Roboto"/>
                <a:cs typeface="Roboto"/>
                <a:sym typeface="Roboto"/>
              </a:rPr>
              <a:t/>
            </a:r>
            <a:br>
              <a:rPr lang="pt-BR" sz="2800" b="0" i="0" u="none" strike="noStrike" cap="none">
                <a:solidFill>
                  <a:schemeClr val="lt1"/>
                </a:solidFill>
                <a:latin typeface="Roboto"/>
                <a:ea typeface="Roboto"/>
                <a:cs typeface="Roboto"/>
                <a:sym typeface="Roboto"/>
              </a:rPr>
            </a:br>
            <a:r>
              <a:rPr lang="pt-BR" sz="2000">
                <a:solidFill>
                  <a:schemeClr val="lt1"/>
                </a:solidFill>
                <a:latin typeface="Roboto"/>
                <a:ea typeface="Roboto"/>
                <a:cs typeface="Roboto"/>
                <a:sym typeface="Roboto"/>
              </a:rPr>
              <a:t>10</a:t>
            </a:r>
            <a:r>
              <a:rPr lang="pt-BR" sz="2000" b="0" i="0" u="none" strike="noStrike" cap="none">
                <a:solidFill>
                  <a:schemeClr val="lt1"/>
                </a:solidFill>
                <a:latin typeface="Roboto"/>
                <a:ea typeface="Roboto"/>
                <a:cs typeface="Roboto"/>
                <a:sym typeface="Roboto"/>
              </a:rPr>
              <a:t>/08/2020</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0"/>
          <p:cNvSpPr txBox="1"/>
          <p:nvPr/>
        </p:nvSpPr>
        <p:spPr>
          <a:xfrm>
            <a:off x="190550" y="836712"/>
            <a:ext cx="10779461"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1400" dirty="0" smtClean="0">
                <a:solidFill>
                  <a:schemeClr val="dk1"/>
                </a:solidFill>
                <a:latin typeface="Arial"/>
                <a:ea typeface="Arial"/>
                <a:cs typeface="Arial"/>
                <a:sym typeface="Arial"/>
              </a:rPr>
              <a:t>Criar </a:t>
            </a:r>
            <a:r>
              <a:rPr lang="pt-BR" sz="1400" dirty="0">
                <a:solidFill>
                  <a:schemeClr val="dk1"/>
                </a:solidFill>
                <a:latin typeface="Arial"/>
                <a:ea typeface="Arial"/>
                <a:cs typeface="Arial"/>
                <a:sym typeface="Arial"/>
              </a:rPr>
              <a:t>uma classe para inserir em um ´mapa de marcas e modelos de alguns veículos e percorrer para imprimir a chave o valor.</a:t>
            </a:r>
            <a:endParaRPr sz="1400" dirty="0">
              <a:solidFill>
                <a:schemeClr val="dk1"/>
              </a:solidFill>
              <a:latin typeface="Arial"/>
              <a:ea typeface="Arial"/>
              <a:cs typeface="Arial"/>
              <a:sym typeface="Arial"/>
            </a:endParaRPr>
          </a:p>
        </p:txBody>
      </p:sp>
      <p:pic>
        <p:nvPicPr>
          <p:cNvPr id="150" name="Google Shape;150;p10"/>
          <p:cNvPicPr preferRelativeResize="0"/>
          <p:nvPr/>
        </p:nvPicPr>
        <p:blipFill rotWithShape="1">
          <a:blip r:embed="rId3">
            <a:alphaModFix/>
          </a:blip>
          <a:srcRect/>
          <a:stretch/>
        </p:blipFill>
        <p:spPr>
          <a:xfrm>
            <a:off x="622598" y="1628800"/>
            <a:ext cx="6686550" cy="3581400"/>
          </a:xfrm>
          <a:prstGeom prst="rect">
            <a:avLst/>
          </a:prstGeom>
          <a:noFill/>
          <a:ln>
            <a:noFill/>
          </a:ln>
        </p:spPr>
      </p:pic>
      <p:sp>
        <p:nvSpPr>
          <p:cNvPr id="4" name="Google Shape;143;p9"/>
          <p:cNvSpPr txBox="1"/>
          <p:nvPr/>
        </p:nvSpPr>
        <p:spPr>
          <a:xfrm>
            <a:off x="594480" y="214290"/>
            <a:ext cx="364333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2000" b="1" dirty="0" smtClean="0">
                <a:solidFill>
                  <a:schemeClr val="lt1"/>
                </a:solidFill>
                <a:latin typeface="Arial"/>
                <a:ea typeface="Arial"/>
                <a:cs typeface="Arial"/>
                <a:sym typeface="Arial"/>
              </a:rPr>
              <a:t>EXERCÍCIOS</a:t>
            </a:r>
            <a:endParaRPr lang="pt-BR" sz="2000" b="1" dirty="0">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0"/>
                                        </p:tgtEl>
                                        <p:attrNameLst>
                                          <p:attrName>style.visibility</p:attrName>
                                        </p:attrNameLst>
                                      </p:cBhvr>
                                      <p:to>
                                        <p:strVal val="visible"/>
                                      </p:to>
                                    </p:set>
                                    <p:animEffect transition="in" filter="fade">
                                      <p:cBhvr>
                                        <p:cTn id="7" dur="20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1"/>
          <p:cNvSpPr txBox="1"/>
          <p:nvPr/>
        </p:nvSpPr>
        <p:spPr>
          <a:xfrm>
            <a:off x="190550" y="836712"/>
            <a:ext cx="10779461" cy="9848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1600" b="1" dirty="0" smtClean="0">
                <a:solidFill>
                  <a:schemeClr val="dk1"/>
                </a:solidFill>
                <a:latin typeface="Arial"/>
                <a:ea typeface="Arial"/>
                <a:cs typeface="Arial"/>
                <a:sym typeface="Arial"/>
              </a:rPr>
              <a:t>Classe </a:t>
            </a:r>
            <a:r>
              <a:rPr lang="pt-BR" sz="1600" b="1" dirty="0">
                <a:solidFill>
                  <a:schemeClr val="dk1"/>
                </a:solidFill>
                <a:latin typeface="Arial"/>
                <a:ea typeface="Arial"/>
                <a:cs typeface="Arial"/>
                <a:sym typeface="Arial"/>
              </a:rPr>
              <a:t>Date</a:t>
            </a:r>
            <a:endParaRPr dirty="0"/>
          </a:p>
          <a:p>
            <a:pPr marL="0" marR="0" lvl="0" indent="0" algn="just" rtl="0">
              <a:spcBef>
                <a:spcPts val="0"/>
              </a:spcBef>
              <a:spcAft>
                <a:spcPts val="0"/>
              </a:spcAft>
              <a:buNone/>
            </a:pPr>
            <a:r>
              <a:rPr lang="pt-BR" sz="1400" dirty="0">
                <a:solidFill>
                  <a:schemeClr val="dk1"/>
                </a:solidFill>
                <a:latin typeface="Arial"/>
                <a:ea typeface="Arial"/>
                <a:cs typeface="Arial"/>
                <a:sym typeface="Arial"/>
              </a:rPr>
              <a:t>A data representa o tempo, um tempo é composto por ano, mês, dia atual, minuto atual,  entre outros atributos e métodos que essa classe possui.  Hoje a maioria dos métodos da classe Date estão classificados como </a:t>
            </a:r>
            <a:r>
              <a:rPr lang="pt-BR" sz="1400" dirty="0" err="1">
                <a:solidFill>
                  <a:schemeClr val="dk1"/>
                </a:solidFill>
                <a:latin typeface="Arial"/>
                <a:ea typeface="Arial"/>
                <a:cs typeface="Arial"/>
                <a:sym typeface="Arial"/>
              </a:rPr>
              <a:t>deprecated</a:t>
            </a:r>
            <a:r>
              <a:rPr lang="pt-BR" sz="1400" dirty="0">
                <a:solidFill>
                  <a:schemeClr val="dk1"/>
                </a:solidFill>
                <a:latin typeface="Arial"/>
                <a:ea typeface="Arial"/>
                <a:cs typeface="Arial"/>
                <a:sym typeface="Arial"/>
              </a:rPr>
              <a:t>, métodos que não são mais utilizados.  A classe Date foi substituída pela </a:t>
            </a:r>
            <a:r>
              <a:rPr lang="pt-BR" sz="1400" dirty="0" err="1">
                <a:solidFill>
                  <a:schemeClr val="dk1"/>
                </a:solidFill>
                <a:latin typeface="Arial"/>
                <a:ea typeface="Arial"/>
                <a:cs typeface="Arial"/>
                <a:sym typeface="Arial"/>
              </a:rPr>
              <a:t>Calendar</a:t>
            </a:r>
            <a:r>
              <a:rPr lang="pt-BR" sz="1400" dirty="0">
                <a:solidFill>
                  <a:schemeClr val="dk1"/>
                </a:solidFill>
                <a:latin typeface="Arial"/>
                <a:ea typeface="Arial"/>
                <a:cs typeface="Arial"/>
                <a:sym typeface="Arial"/>
              </a:rPr>
              <a:t>. </a:t>
            </a:r>
            <a:endParaRPr sz="1400" dirty="0">
              <a:solidFill>
                <a:schemeClr val="dk1"/>
              </a:solidFill>
              <a:latin typeface="Arial"/>
              <a:ea typeface="Arial"/>
              <a:cs typeface="Arial"/>
              <a:sym typeface="Arial"/>
            </a:endParaRPr>
          </a:p>
        </p:txBody>
      </p:sp>
      <p:pic>
        <p:nvPicPr>
          <p:cNvPr id="156" name="Google Shape;156;p11"/>
          <p:cNvPicPr preferRelativeResize="0"/>
          <p:nvPr/>
        </p:nvPicPr>
        <p:blipFill rotWithShape="1">
          <a:blip r:embed="rId3">
            <a:alphaModFix/>
          </a:blip>
          <a:srcRect/>
          <a:stretch/>
        </p:blipFill>
        <p:spPr>
          <a:xfrm>
            <a:off x="982638" y="2852936"/>
            <a:ext cx="6524625" cy="2476500"/>
          </a:xfrm>
          <a:prstGeom prst="rect">
            <a:avLst/>
          </a:prstGeom>
          <a:noFill/>
          <a:ln>
            <a:noFill/>
          </a:ln>
        </p:spPr>
      </p:pic>
      <p:sp>
        <p:nvSpPr>
          <p:cNvPr id="4" name="Google Shape;143;p9"/>
          <p:cNvSpPr txBox="1"/>
          <p:nvPr/>
        </p:nvSpPr>
        <p:spPr>
          <a:xfrm>
            <a:off x="594479" y="214290"/>
            <a:ext cx="5296655" cy="400069"/>
          </a:xfrm>
          <a:prstGeom prst="rect">
            <a:avLst/>
          </a:prstGeom>
          <a:noFill/>
          <a:ln>
            <a:noFill/>
          </a:ln>
        </p:spPr>
        <p:txBody>
          <a:bodyPr spcFirstLastPara="1" wrap="square" lIns="91425" tIns="45700" rIns="91425" bIns="45700" anchor="t" anchorCtr="0">
            <a:spAutoFit/>
          </a:bodyPr>
          <a:lstStyle/>
          <a:p>
            <a:pPr lvl="0"/>
            <a:r>
              <a:rPr lang="pt-BR" sz="2000" b="1" dirty="0" smtClean="0">
                <a:solidFill>
                  <a:schemeClr val="bg1"/>
                </a:solidFill>
              </a:rPr>
              <a:t>TRABALHANDO COM DATAS NO JAVA</a:t>
            </a:r>
            <a:endParaRPr lang="pt-BR" sz="2000" dirty="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2"/>
          <p:cNvSpPr/>
          <p:nvPr/>
        </p:nvSpPr>
        <p:spPr>
          <a:xfrm>
            <a:off x="190550" y="1052736"/>
            <a:ext cx="11665296" cy="116955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1400" b="1">
                <a:solidFill>
                  <a:schemeClr val="dk1"/>
                </a:solidFill>
                <a:latin typeface="Arial"/>
                <a:ea typeface="Arial"/>
                <a:cs typeface="Arial"/>
                <a:sym typeface="Arial"/>
              </a:rPr>
              <a:t>Classe Calendar</a:t>
            </a:r>
            <a:endParaRPr sz="1400" b="1">
              <a:solidFill>
                <a:schemeClr val="dk1"/>
              </a:solidFill>
              <a:latin typeface="Arial"/>
              <a:ea typeface="Arial"/>
              <a:cs typeface="Arial"/>
              <a:sym typeface="Arial"/>
            </a:endParaRPr>
          </a:p>
          <a:p>
            <a:pPr marL="0" marR="0" lvl="0" indent="0" algn="just" rtl="0">
              <a:spcBef>
                <a:spcPts val="0"/>
              </a:spcBef>
              <a:spcAft>
                <a:spcPts val="0"/>
              </a:spcAft>
              <a:buNone/>
            </a:pPr>
            <a:endParaRPr sz="1400">
              <a:solidFill>
                <a:schemeClr val="dk1"/>
              </a:solidFill>
              <a:latin typeface="Arial"/>
              <a:ea typeface="Arial"/>
              <a:cs typeface="Arial"/>
              <a:sym typeface="Arial"/>
            </a:endParaRPr>
          </a:p>
          <a:p>
            <a:pPr marL="0" marR="0" lvl="0" indent="0" algn="just" rtl="0">
              <a:spcBef>
                <a:spcPts val="0"/>
              </a:spcBef>
              <a:spcAft>
                <a:spcPts val="0"/>
              </a:spcAft>
              <a:buNone/>
            </a:pPr>
            <a:r>
              <a:rPr lang="pt-BR" sz="1400">
                <a:solidFill>
                  <a:schemeClr val="dk1"/>
                </a:solidFill>
                <a:latin typeface="Arial"/>
                <a:ea typeface="Arial"/>
                <a:cs typeface="Arial"/>
                <a:sym typeface="Arial"/>
              </a:rPr>
              <a:t>É uma classe abstrata que não pode ser instanciada, portanto para obter um calendário é necessário usar o método estático.</a:t>
            </a:r>
            <a:endParaRPr/>
          </a:p>
          <a:p>
            <a:pPr marL="0" marR="0" lvl="0" indent="0" algn="just" rtl="0">
              <a:spcBef>
                <a:spcPts val="0"/>
              </a:spcBef>
              <a:spcAft>
                <a:spcPts val="0"/>
              </a:spcAft>
              <a:buNone/>
            </a:pPr>
            <a:r>
              <a:rPr lang="pt-BR" sz="1400">
                <a:solidFill>
                  <a:schemeClr val="dk1"/>
                </a:solidFill>
                <a:latin typeface="Arial"/>
                <a:ea typeface="Arial"/>
                <a:cs typeface="Arial"/>
                <a:sym typeface="Arial"/>
              </a:rPr>
              <a:t>A classe produz valores de todos os campos de calendário necessários para implementar a formatação de data e hora, para uma determinada língua e estilo de calendário. </a:t>
            </a:r>
            <a:endParaRPr/>
          </a:p>
        </p:txBody>
      </p:sp>
      <p:pic>
        <p:nvPicPr>
          <p:cNvPr id="162" name="Google Shape;162;p12"/>
          <p:cNvPicPr preferRelativeResize="0"/>
          <p:nvPr/>
        </p:nvPicPr>
        <p:blipFill rotWithShape="1">
          <a:blip r:embed="rId3">
            <a:alphaModFix/>
          </a:blip>
          <a:srcRect/>
          <a:stretch/>
        </p:blipFill>
        <p:spPr>
          <a:xfrm>
            <a:off x="622598" y="2636912"/>
            <a:ext cx="4943475" cy="2914650"/>
          </a:xfrm>
          <a:prstGeom prst="rect">
            <a:avLst/>
          </a:prstGeom>
          <a:noFill/>
          <a:ln>
            <a:noFill/>
          </a:ln>
        </p:spPr>
      </p:pic>
      <p:sp>
        <p:nvSpPr>
          <p:cNvPr id="4" name="Google Shape;143;p9"/>
          <p:cNvSpPr txBox="1"/>
          <p:nvPr/>
        </p:nvSpPr>
        <p:spPr>
          <a:xfrm>
            <a:off x="594479" y="214290"/>
            <a:ext cx="5776341" cy="400069"/>
          </a:xfrm>
          <a:prstGeom prst="rect">
            <a:avLst/>
          </a:prstGeom>
          <a:noFill/>
          <a:ln>
            <a:noFill/>
          </a:ln>
        </p:spPr>
        <p:txBody>
          <a:bodyPr spcFirstLastPara="1" wrap="square" lIns="91425" tIns="45700" rIns="91425" bIns="45700" anchor="t" anchorCtr="0">
            <a:spAutoFit/>
          </a:bodyPr>
          <a:lstStyle/>
          <a:p>
            <a:pPr lvl="0"/>
            <a:r>
              <a:rPr lang="pt-BR" sz="2000" b="1" dirty="0" smtClean="0">
                <a:solidFill>
                  <a:schemeClr val="bg1"/>
                </a:solidFill>
              </a:rPr>
              <a:t>TRABALHANDO COM DATAS NO JAVA</a:t>
            </a:r>
            <a:endParaRPr lang="pt-BR" sz="2000"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3"/>
          <p:cNvSpPr/>
          <p:nvPr/>
        </p:nvSpPr>
        <p:spPr>
          <a:xfrm>
            <a:off x="254830" y="887844"/>
            <a:ext cx="11665296" cy="160039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1400" b="1" dirty="0">
                <a:solidFill>
                  <a:schemeClr val="dk1"/>
                </a:solidFill>
                <a:latin typeface="Arial"/>
                <a:ea typeface="Arial"/>
                <a:cs typeface="Arial"/>
                <a:sym typeface="Arial"/>
              </a:rPr>
              <a:t>Classe </a:t>
            </a:r>
            <a:r>
              <a:rPr lang="pt-BR" sz="1400" b="1" dirty="0" err="1">
                <a:solidFill>
                  <a:schemeClr val="dk1"/>
                </a:solidFill>
                <a:latin typeface="Arial"/>
                <a:ea typeface="Arial"/>
                <a:cs typeface="Arial"/>
                <a:sym typeface="Arial"/>
              </a:rPr>
              <a:t>LocalDate</a:t>
            </a:r>
            <a:endParaRPr sz="1400" b="1" dirty="0">
              <a:solidFill>
                <a:schemeClr val="dk1"/>
              </a:solidFill>
              <a:latin typeface="Arial"/>
              <a:ea typeface="Arial"/>
              <a:cs typeface="Arial"/>
              <a:sym typeface="Arial"/>
            </a:endParaRPr>
          </a:p>
          <a:p>
            <a:pPr marL="0" marR="0" lvl="0" indent="0" algn="just" rtl="0">
              <a:spcBef>
                <a:spcPts val="0"/>
              </a:spcBef>
              <a:spcAft>
                <a:spcPts val="0"/>
              </a:spcAft>
              <a:buNone/>
            </a:pPr>
            <a:endParaRPr sz="1400" dirty="0">
              <a:solidFill>
                <a:schemeClr val="dk1"/>
              </a:solidFill>
              <a:latin typeface="Arial"/>
              <a:ea typeface="Arial"/>
              <a:cs typeface="Arial"/>
              <a:sym typeface="Arial"/>
            </a:endParaRPr>
          </a:p>
          <a:p>
            <a:pPr marL="0" marR="0" lvl="0" indent="0" algn="just" rtl="0">
              <a:spcBef>
                <a:spcPts val="0"/>
              </a:spcBef>
              <a:spcAft>
                <a:spcPts val="0"/>
              </a:spcAft>
              <a:buNone/>
            </a:pPr>
            <a:r>
              <a:rPr lang="pt-BR" sz="1400" dirty="0">
                <a:solidFill>
                  <a:schemeClr val="dk1"/>
                </a:solidFill>
                <a:latin typeface="Arial"/>
                <a:ea typeface="Arial"/>
                <a:cs typeface="Arial"/>
                <a:sym typeface="Arial"/>
              </a:rPr>
              <a:t>A manipulação de datas usando </a:t>
            </a:r>
            <a:r>
              <a:rPr lang="pt-BR" sz="1400" b="1" dirty="0">
                <a:solidFill>
                  <a:schemeClr val="dk1"/>
                </a:solidFill>
                <a:latin typeface="Arial"/>
                <a:ea typeface="Arial"/>
                <a:cs typeface="Arial"/>
                <a:sym typeface="Arial"/>
              </a:rPr>
              <a:t>Date</a:t>
            </a:r>
            <a:r>
              <a:rPr lang="pt-BR" sz="1400" dirty="0">
                <a:solidFill>
                  <a:schemeClr val="dk1"/>
                </a:solidFill>
                <a:latin typeface="Arial"/>
                <a:ea typeface="Arial"/>
                <a:cs typeface="Arial"/>
                <a:sym typeface="Arial"/>
              </a:rPr>
              <a:t> e </a:t>
            </a:r>
            <a:r>
              <a:rPr lang="pt-BR" sz="1400" b="1" dirty="0" err="1">
                <a:solidFill>
                  <a:schemeClr val="dk1"/>
                </a:solidFill>
                <a:latin typeface="Arial"/>
                <a:ea typeface="Arial"/>
                <a:cs typeface="Arial"/>
                <a:sym typeface="Arial"/>
              </a:rPr>
              <a:t>Calendar</a:t>
            </a:r>
            <a:r>
              <a:rPr lang="pt-BR" sz="1400" dirty="0">
                <a:solidFill>
                  <a:schemeClr val="dk1"/>
                </a:solidFill>
                <a:latin typeface="Arial"/>
                <a:ea typeface="Arial"/>
                <a:cs typeface="Arial"/>
                <a:sym typeface="Arial"/>
              </a:rPr>
              <a:t> para criação de filtros, cálculos e conversões eram trabalhosas </a:t>
            </a:r>
            <a:r>
              <a:rPr lang="pt-BR" sz="1400" dirty="0" smtClean="0">
                <a:solidFill>
                  <a:schemeClr val="dk1"/>
                </a:solidFill>
                <a:latin typeface="Arial"/>
                <a:ea typeface="Arial"/>
                <a:cs typeface="Arial"/>
                <a:sym typeface="Arial"/>
              </a:rPr>
              <a:t>nessas classes.</a:t>
            </a:r>
            <a:endParaRPr dirty="0"/>
          </a:p>
          <a:p>
            <a:pPr marL="0" marR="0" lvl="0" indent="0" algn="just" rtl="0">
              <a:spcBef>
                <a:spcPts val="0"/>
              </a:spcBef>
              <a:spcAft>
                <a:spcPts val="0"/>
              </a:spcAft>
              <a:buNone/>
            </a:pPr>
            <a:r>
              <a:rPr lang="pt-BR" sz="1400" dirty="0">
                <a:solidFill>
                  <a:schemeClr val="dk1"/>
                </a:solidFill>
                <a:latin typeface="Arial"/>
                <a:ea typeface="Arial"/>
                <a:cs typeface="Arial"/>
                <a:sym typeface="Arial"/>
              </a:rPr>
              <a:t>E também </a:t>
            </a:r>
            <a:r>
              <a:rPr lang="pt-BR" dirty="0" smtClean="0">
                <a:solidFill>
                  <a:schemeClr val="dk1"/>
                </a:solidFill>
              </a:rPr>
              <a:t>escrevíamos</a:t>
            </a:r>
            <a:r>
              <a:rPr lang="pt-BR" sz="1400" dirty="0" smtClean="0">
                <a:solidFill>
                  <a:schemeClr val="dk1"/>
                </a:solidFill>
                <a:latin typeface="Arial"/>
                <a:ea typeface="Arial"/>
                <a:cs typeface="Arial"/>
                <a:sym typeface="Arial"/>
              </a:rPr>
              <a:t> </a:t>
            </a:r>
            <a:r>
              <a:rPr lang="pt-BR" sz="1400" dirty="0">
                <a:solidFill>
                  <a:schemeClr val="dk1"/>
                </a:solidFill>
                <a:latin typeface="Arial"/>
                <a:ea typeface="Arial"/>
                <a:cs typeface="Arial"/>
                <a:sym typeface="Arial"/>
              </a:rPr>
              <a:t>muito </a:t>
            </a:r>
            <a:r>
              <a:rPr lang="pt-BR" sz="1400" dirty="0" smtClean="0">
                <a:solidFill>
                  <a:schemeClr val="dk1"/>
                </a:solidFill>
                <a:latin typeface="Arial"/>
                <a:ea typeface="Arial"/>
                <a:cs typeface="Arial"/>
                <a:sym typeface="Arial"/>
              </a:rPr>
              <a:t>código.  A partir do Java 8 foi disponibilizada uma nova API de data e hora. O </a:t>
            </a:r>
            <a:r>
              <a:rPr lang="pt-BR" sz="1400" b="1" dirty="0" err="1" smtClean="0">
                <a:solidFill>
                  <a:schemeClr val="dk1"/>
                </a:solidFill>
                <a:latin typeface="Arial"/>
                <a:ea typeface="Arial"/>
                <a:cs typeface="Arial"/>
                <a:sym typeface="Arial"/>
              </a:rPr>
              <a:t>LocalDate</a:t>
            </a:r>
            <a:r>
              <a:rPr lang="pt-BR" sz="1400" dirty="0" smtClean="0">
                <a:solidFill>
                  <a:schemeClr val="dk1"/>
                </a:solidFill>
                <a:latin typeface="Arial"/>
                <a:ea typeface="Arial"/>
                <a:cs typeface="Arial"/>
                <a:sym typeface="Arial"/>
              </a:rPr>
              <a:t> foi introduzido para facilitar o trabalha com datas.  Ele fica no pacote </a:t>
            </a:r>
            <a:r>
              <a:rPr lang="pt-BR" sz="1400" b="1" dirty="0" err="1" smtClean="0">
                <a:solidFill>
                  <a:schemeClr val="dk1"/>
                </a:solidFill>
                <a:latin typeface="Arial"/>
                <a:ea typeface="Arial"/>
                <a:cs typeface="Arial"/>
                <a:sym typeface="Arial"/>
              </a:rPr>
              <a:t>java</a:t>
            </a:r>
            <a:r>
              <a:rPr lang="pt-BR" sz="1400" b="1" dirty="0" smtClean="0">
                <a:solidFill>
                  <a:schemeClr val="dk1"/>
                </a:solidFill>
                <a:latin typeface="Arial"/>
                <a:ea typeface="Arial"/>
                <a:cs typeface="Arial"/>
                <a:sym typeface="Arial"/>
              </a:rPr>
              <a:t>.time</a:t>
            </a:r>
            <a:endParaRPr sz="1400" b="1" dirty="0">
              <a:solidFill>
                <a:schemeClr val="dk1"/>
              </a:solidFill>
              <a:latin typeface="Arial"/>
              <a:ea typeface="Arial"/>
              <a:cs typeface="Arial"/>
              <a:sym typeface="Arial"/>
            </a:endParaRPr>
          </a:p>
          <a:p>
            <a:pPr marL="0" marR="0" lvl="0" indent="0" algn="just" rtl="0">
              <a:spcBef>
                <a:spcPts val="0"/>
              </a:spcBef>
              <a:spcAft>
                <a:spcPts val="0"/>
              </a:spcAft>
              <a:buNone/>
            </a:pPr>
            <a:endParaRPr sz="1400" dirty="0">
              <a:solidFill>
                <a:schemeClr val="dk1"/>
              </a:solidFill>
              <a:latin typeface="Arial"/>
              <a:ea typeface="Arial"/>
              <a:cs typeface="Arial"/>
              <a:sym typeface="Arial"/>
            </a:endParaRPr>
          </a:p>
          <a:p>
            <a:pPr marL="0" marR="0" lvl="0" indent="0" algn="just" rtl="0">
              <a:spcBef>
                <a:spcPts val="0"/>
              </a:spcBef>
              <a:spcAft>
                <a:spcPts val="0"/>
              </a:spcAft>
              <a:buNone/>
            </a:pPr>
            <a:endParaRPr sz="1400" dirty="0">
              <a:solidFill>
                <a:schemeClr val="dk1"/>
              </a:solidFill>
              <a:latin typeface="Arial"/>
              <a:ea typeface="Arial"/>
              <a:cs typeface="Arial"/>
              <a:sym typeface="Arial"/>
            </a:endParaRPr>
          </a:p>
        </p:txBody>
      </p:sp>
      <p:pic>
        <p:nvPicPr>
          <p:cNvPr id="2" name="Imagem 1"/>
          <p:cNvPicPr>
            <a:picLocks noChangeAspect="1"/>
          </p:cNvPicPr>
          <p:nvPr/>
        </p:nvPicPr>
        <p:blipFill>
          <a:blip r:embed="rId3"/>
          <a:stretch>
            <a:fillRect/>
          </a:stretch>
        </p:blipFill>
        <p:spPr>
          <a:xfrm>
            <a:off x="654479" y="2353457"/>
            <a:ext cx="8060602" cy="3658024"/>
          </a:xfrm>
          <a:prstGeom prst="rect">
            <a:avLst/>
          </a:prstGeom>
        </p:spPr>
      </p:pic>
      <p:sp>
        <p:nvSpPr>
          <p:cNvPr id="4" name="Google Shape;143;p9"/>
          <p:cNvSpPr txBox="1"/>
          <p:nvPr/>
        </p:nvSpPr>
        <p:spPr>
          <a:xfrm>
            <a:off x="594479" y="214290"/>
            <a:ext cx="6016183" cy="400069"/>
          </a:xfrm>
          <a:prstGeom prst="rect">
            <a:avLst/>
          </a:prstGeom>
          <a:noFill/>
          <a:ln>
            <a:noFill/>
          </a:ln>
        </p:spPr>
        <p:txBody>
          <a:bodyPr spcFirstLastPara="1" wrap="square" lIns="91425" tIns="45700" rIns="91425" bIns="45700" anchor="t" anchorCtr="0">
            <a:spAutoFit/>
          </a:bodyPr>
          <a:lstStyle/>
          <a:p>
            <a:pPr lvl="0"/>
            <a:r>
              <a:rPr lang="pt-BR" sz="2000" b="1" dirty="0" smtClean="0">
                <a:solidFill>
                  <a:schemeClr val="bg1"/>
                </a:solidFill>
              </a:rPr>
              <a:t>TRABALHANDO COM DATAS NO JAVA</a:t>
            </a:r>
            <a:endParaRPr lang="pt-BR" sz="2000"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3"/>
          <p:cNvSpPr/>
          <p:nvPr/>
        </p:nvSpPr>
        <p:spPr>
          <a:xfrm>
            <a:off x="254830" y="887844"/>
            <a:ext cx="11665296" cy="464738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1600" b="1" dirty="0" smtClean="0">
                <a:solidFill>
                  <a:schemeClr val="dk1"/>
                </a:solidFill>
                <a:latin typeface="Arial"/>
                <a:ea typeface="Arial"/>
                <a:cs typeface="Arial"/>
                <a:sym typeface="Arial"/>
              </a:rPr>
              <a:t>Trabalhando com comparações de Datas</a:t>
            </a:r>
          </a:p>
          <a:p>
            <a:pPr marL="0" marR="0" lvl="0" indent="0" algn="just" rtl="0">
              <a:spcBef>
                <a:spcPts val="0"/>
              </a:spcBef>
              <a:spcAft>
                <a:spcPts val="0"/>
              </a:spcAft>
              <a:buNone/>
            </a:pPr>
            <a:endParaRPr lang="pt-BR" sz="1600" dirty="0" smtClean="0">
              <a:solidFill>
                <a:schemeClr val="dk1"/>
              </a:solidFill>
            </a:endParaRPr>
          </a:p>
          <a:p>
            <a:pPr marL="0" marR="0" lvl="0" indent="0" algn="just" rtl="0">
              <a:spcBef>
                <a:spcPts val="0"/>
              </a:spcBef>
              <a:spcAft>
                <a:spcPts val="0"/>
              </a:spcAft>
              <a:buNone/>
            </a:pPr>
            <a:r>
              <a:rPr lang="pt-BR" sz="1600" dirty="0" err="1" smtClean="0">
                <a:solidFill>
                  <a:schemeClr val="dk1"/>
                </a:solidFill>
              </a:rPr>
              <a:t>Frequentemente</a:t>
            </a:r>
            <a:r>
              <a:rPr lang="pt-BR" sz="1600" dirty="0" smtClean="0">
                <a:solidFill>
                  <a:schemeClr val="dk1"/>
                </a:solidFill>
              </a:rPr>
              <a:t> quando trabalhamos com datas necessitamos fazer operações de comparação, diferença entre datas, etc.  Para isso, essa nova API veio com outras facilidade para que possamos fazer essas operações de maneira mais simples.</a:t>
            </a:r>
          </a:p>
          <a:p>
            <a:pPr marL="0" marR="0" lvl="0" indent="0" algn="just" rtl="0">
              <a:spcBef>
                <a:spcPts val="0"/>
              </a:spcBef>
              <a:spcAft>
                <a:spcPts val="0"/>
              </a:spcAft>
              <a:buNone/>
            </a:pPr>
            <a:endParaRPr lang="pt-BR" sz="1600" dirty="0" smtClean="0">
              <a:solidFill>
                <a:schemeClr val="dk1"/>
              </a:solidFill>
            </a:endParaRPr>
          </a:p>
          <a:p>
            <a:pPr marL="0" marR="0" lvl="0" indent="0" algn="just" rtl="0">
              <a:lnSpc>
                <a:spcPct val="150000"/>
              </a:lnSpc>
              <a:spcBef>
                <a:spcPts val="0"/>
              </a:spcBef>
              <a:spcAft>
                <a:spcPts val="0"/>
              </a:spcAft>
              <a:buFont typeface="Arial" pitchFamily="34" charset="0"/>
              <a:buChar char="•"/>
            </a:pPr>
            <a:r>
              <a:rPr lang="pt-BR" sz="1600" dirty="0" smtClean="0">
                <a:solidFill>
                  <a:schemeClr val="dk1"/>
                </a:solidFill>
                <a:latin typeface="Arial"/>
                <a:ea typeface="Arial"/>
                <a:cs typeface="Arial"/>
                <a:sym typeface="Arial"/>
              </a:rPr>
              <a:t> </a:t>
            </a:r>
            <a:r>
              <a:rPr lang="pt-BR" sz="1600" dirty="0" err="1" smtClean="0">
                <a:solidFill>
                  <a:schemeClr val="dk1"/>
                </a:solidFill>
                <a:latin typeface="Arial"/>
                <a:ea typeface="Arial"/>
                <a:cs typeface="Arial"/>
                <a:sym typeface="Arial"/>
              </a:rPr>
              <a:t>isAfter</a:t>
            </a:r>
            <a:endParaRPr lang="pt-BR" sz="1600" dirty="0" smtClean="0">
              <a:solidFill>
                <a:schemeClr val="dk1"/>
              </a:solidFill>
              <a:latin typeface="Arial"/>
              <a:ea typeface="Arial"/>
              <a:cs typeface="Arial"/>
              <a:sym typeface="Arial"/>
            </a:endParaRPr>
          </a:p>
          <a:p>
            <a:pPr marL="0" marR="0" lvl="0" indent="0" algn="just" rtl="0">
              <a:lnSpc>
                <a:spcPct val="150000"/>
              </a:lnSpc>
              <a:spcBef>
                <a:spcPts val="0"/>
              </a:spcBef>
              <a:spcAft>
                <a:spcPts val="0"/>
              </a:spcAft>
              <a:buFont typeface="Arial" pitchFamily="34" charset="0"/>
              <a:buChar char="•"/>
            </a:pPr>
            <a:r>
              <a:rPr lang="pt-BR" sz="1600" dirty="0" smtClean="0">
                <a:solidFill>
                  <a:schemeClr val="dk1"/>
                </a:solidFill>
              </a:rPr>
              <a:t> </a:t>
            </a:r>
            <a:r>
              <a:rPr lang="pt-BR" sz="1600" dirty="0" err="1" smtClean="0">
                <a:solidFill>
                  <a:schemeClr val="dk1"/>
                </a:solidFill>
              </a:rPr>
              <a:t>isBefore</a:t>
            </a:r>
            <a:endParaRPr lang="pt-BR" sz="1600" dirty="0" smtClean="0">
              <a:solidFill>
                <a:schemeClr val="dk1"/>
              </a:solidFill>
            </a:endParaRPr>
          </a:p>
          <a:p>
            <a:pPr marL="0" marR="0" lvl="0" indent="0" algn="just" rtl="0">
              <a:lnSpc>
                <a:spcPct val="150000"/>
              </a:lnSpc>
              <a:spcBef>
                <a:spcPts val="0"/>
              </a:spcBef>
              <a:spcAft>
                <a:spcPts val="0"/>
              </a:spcAft>
              <a:buFont typeface="Arial" pitchFamily="34" charset="0"/>
              <a:buChar char="•"/>
            </a:pPr>
            <a:r>
              <a:rPr lang="pt-BR" sz="1600" dirty="0" smtClean="0">
                <a:solidFill>
                  <a:schemeClr val="dk1"/>
                </a:solidFill>
                <a:latin typeface="Arial"/>
                <a:ea typeface="Arial"/>
                <a:cs typeface="Arial"/>
                <a:sym typeface="Arial"/>
              </a:rPr>
              <a:t> </a:t>
            </a:r>
            <a:r>
              <a:rPr lang="pt-BR" sz="1600" dirty="0" err="1" smtClean="0">
                <a:solidFill>
                  <a:schemeClr val="dk1"/>
                </a:solidFill>
                <a:latin typeface="Arial"/>
                <a:ea typeface="Arial"/>
                <a:cs typeface="Arial"/>
                <a:sym typeface="Arial"/>
              </a:rPr>
              <a:t>isEquals</a:t>
            </a:r>
            <a:endParaRPr lang="pt-BR" sz="1600" dirty="0" smtClean="0">
              <a:solidFill>
                <a:schemeClr val="dk1"/>
              </a:solidFill>
              <a:latin typeface="Arial"/>
              <a:ea typeface="Arial"/>
              <a:cs typeface="Arial"/>
              <a:sym typeface="Arial"/>
            </a:endParaRPr>
          </a:p>
          <a:p>
            <a:pPr marL="0" marR="0" lvl="0" indent="0" algn="just" rtl="0">
              <a:lnSpc>
                <a:spcPct val="150000"/>
              </a:lnSpc>
              <a:spcBef>
                <a:spcPts val="0"/>
              </a:spcBef>
              <a:spcAft>
                <a:spcPts val="0"/>
              </a:spcAft>
              <a:buFont typeface="Arial" pitchFamily="34" charset="0"/>
              <a:buChar char="•"/>
            </a:pPr>
            <a:r>
              <a:rPr lang="pt-BR" sz="1600" dirty="0" smtClean="0">
                <a:solidFill>
                  <a:schemeClr val="dk1"/>
                </a:solidFill>
              </a:rPr>
              <a:t> </a:t>
            </a:r>
            <a:r>
              <a:rPr lang="pt-BR" sz="1600" dirty="0" err="1" smtClean="0">
                <a:solidFill>
                  <a:schemeClr val="dk1"/>
                </a:solidFill>
              </a:rPr>
              <a:t>LocalDate</a:t>
            </a:r>
            <a:r>
              <a:rPr lang="pt-BR" sz="1600" dirty="0" smtClean="0">
                <a:solidFill>
                  <a:schemeClr val="dk1"/>
                </a:solidFill>
              </a:rPr>
              <a:t>.</a:t>
            </a:r>
            <a:r>
              <a:rPr lang="pt-BR" sz="1600" dirty="0" err="1" smtClean="0">
                <a:solidFill>
                  <a:schemeClr val="dk1"/>
                </a:solidFill>
              </a:rPr>
              <a:t>now</a:t>
            </a:r>
            <a:r>
              <a:rPr lang="pt-BR" sz="1600" dirty="0" smtClean="0">
                <a:solidFill>
                  <a:schemeClr val="dk1"/>
                </a:solidFill>
              </a:rPr>
              <a:t>()</a:t>
            </a:r>
          </a:p>
          <a:p>
            <a:pPr lvl="0" algn="just">
              <a:lnSpc>
                <a:spcPct val="150000"/>
              </a:lnSpc>
              <a:buFont typeface="Arial" pitchFamily="34" charset="0"/>
              <a:buChar char="•"/>
            </a:pPr>
            <a:r>
              <a:rPr lang="pt-BR" sz="1600" dirty="0" smtClean="0">
                <a:solidFill>
                  <a:schemeClr val="dk1"/>
                </a:solidFill>
              </a:rPr>
              <a:t> </a:t>
            </a:r>
            <a:r>
              <a:rPr lang="pt-BR" sz="1600" dirty="0" err="1" smtClean="0"/>
              <a:t>plusDays</a:t>
            </a:r>
            <a:r>
              <a:rPr lang="pt-BR" sz="1600" dirty="0" smtClean="0"/>
              <a:t>()</a:t>
            </a:r>
          </a:p>
          <a:p>
            <a:pPr lvl="0" algn="just">
              <a:lnSpc>
                <a:spcPct val="150000"/>
              </a:lnSpc>
              <a:buFont typeface="Arial" pitchFamily="34" charset="0"/>
              <a:buChar char="•"/>
            </a:pPr>
            <a:r>
              <a:rPr lang="pt-BR" sz="1600" dirty="0" smtClean="0"/>
              <a:t> </a:t>
            </a:r>
            <a:r>
              <a:rPr lang="pt-BR" sz="1600" dirty="0" err="1" smtClean="0"/>
              <a:t>minusYears</a:t>
            </a:r>
            <a:r>
              <a:rPr lang="pt-BR" sz="1600" dirty="0" smtClean="0"/>
              <a:t>()</a:t>
            </a:r>
            <a:endParaRPr lang="pt-BR" sz="1600" dirty="0" smtClean="0">
              <a:solidFill>
                <a:schemeClr val="dk1"/>
              </a:solidFill>
            </a:endParaRPr>
          </a:p>
          <a:p>
            <a:pPr lvl="0" algn="just">
              <a:lnSpc>
                <a:spcPct val="150000"/>
              </a:lnSpc>
            </a:pPr>
            <a:endParaRPr lang="pt-BR" sz="1600" dirty="0" smtClean="0">
              <a:solidFill>
                <a:schemeClr val="dk1"/>
              </a:solidFill>
            </a:endParaRPr>
          </a:p>
          <a:p>
            <a:pPr lvl="0" algn="just">
              <a:lnSpc>
                <a:spcPct val="150000"/>
              </a:lnSpc>
            </a:pPr>
            <a:r>
              <a:rPr lang="pt-BR" sz="1600" dirty="0" smtClean="0">
                <a:solidFill>
                  <a:schemeClr val="dk1"/>
                </a:solidFill>
                <a:latin typeface="Arial"/>
                <a:ea typeface="Arial"/>
                <a:cs typeface="Arial"/>
                <a:sym typeface="Arial"/>
              </a:rPr>
              <a:t>Uma classe que também nos ajuda nessa comparação é a </a:t>
            </a:r>
            <a:r>
              <a:rPr lang="pt-BR" sz="1600" b="1" dirty="0" err="1" smtClean="0">
                <a:solidFill>
                  <a:schemeClr val="dk1"/>
                </a:solidFill>
                <a:latin typeface="Arial"/>
                <a:ea typeface="Arial"/>
                <a:cs typeface="Arial"/>
                <a:sym typeface="Arial"/>
              </a:rPr>
              <a:t>Period</a:t>
            </a:r>
            <a:r>
              <a:rPr lang="pt-BR" sz="1600" dirty="0" smtClean="0">
                <a:solidFill>
                  <a:schemeClr val="dk1"/>
                </a:solidFill>
              </a:rPr>
              <a:t>. Ela </a:t>
            </a:r>
            <a:r>
              <a:rPr lang="pt-BR" sz="1600" dirty="0" smtClean="0"/>
              <a:t>representa uma quantidade de tempo em anos, meses e dias</a:t>
            </a:r>
            <a:endParaRPr sz="1600" b="1" dirty="0">
              <a:solidFill>
                <a:schemeClr val="dk1"/>
              </a:solidFill>
              <a:latin typeface="Arial"/>
              <a:ea typeface="Arial"/>
              <a:cs typeface="Arial"/>
              <a:sym typeface="Arial"/>
            </a:endParaRPr>
          </a:p>
        </p:txBody>
      </p:sp>
      <p:sp>
        <p:nvSpPr>
          <p:cNvPr id="4" name="Google Shape;143;p9"/>
          <p:cNvSpPr txBox="1"/>
          <p:nvPr/>
        </p:nvSpPr>
        <p:spPr>
          <a:xfrm>
            <a:off x="594479" y="214290"/>
            <a:ext cx="6016183" cy="400069"/>
          </a:xfrm>
          <a:prstGeom prst="rect">
            <a:avLst/>
          </a:prstGeom>
          <a:noFill/>
          <a:ln>
            <a:noFill/>
          </a:ln>
        </p:spPr>
        <p:txBody>
          <a:bodyPr spcFirstLastPara="1" wrap="square" lIns="91425" tIns="45700" rIns="91425" bIns="45700" anchor="t" anchorCtr="0">
            <a:spAutoFit/>
          </a:bodyPr>
          <a:lstStyle/>
          <a:p>
            <a:pPr lvl="0"/>
            <a:r>
              <a:rPr lang="pt-BR" sz="2000" b="1" dirty="0" smtClean="0">
                <a:solidFill>
                  <a:schemeClr val="bg1"/>
                </a:solidFill>
              </a:rPr>
              <a:t>TRABALHANDO COM DATAS NO JAVA</a:t>
            </a:r>
            <a:endParaRPr lang="pt-BR" sz="2000" dirty="0">
              <a:solidFill>
                <a:schemeClr val="bg1"/>
              </a:solidFill>
            </a:endParaRPr>
          </a:p>
        </p:txBody>
      </p:sp>
      <p:sp>
        <p:nvSpPr>
          <p:cNvPr id="5" name="CaixaDeTexto 4"/>
          <p:cNvSpPr txBox="1"/>
          <p:nvPr/>
        </p:nvSpPr>
        <p:spPr>
          <a:xfrm>
            <a:off x="1139250" y="5321506"/>
            <a:ext cx="5501390" cy="523220"/>
          </a:xfrm>
          <a:prstGeom prst="rect">
            <a:avLst/>
          </a:prstGeom>
          <a:noFill/>
          <a:ln w="38100">
            <a:solidFill>
              <a:schemeClr val="accent2"/>
            </a:solidFill>
          </a:ln>
        </p:spPr>
        <p:txBody>
          <a:bodyPr wrap="square" rtlCol="0">
            <a:spAutoFit/>
          </a:bodyPr>
          <a:lstStyle/>
          <a:p>
            <a:r>
              <a:rPr lang="pt-BR" dirty="0" err="1" smtClean="0"/>
              <a:t>Period</a:t>
            </a:r>
            <a:r>
              <a:rPr lang="pt-BR" dirty="0" smtClean="0"/>
              <a:t> </a:t>
            </a:r>
            <a:r>
              <a:rPr lang="pt-BR" dirty="0" err="1" smtClean="0"/>
              <a:t>periodo</a:t>
            </a:r>
            <a:r>
              <a:rPr lang="pt-BR" dirty="0" smtClean="0"/>
              <a:t> = </a:t>
            </a:r>
            <a:r>
              <a:rPr lang="pt-BR" dirty="0" err="1" smtClean="0"/>
              <a:t>Period</a:t>
            </a:r>
            <a:r>
              <a:rPr lang="pt-BR" dirty="0" smtClean="0"/>
              <a:t>.</a:t>
            </a:r>
            <a:r>
              <a:rPr lang="pt-BR" dirty="0" err="1" smtClean="0"/>
              <a:t>between</a:t>
            </a:r>
            <a:r>
              <a:rPr lang="pt-BR" dirty="0" smtClean="0"/>
              <a:t>(</a:t>
            </a:r>
            <a:r>
              <a:rPr lang="pt-BR" dirty="0" err="1" smtClean="0"/>
              <a:t>dataInicio</a:t>
            </a:r>
            <a:r>
              <a:rPr lang="pt-BR" dirty="0" smtClean="0"/>
              <a:t>, </a:t>
            </a:r>
            <a:r>
              <a:rPr lang="pt-BR" dirty="0" err="1" smtClean="0"/>
              <a:t>dataFim</a:t>
            </a:r>
            <a:r>
              <a:rPr lang="pt-BR" dirty="0" smtClean="0"/>
              <a:t>);</a:t>
            </a:r>
          </a:p>
          <a:p>
            <a:r>
              <a:rPr lang="pt-BR" dirty="0" err="1" smtClean="0"/>
              <a:t>periodo</a:t>
            </a:r>
            <a:r>
              <a:rPr lang="pt-BR" dirty="0" smtClean="0"/>
              <a:t>.</a:t>
            </a:r>
            <a:r>
              <a:rPr lang="pt-BR" dirty="0" err="1" smtClean="0"/>
              <a:t>getYears</a:t>
            </a:r>
            <a:r>
              <a:rPr lang="pt-BR" dirty="0" smtClean="0"/>
              <a:t>()</a:t>
            </a:r>
            <a:endParaRPr lang="pt-BR" dirty="0"/>
          </a:p>
        </p:txBody>
      </p:sp>
      <p:cxnSp>
        <p:nvCxnSpPr>
          <p:cNvPr id="7" name="Conector de seta reta 6"/>
          <p:cNvCxnSpPr/>
          <p:nvPr/>
        </p:nvCxnSpPr>
        <p:spPr>
          <a:xfrm rot="10800000" flipV="1">
            <a:off x="7045376" y="5546357"/>
            <a:ext cx="1019331" cy="14989"/>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CaixaDeTexto 9"/>
          <p:cNvSpPr txBox="1"/>
          <p:nvPr/>
        </p:nvSpPr>
        <p:spPr>
          <a:xfrm>
            <a:off x="8259578" y="5366475"/>
            <a:ext cx="3132945" cy="307777"/>
          </a:xfrm>
          <a:prstGeom prst="rect">
            <a:avLst/>
          </a:prstGeom>
          <a:noFill/>
        </p:spPr>
        <p:txBody>
          <a:bodyPr wrap="square" rtlCol="0">
            <a:spAutoFit/>
          </a:bodyPr>
          <a:lstStyle/>
          <a:p>
            <a:r>
              <a:rPr lang="pt-BR" dirty="0" smtClean="0"/>
              <a:t>Cálculo de anos entre duas datas</a:t>
            </a:r>
            <a:endParaRPr lang="pt-B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3"/>
          <p:cNvSpPr/>
          <p:nvPr/>
        </p:nvSpPr>
        <p:spPr>
          <a:xfrm>
            <a:off x="254830" y="887844"/>
            <a:ext cx="11665296" cy="954067"/>
          </a:xfrm>
          <a:prstGeom prst="rect">
            <a:avLst/>
          </a:prstGeom>
          <a:noFill/>
          <a:ln>
            <a:noFill/>
          </a:ln>
        </p:spPr>
        <p:txBody>
          <a:bodyPr spcFirstLastPara="1" wrap="square" lIns="91425" tIns="45700" rIns="91425" bIns="45700" anchor="t" anchorCtr="0">
            <a:spAutoFit/>
          </a:bodyPr>
          <a:lstStyle/>
          <a:p>
            <a:pPr marL="342900" marR="0" lvl="0" indent="-342900" rtl="0">
              <a:spcBef>
                <a:spcPts val="0"/>
              </a:spcBef>
              <a:spcAft>
                <a:spcPts val="0"/>
              </a:spcAft>
              <a:buFont typeface="+mj-lt"/>
              <a:buAutoNum type="arabicPeriod"/>
            </a:pPr>
            <a:r>
              <a:rPr lang="pt-BR" dirty="0" smtClean="0">
                <a:solidFill>
                  <a:schemeClr val="dk1"/>
                </a:solidFill>
              </a:rPr>
              <a:t>Escreva um programa que escreva na console o dia de hoje, o dia da semana,  mês e ano atual.</a:t>
            </a:r>
          </a:p>
          <a:p>
            <a:pPr marL="342900" marR="0" lvl="0" indent="-342900" rtl="0">
              <a:spcBef>
                <a:spcPts val="0"/>
              </a:spcBef>
              <a:spcAft>
                <a:spcPts val="0"/>
              </a:spcAft>
              <a:buFont typeface="+mj-lt"/>
              <a:buAutoNum type="arabicPeriod"/>
            </a:pPr>
            <a:r>
              <a:rPr lang="pt-BR" dirty="0" smtClean="0">
                <a:solidFill>
                  <a:schemeClr val="dk1"/>
                </a:solidFill>
              </a:rPr>
              <a:t>Alem disso, exiba a quantidade de </a:t>
            </a:r>
            <a:r>
              <a:rPr lang="pt-BR" dirty="0" smtClean="0">
                <a:solidFill>
                  <a:schemeClr val="dk1"/>
                </a:solidFill>
              </a:rPr>
              <a:t>anos </a:t>
            </a:r>
            <a:r>
              <a:rPr lang="pt-BR" dirty="0" smtClean="0">
                <a:solidFill>
                  <a:schemeClr val="dk1"/>
                </a:solidFill>
              </a:rPr>
              <a:t>desde sua data de nascimento.</a:t>
            </a:r>
            <a:endParaRPr sz="1400" dirty="0">
              <a:solidFill>
                <a:schemeClr val="dk1"/>
              </a:solidFill>
              <a:latin typeface="Arial"/>
              <a:ea typeface="Arial"/>
              <a:cs typeface="Arial"/>
              <a:sym typeface="Arial"/>
            </a:endParaRPr>
          </a:p>
          <a:p>
            <a:pPr marL="0" marR="0" lvl="0" indent="0" algn="just" rtl="0">
              <a:spcBef>
                <a:spcPts val="0"/>
              </a:spcBef>
              <a:spcAft>
                <a:spcPts val="0"/>
              </a:spcAft>
              <a:buNone/>
            </a:pPr>
            <a:endParaRPr sz="1400" dirty="0">
              <a:solidFill>
                <a:schemeClr val="dk1"/>
              </a:solidFill>
              <a:latin typeface="Arial"/>
              <a:ea typeface="Arial"/>
              <a:cs typeface="Arial"/>
              <a:sym typeface="Arial"/>
            </a:endParaRPr>
          </a:p>
          <a:p>
            <a:pPr marL="0" marR="0" lvl="0" indent="0" algn="just" rtl="0">
              <a:spcBef>
                <a:spcPts val="0"/>
              </a:spcBef>
              <a:spcAft>
                <a:spcPts val="0"/>
              </a:spcAft>
              <a:buNone/>
            </a:pPr>
            <a:endParaRPr sz="1400" dirty="0">
              <a:solidFill>
                <a:schemeClr val="dk1"/>
              </a:solidFill>
              <a:latin typeface="Arial"/>
              <a:ea typeface="Arial"/>
              <a:cs typeface="Arial"/>
              <a:sym typeface="Arial"/>
            </a:endParaRPr>
          </a:p>
        </p:txBody>
      </p:sp>
      <p:sp>
        <p:nvSpPr>
          <p:cNvPr id="4" name="Google Shape;143;p9"/>
          <p:cNvSpPr txBox="1"/>
          <p:nvPr/>
        </p:nvSpPr>
        <p:spPr>
          <a:xfrm>
            <a:off x="594479" y="214290"/>
            <a:ext cx="6016183" cy="400069"/>
          </a:xfrm>
          <a:prstGeom prst="rect">
            <a:avLst/>
          </a:prstGeom>
          <a:noFill/>
          <a:ln>
            <a:noFill/>
          </a:ln>
        </p:spPr>
        <p:txBody>
          <a:bodyPr spcFirstLastPara="1" wrap="square" lIns="91425" tIns="45700" rIns="91425" bIns="45700" anchor="t" anchorCtr="0">
            <a:spAutoFit/>
          </a:bodyPr>
          <a:lstStyle/>
          <a:p>
            <a:pPr lvl="0"/>
            <a:r>
              <a:rPr lang="pt-BR" sz="2000" b="1" dirty="0" smtClean="0">
                <a:solidFill>
                  <a:schemeClr val="bg1"/>
                </a:solidFill>
              </a:rPr>
              <a:t>EXERCÍCIO</a:t>
            </a:r>
            <a:endParaRPr lang="pt-BR" sz="2000" dirty="0">
              <a:solidFill>
                <a:schemeClr val="bg1"/>
              </a:solidFill>
            </a:endParaRPr>
          </a:p>
        </p:txBody>
      </p:sp>
      <p:pic>
        <p:nvPicPr>
          <p:cNvPr id="1027" name="Picture 3"/>
          <p:cNvPicPr>
            <a:picLocks noChangeAspect="1" noChangeArrowheads="1"/>
          </p:cNvPicPr>
          <p:nvPr/>
        </p:nvPicPr>
        <p:blipFill>
          <a:blip r:embed="rId3"/>
          <a:srcRect/>
          <a:stretch>
            <a:fillRect/>
          </a:stretch>
        </p:blipFill>
        <p:spPr bwMode="auto">
          <a:xfrm>
            <a:off x="1853184" y="1956434"/>
            <a:ext cx="8084185" cy="349366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3"/>
          <p:cNvSpPr/>
          <p:nvPr/>
        </p:nvSpPr>
        <p:spPr>
          <a:xfrm>
            <a:off x="190550" y="838418"/>
            <a:ext cx="11665296" cy="116951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1400" b="1" dirty="0">
                <a:solidFill>
                  <a:schemeClr val="dk1"/>
                </a:solidFill>
                <a:latin typeface="Arial"/>
                <a:ea typeface="Arial"/>
                <a:cs typeface="Arial"/>
                <a:sym typeface="Arial"/>
              </a:rPr>
              <a:t>Classe </a:t>
            </a:r>
            <a:r>
              <a:rPr lang="pt-BR" sz="1400" b="1" dirty="0" err="1" smtClean="0">
                <a:solidFill>
                  <a:schemeClr val="dk1"/>
                </a:solidFill>
                <a:latin typeface="Arial"/>
                <a:ea typeface="Arial"/>
                <a:cs typeface="Arial"/>
                <a:sym typeface="Arial"/>
              </a:rPr>
              <a:t>LocalTime</a:t>
            </a:r>
            <a:endParaRPr sz="1400" b="1" dirty="0">
              <a:solidFill>
                <a:schemeClr val="dk1"/>
              </a:solidFill>
              <a:latin typeface="Arial"/>
              <a:ea typeface="Arial"/>
              <a:cs typeface="Arial"/>
              <a:sym typeface="Arial"/>
            </a:endParaRPr>
          </a:p>
          <a:p>
            <a:pPr marL="0" marR="0" lvl="0" indent="0" algn="just" rtl="0">
              <a:spcBef>
                <a:spcPts val="0"/>
              </a:spcBef>
              <a:spcAft>
                <a:spcPts val="0"/>
              </a:spcAft>
              <a:buNone/>
            </a:pPr>
            <a:endParaRPr sz="1400" dirty="0">
              <a:solidFill>
                <a:schemeClr val="dk1"/>
              </a:solidFill>
              <a:latin typeface="Arial"/>
              <a:ea typeface="Arial"/>
              <a:cs typeface="Arial"/>
              <a:sym typeface="Arial"/>
            </a:endParaRPr>
          </a:p>
          <a:p>
            <a:pPr marL="0" marR="0" lvl="0" indent="0" algn="just" rtl="0">
              <a:spcBef>
                <a:spcPts val="0"/>
              </a:spcBef>
              <a:spcAft>
                <a:spcPts val="0"/>
              </a:spcAft>
              <a:buNone/>
            </a:pPr>
            <a:r>
              <a:rPr lang="pt-BR" sz="1400" b="1" dirty="0" smtClean="0">
                <a:solidFill>
                  <a:schemeClr val="dk1"/>
                </a:solidFill>
                <a:latin typeface="Arial"/>
                <a:ea typeface="Arial"/>
                <a:cs typeface="Arial"/>
                <a:sym typeface="Arial"/>
              </a:rPr>
              <a:t>Função para manipulação de horas.</a:t>
            </a:r>
            <a:endParaRPr sz="1400" b="1" dirty="0">
              <a:solidFill>
                <a:schemeClr val="dk1"/>
              </a:solidFill>
              <a:latin typeface="Arial"/>
              <a:ea typeface="Arial"/>
              <a:cs typeface="Arial"/>
              <a:sym typeface="Arial"/>
            </a:endParaRPr>
          </a:p>
          <a:p>
            <a:pPr marL="0" marR="0" lvl="0" indent="0" algn="just" rtl="0">
              <a:spcBef>
                <a:spcPts val="0"/>
              </a:spcBef>
              <a:spcAft>
                <a:spcPts val="0"/>
              </a:spcAft>
              <a:buNone/>
            </a:pPr>
            <a:endParaRPr sz="1400" dirty="0">
              <a:solidFill>
                <a:schemeClr val="dk1"/>
              </a:solidFill>
              <a:latin typeface="Arial"/>
              <a:ea typeface="Arial"/>
              <a:cs typeface="Arial"/>
              <a:sym typeface="Arial"/>
            </a:endParaRPr>
          </a:p>
          <a:p>
            <a:pPr marL="0" marR="0" lvl="0" indent="0" algn="just" rtl="0">
              <a:spcBef>
                <a:spcPts val="0"/>
              </a:spcBef>
              <a:spcAft>
                <a:spcPts val="0"/>
              </a:spcAft>
              <a:buNone/>
            </a:pPr>
            <a:endParaRPr sz="1400" dirty="0">
              <a:solidFill>
                <a:schemeClr val="dk1"/>
              </a:solidFill>
              <a:latin typeface="Arial"/>
              <a:ea typeface="Arial"/>
              <a:cs typeface="Arial"/>
              <a:sym typeface="Arial"/>
            </a:endParaRPr>
          </a:p>
        </p:txBody>
      </p:sp>
      <p:pic>
        <p:nvPicPr>
          <p:cNvPr id="4" name="Imagem 3"/>
          <p:cNvPicPr>
            <a:picLocks noChangeAspect="1"/>
          </p:cNvPicPr>
          <p:nvPr/>
        </p:nvPicPr>
        <p:blipFill>
          <a:blip r:embed="rId3"/>
          <a:stretch>
            <a:fillRect/>
          </a:stretch>
        </p:blipFill>
        <p:spPr>
          <a:xfrm>
            <a:off x="902182" y="2352359"/>
            <a:ext cx="6457987" cy="2493134"/>
          </a:xfrm>
          <a:prstGeom prst="rect">
            <a:avLst/>
          </a:prstGeom>
        </p:spPr>
      </p:pic>
      <p:sp>
        <p:nvSpPr>
          <p:cNvPr id="6" name="Google Shape;143;p9"/>
          <p:cNvSpPr txBox="1"/>
          <p:nvPr/>
        </p:nvSpPr>
        <p:spPr>
          <a:xfrm>
            <a:off x="594479" y="214290"/>
            <a:ext cx="5581469" cy="400069"/>
          </a:xfrm>
          <a:prstGeom prst="rect">
            <a:avLst/>
          </a:prstGeom>
          <a:noFill/>
          <a:ln>
            <a:noFill/>
          </a:ln>
        </p:spPr>
        <p:txBody>
          <a:bodyPr spcFirstLastPara="1" wrap="square" lIns="91425" tIns="45700" rIns="91425" bIns="45700" anchor="t" anchorCtr="0">
            <a:spAutoFit/>
          </a:bodyPr>
          <a:lstStyle/>
          <a:p>
            <a:pPr lvl="0"/>
            <a:r>
              <a:rPr lang="pt-BR" sz="2000" b="1" dirty="0" smtClean="0">
                <a:solidFill>
                  <a:schemeClr val="bg1"/>
                </a:solidFill>
              </a:rPr>
              <a:t>TRABALHANDO COM HORAS NO JAVA</a:t>
            </a:r>
            <a:endParaRPr lang="pt-BR" sz="2000" dirty="0">
              <a:solidFill>
                <a:schemeClr val="bg1"/>
              </a:solidFill>
            </a:endParaRPr>
          </a:p>
        </p:txBody>
      </p:sp>
    </p:spTree>
    <p:extLst>
      <p:ext uri="{BB962C8B-B14F-4D97-AF65-F5344CB8AC3E}">
        <p14:creationId xmlns="" xmlns:p14="http://schemas.microsoft.com/office/powerpoint/2010/main" val="10974113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3"/>
          <p:cNvSpPr/>
          <p:nvPr/>
        </p:nvSpPr>
        <p:spPr>
          <a:xfrm>
            <a:off x="190550" y="838418"/>
            <a:ext cx="11665296" cy="116951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1400" b="1" dirty="0">
                <a:solidFill>
                  <a:schemeClr val="dk1"/>
                </a:solidFill>
                <a:latin typeface="Arial"/>
                <a:ea typeface="Arial"/>
                <a:cs typeface="Arial"/>
                <a:sym typeface="Arial"/>
              </a:rPr>
              <a:t>Classe </a:t>
            </a:r>
            <a:r>
              <a:rPr lang="pt-BR" sz="1400" b="1" dirty="0" err="1" smtClean="0">
                <a:solidFill>
                  <a:schemeClr val="dk1"/>
                </a:solidFill>
                <a:latin typeface="Arial"/>
                <a:ea typeface="Arial"/>
                <a:cs typeface="Arial"/>
                <a:sym typeface="Arial"/>
              </a:rPr>
              <a:t>LocalDateTime</a:t>
            </a:r>
            <a:endParaRPr sz="1400" b="1" dirty="0">
              <a:solidFill>
                <a:schemeClr val="dk1"/>
              </a:solidFill>
              <a:latin typeface="Arial"/>
              <a:ea typeface="Arial"/>
              <a:cs typeface="Arial"/>
              <a:sym typeface="Arial"/>
            </a:endParaRPr>
          </a:p>
          <a:p>
            <a:pPr marL="0" marR="0" lvl="0" indent="0" algn="just" rtl="0">
              <a:spcBef>
                <a:spcPts val="0"/>
              </a:spcBef>
              <a:spcAft>
                <a:spcPts val="0"/>
              </a:spcAft>
              <a:buNone/>
            </a:pPr>
            <a:endParaRPr sz="1400" dirty="0">
              <a:solidFill>
                <a:schemeClr val="dk1"/>
              </a:solidFill>
              <a:latin typeface="Arial"/>
              <a:ea typeface="Arial"/>
              <a:cs typeface="Arial"/>
              <a:sym typeface="Arial"/>
            </a:endParaRPr>
          </a:p>
          <a:p>
            <a:pPr marL="0" marR="0" lvl="0" indent="0" algn="just" rtl="0">
              <a:spcBef>
                <a:spcPts val="0"/>
              </a:spcBef>
              <a:spcAft>
                <a:spcPts val="0"/>
              </a:spcAft>
              <a:buNone/>
            </a:pPr>
            <a:r>
              <a:rPr lang="pt-BR" sz="1400" b="1" dirty="0" smtClean="0">
                <a:solidFill>
                  <a:schemeClr val="dk1"/>
                </a:solidFill>
                <a:latin typeface="Arial"/>
                <a:ea typeface="Arial"/>
                <a:cs typeface="Arial"/>
                <a:sym typeface="Arial"/>
              </a:rPr>
              <a:t>Função para manipulação de datas e </a:t>
            </a:r>
            <a:r>
              <a:rPr lang="pt-BR" sz="1400" b="1" smtClean="0">
                <a:solidFill>
                  <a:schemeClr val="dk1"/>
                </a:solidFill>
                <a:latin typeface="Arial"/>
                <a:ea typeface="Arial"/>
                <a:cs typeface="Arial"/>
                <a:sym typeface="Arial"/>
              </a:rPr>
              <a:t>horas</a:t>
            </a:r>
            <a:r>
              <a:rPr lang="pt-BR" sz="1400" b="1" smtClean="0">
                <a:solidFill>
                  <a:schemeClr val="dk1"/>
                </a:solidFill>
                <a:latin typeface="Arial"/>
                <a:ea typeface="Arial"/>
                <a:cs typeface="Arial"/>
                <a:sym typeface="Arial"/>
              </a:rPr>
              <a:t>.</a:t>
            </a:r>
            <a:endParaRPr sz="1400" b="1" dirty="0">
              <a:solidFill>
                <a:schemeClr val="dk1"/>
              </a:solidFill>
              <a:latin typeface="Arial"/>
              <a:ea typeface="Arial"/>
              <a:cs typeface="Arial"/>
              <a:sym typeface="Arial"/>
            </a:endParaRPr>
          </a:p>
          <a:p>
            <a:pPr marL="0" marR="0" lvl="0" indent="0" algn="just" rtl="0">
              <a:spcBef>
                <a:spcPts val="0"/>
              </a:spcBef>
              <a:spcAft>
                <a:spcPts val="0"/>
              </a:spcAft>
              <a:buNone/>
            </a:pPr>
            <a:endParaRPr sz="1400" dirty="0">
              <a:solidFill>
                <a:schemeClr val="dk1"/>
              </a:solidFill>
              <a:latin typeface="Arial"/>
              <a:ea typeface="Arial"/>
              <a:cs typeface="Arial"/>
              <a:sym typeface="Arial"/>
            </a:endParaRPr>
          </a:p>
          <a:p>
            <a:pPr marL="0" marR="0" lvl="0" indent="0" algn="just" rtl="0">
              <a:spcBef>
                <a:spcPts val="0"/>
              </a:spcBef>
              <a:spcAft>
                <a:spcPts val="0"/>
              </a:spcAft>
              <a:buNone/>
            </a:pPr>
            <a:endParaRPr sz="1400" dirty="0">
              <a:solidFill>
                <a:schemeClr val="dk1"/>
              </a:solidFill>
              <a:latin typeface="Arial"/>
              <a:ea typeface="Arial"/>
              <a:cs typeface="Arial"/>
              <a:sym typeface="Arial"/>
            </a:endParaRPr>
          </a:p>
        </p:txBody>
      </p:sp>
      <p:pic>
        <p:nvPicPr>
          <p:cNvPr id="2" name="Imagem 1"/>
          <p:cNvPicPr>
            <a:picLocks noChangeAspect="1"/>
          </p:cNvPicPr>
          <p:nvPr/>
        </p:nvPicPr>
        <p:blipFill>
          <a:blip r:embed="rId3"/>
          <a:stretch>
            <a:fillRect/>
          </a:stretch>
        </p:blipFill>
        <p:spPr>
          <a:xfrm>
            <a:off x="464657" y="1703751"/>
            <a:ext cx="7000445" cy="3969324"/>
          </a:xfrm>
          <a:prstGeom prst="rect">
            <a:avLst/>
          </a:prstGeom>
        </p:spPr>
      </p:pic>
      <p:sp>
        <p:nvSpPr>
          <p:cNvPr id="5" name="Google Shape;143;p9"/>
          <p:cNvSpPr txBox="1"/>
          <p:nvPr/>
        </p:nvSpPr>
        <p:spPr>
          <a:xfrm>
            <a:off x="594479" y="214290"/>
            <a:ext cx="6263521" cy="400069"/>
          </a:xfrm>
          <a:prstGeom prst="rect">
            <a:avLst/>
          </a:prstGeom>
          <a:noFill/>
          <a:ln>
            <a:noFill/>
          </a:ln>
        </p:spPr>
        <p:txBody>
          <a:bodyPr spcFirstLastPara="1" wrap="square" lIns="91425" tIns="45700" rIns="91425" bIns="45700" anchor="t" anchorCtr="0">
            <a:spAutoFit/>
          </a:bodyPr>
          <a:lstStyle/>
          <a:p>
            <a:pPr lvl="0"/>
            <a:r>
              <a:rPr lang="pt-BR" sz="2000" b="1" dirty="0" smtClean="0">
                <a:solidFill>
                  <a:schemeClr val="bg1"/>
                </a:solidFill>
              </a:rPr>
              <a:t>TRABALHANDO COM DATAS E HORAS NO JAVA</a:t>
            </a:r>
            <a:endParaRPr lang="pt-BR" sz="2000" dirty="0">
              <a:solidFill>
                <a:schemeClr val="bg1"/>
              </a:solidFill>
            </a:endParaRPr>
          </a:p>
        </p:txBody>
      </p:sp>
    </p:spTree>
    <p:extLst>
      <p:ext uri="{BB962C8B-B14F-4D97-AF65-F5344CB8AC3E}">
        <p14:creationId xmlns="" xmlns:p14="http://schemas.microsoft.com/office/powerpoint/2010/main" val="26743716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3"/>
          <p:cNvSpPr/>
          <p:nvPr/>
        </p:nvSpPr>
        <p:spPr>
          <a:xfrm>
            <a:off x="190550" y="838418"/>
            <a:ext cx="11665296" cy="116951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1400" b="1" dirty="0" err="1" smtClean="0">
                <a:solidFill>
                  <a:schemeClr val="dk1"/>
                </a:solidFill>
                <a:latin typeface="Arial"/>
                <a:ea typeface="Arial"/>
                <a:cs typeface="Arial"/>
                <a:sym typeface="Arial"/>
              </a:rPr>
              <a:t>Duration</a:t>
            </a:r>
            <a:r>
              <a:rPr lang="pt-BR" sz="1400" b="1" dirty="0" smtClean="0">
                <a:solidFill>
                  <a:schemeClr val="dk1"/>
                </a:solidFill>
                <a:latin typeface="Arial"/>
                <a:ea typeface="Arial"/>
                <a:cs typeface="Arial"/>
                <a:sym typeface="Arial"/>
              </a:rPr>
              <a:t> de tempo entre dois objetos </a:t>
            </a:r>
            <a:r>
              <a:rPr lang="pt-BR" sz="1400" b="1" dirty="0" err="1" smtClean="0">
                <a:solidFill>
                  <a:schemeClr val="dk1"/>
                </a:solidFill>
                <a:latin typeface="Arial"/>
                <a:ea typeface="Arial"/>
                <a:cs typeface="Arial"/>
                <a:sym typeface="Arial"/>
              </a:rPr>
              <a:t>LocalDateTime</a:t>
            </a:r>
            <a:endParaRPr sz="1400" b="1" dirty="0">
              <a:solidFill>
                <a:schemeClr val="dk1"/>
              </a:solidFill>
              <a:latin typeface="Arial"/>
              <a:ea typeface="Arial"/>
              <a:cs typeface="Arial"/>
              <a:sym typeface="Arial"/>
            </a:endParaRPr>
          </a:p>
          <a:p>
            <a:pPr marL="0" marR="0" lvl="0" indent="0" algn="just" rtl="0">
              <a:spcBef>
                <a:spcPts val="0"/>
              </a:spcBef>
              <a:spcAft>
                <a:spcPts val="0"/>
              </a:spcAft>
              <a:buNone/>
            </a:pPr>
            <a:endParaRPr sz="1400" dirty="0">
              <a:solidFill>
                <a:schemeClr val="dk1"/>
              </a:solidFill>
              <a:latin typeface="Arial"/>
              <a:ea typeface="Arial"/>
              <a:cs typeface="Arial"/>
              <a:sym typeface="Arial"/>
            </a:endParaRPr>
          </a:p>
          <a:p>
            <a:pPr marL="0" marR="0" lvl="0" indent="0" algn="just" rtl="0">
              <a:spcBef>
                <a:spcPts val="0"/>
              </a:spcBef>
              <a:spcAft>
                <a:spcPts val="0"/>
              </a:spcAft>
              <a:buNone/>
            </a:pPr>
            <a:r>
              <a:rPr lang="pt-BR" sz="1400" dirty="0" smtClean="0">
                <a:solidFill>
                  <a:schemeClr val="dk1"/>
                </a:solidFill>
                <a:latin typeface="Arial"/>
                <a:ea typeface="Arial"/>
                <a:cs typeface="Arial"/>
                <a:sym typeface="Arial"/>
              </a:rPr>
              <a:t>Podemos utilizar a classe </a:t>
            </a:r>
            <a:r>
              <a:rPr lang="pt-BR" sz="1400" b="1" dirty="0" err="1" smtClean="0">
                <a:solidFill>
                  <a:schemeClr val="dk1"/>
                </a:solidFill>
                <a:latin typeface="Arial"/>
                <a:ea typeface="Arial"/>
                <a:cs typeface="Arial"/>
                <a:sym typeface="Arial"/>
              </a:rPr>
              <a:t>Duration</a:t>
            </a:r>
            <a:r>
              <a:rPr lang="pt-BR" sz="1400" dirty="0" smtClean="0">
                <a:solidFill>
                  <a:schemeClr val="dk1"/>
                </a:solidFill>
                <a:latin typeface="Arial"/>
                <a:ea typeface="Arial"/>
                <a:cs typeface="Arial"/>
                <a:sym typeface="Arial"/>
              </a:rPr>
              <a:t> para nos auxiliar no calculo da duração entre dois objetos </a:t>
            </a:r>
            <a:r>
              <a:rPr lang="pt-BR" sz="1400" b="1" dirty="0" err="1" smtClean="0">
                <a:solidFill>
                  <a:schemeClr val="dk1"/>
                </a:solidFill>
                <a:latin typeface="Arial"/>
                <a:ea typeface="Arial"/>
                <a:cs typeface="Arial"/>
                <a:sym typeface="Arial"/>
              </a:rPr>
              <a:t>LocalDateTime</a:t>
            </a:r>
            <a:endParaRPr sz="1400" b="1" dirty="0">
              <a:solidFill>
                <a:schemeClr val="dk1"/>
              </a:solidFill>
              <a:latin typeface="Arial"/>
              <a:ea typeface="Arial"/>
              <a:cs typeface="Arial"/>
              <a:sym typeface="Arial"/>
            </a:endParaRPr>
          </a:p>
          <a:p>
            <a:pPr marL="0" marR="0" lvl="0" indent="0" algn="just" rtl="0">
              <a:spcBef>
                <a:spcPts val="0"/>
              </a:spcBef>
              <a:spcAft>
                <a:spcPts val="0"/>
              </a:spcAft>
              <a:buNone/>
            </a:pPr>
            <a:endParaRPr sz="1400" dirty="0">
              <a:solidFill>
                <a:schemeClr val="dk1"/>
              </a:solidFill>
              <a:latin typeface="Arial"/>
              <a:ea typeface="Arial"/>
              <a:cs typeface="Arial"/>
              <a:sym typeface="Arial"/>
            </a:endParaRPr>
          </a:p>
          <a:p>
            <a:pPr marL="0" marR="0" lvl="0" indent="0" algn="just" rtl="0">
              <a:spcBef>
                <a:spcPts val="0"/>
              </a:spcBef>
              <a:spcAft>
                <a:spcPts val="0"/>
              </a:spcAft>
              <a:buNone/>
            </a:pPr>
            <a:endParaRPr sz="1400" dirty="0">
              <a:solidFill>
                <a:schemeClr val="dk1"/>
              </a:solidFill>
              <a:latin typeface="Arial"/>
              <a:ea typeface="Arial"/>
              <a:cs typeface="Arial"/>
              <a:sym typeface="Arial"/>
            </a:endParaRPr>
          </a:p>
        </p:txBody>
      </p:sp>
      <p:sp>
        <p:nvSpPr>
          <p:cNvPr id="5" name="Google Shape;143;p9"/>
          <p:cNvSpPr txBox="1"/>
          <p:nvPr/>
        </p:nvSpPr>
        <p:spPr>
          <a:xfrm>
            <a:off x="594479" y="214290"/>
            <a:ext cx="6263521" cy="400069"/>
          </a:xfrm>
          <a:prstGeom prst="rect">
            <a:avLst/>
          </a:prstGeom>
          <a:noFill/>
          <a:ln>
            <a:noFill/>
          </a:ln>
        </p:spPr>
        <p:txBody>
          <a:bodyPr spcFirstLastPara="1" wrap="square" lIns="91425" tIns="45700" rIns="91425" bIns="45700" anchor="t" anchorCtr="0">
            <a:spAutoFit/>
          </a:bodyPr>
          <a:lstStyle/>
          <a:p>
            <a:pPr lvl="0"/>
            <a:r>
              <a:rPr lang="pt-BR" sz="2000" b="1" dirty="0" smtClean="0">
                <a:solidFill>
                  <a:schemeClr val="bg1"/>
                </a:solidFill>
              </a:rPr>
              <a:t>TRABALHANDO COM DATAS E HORAS NO JAVA</a:t>
            </a:r>
            <a:endParaRPr lang="pt-BR" sz="2000" dirty="0">
              <a:solidFill>
                <a:schemeClr val="bg1"/>
              </a:solidFill>
            </a:endParaRPr>
          </a:p>
        </p:txBody>
      </p:sp>
      <p:pic>
        <p:nvPicPr>
          <p:cNvPr id="3074" name="Picture 2"/>
          <p:cNvPicPr>
            <a:picLocks noChangeAspect="1" noChangeArrowheads="1"/>
          </p:cNvPicPr>
          <p:nvPr/>
        </p:nvPicPr>
        <p:blipFill>
          <a:blip r:embed="rId3"/>
          <a:srcRect/>
          <a:stretch>
            <a:fillRect/>
          </a:stretch>
        </p:blipFill>
        <p:spPr bwMode="auto">
          <a:xfrm>
            <a:off x="1568486" y="2418491"/>
            <a:ext cx="9210119" cy="2828066"/>
          </a:xfrm>
          <a:prstGeom prst="rect">
            <a:avLst/>
          </a:prstGeom>
          <a:noFill/>
          <a:ln w="9525">
            <a:noFill/>
            <a:miter lim="800000"/>
            <a:headEnd/>
            <a:tailEnd/>
          </a:ln>
          <a:effectLst/>
        </p:spPr>
      </p:pic>
    </p:spTree>
    <p:extLst>
      <p:ext uri="{BB962C8B-B14F-4D97-AF65-F5344CB8AC3E}">
        <p14:creationId xmlns="" xmlns:p14="http://schemas.microsoft.com/office/powerpoint/2010/main" val="26743716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3"/>
          <p:cNvSpPr/>
          <p:nvPr/>
        </p:nvSpPr>
        <p:spPr>
          <a:xfrm>
            <a:off x="190550" y="838418"/>
            <a:ext cx="11665296" cy="181584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1400" b="1" dirty="0" smtClean="0">
                <a:solidFill>
                  <a:schemeClr val="dk1"/>
                </a:solidFill>
                <a:latin typeface="Arial"/>
                <a:ea typeface="Arial"/>
                <a:cs typeface="Arial"/>
                <a:sym typeface="Arial"/>
              </a:rPr>
              <a:t>Formatando  datas e horas</a:t>
            </a:r>
          </a:p>
          <a:p>
            <a:pPr marL="0" marR="0" lvl="0" indent="0" algn="just" rtl="0">
              <a:spcBef>
                <a:spcPts val="0"/>
              </a:spcBef>
              <a:spcAft>
                <a:spcPts val="0"/>
              </a:spcAft>
              <a:buNone/>
            </a:pPr>
            <a:endParaRPr lang="pt-BR" b="1" dirty="0" smtClean="0">
              <a:solidFill>
                <a:schemeClr val="dk1"/>
              </a:solidFill>
            </a:endParaRPr>
          </a:p>
          <a:p>
            <a:pPr algn="just"/>
            <a:r>
              <a:rPr lang="pt-BR" dirty="0" smtClean="0">
                <a:solidFill>
                  <a:schemeClr val="dk1"/>
                </a:solidFill>
              </a:rPr>
              <a:t>A formatação de data para diferentes padrões também ficou um pouco mais simples nessa nova versão, para isso, agora é criado um formatador de dado com a classe </a:t>
            </a:r>
            <a:r>
              <a:rPr lang="pt-BR" b="1" dirty="0" err="1" smtClean="0">
                <a:solidFill>
                  <a:schemeClr val="dk1"/>
                </a:solidFill>
              </a:rPr>
              <a:t>DateTimeFormatter</a:t>
            </a:r>
            <a:r>
              <a:rPr lang="pt-BR" dirty="0" smtClean="0">
                <a:solidFill>
                  <a:schemeClr val="dk1"/>
                </a:solidFill>
              </a:rPr>
              <a:t> e a própria classe </a:t>
            </a:r>
            <a:r>
              <a:rPr lang="pt-BR" b="1" dirty="0" err="1" smtClean="0">
                <a:solidFill>
                  <a:schemeClr val="dk1"/>
                </a:solidFill>
              </a:rPr>
              <a:t>LocalDate</a:t>
            </a:r>
            <a:r>
              <a:rPr lang="pt-BR" dirty="0" smtClean="0">
                <a:solidFill>
                  <a:schemeClr val="dk1"/>
                </a:solidFill>
              </a:rPr>
              <a:t> tem um método </a:t>
            </a:r>
            <a:r>
              <a:rPr lang="pt-BR" b="1" dirty="0" err="1" smtClean="0">
                <a:solidFill>
                  <a:schemeClr val="dk1"/>
                </a:solidFill>
              </a:rPr>
              <a:t>format</a:t>
            </a:r>
            <a:r>
              <a:rPr lang="pt-BR" dirty="0" smtClean="0">
                <a:solidFill>
                  <a:schemeClr val="dk1"/>
                </a:solidFill>
              </a:rPr>
              <a:t> que retorna uma String com a data formatada no padrão passado como parâmetro.</a:t>
            </a:r>
            <a:endParaRPr sz="1400" dirty="0">
              <a:solidFill>
                <a:schemeClr val="dk1"/>
              </a:solidFill>
              <a:latin typeface="Arial"/>
              <a:ea typeface="Arial"/>
              <a:cs typeface="Arial"/>
              <a:sym typeface="Arial"/>
            </a:endParaRPr>
          </a:p>
          <a:p>
            <a:pPr marL="0" marR="0" lvl="0" indent="0" algn="just" rtl="0">
              <a:spcBef>
                <a:spcPts val="0"/>
              </a:spcBef>
              <a:spcAft>
                <a:spcPts val="0"/>
              </a:spcAft>
              <a:buNone/>
            </a:pPr>
            <a:endParaRPr sz="1400" dirty="0">
              <a:solidFill>
                <a:schemeClr val="dk1"/>
              </a:solidFill>
              <a:latin typeface="Arial"/>
              <a:ea typeface="Arial"/>
              <a:cs typeface="Arial"/>
              <a:sym typeface="Arial"/>
            </a:endParaRPr>
          </a:p>
          <a:p>
            <a:pPr marL="0" marR="0" lvl="0" indent="0" algn="just" rtl="0">
              <a:spcBef>
                <a:spcPts val="0"/>
              </a:spcBef>
              <a:spcAft>
                <a:spcPts val="0"/>
              </a:spcAft>
              <a:buNone/>
            </a:pPr>
            <a:endParaRPr sz="1400" dirty="0">
              <a:solidFill>
                <a:schemeClr val="dk1"/>
              </a:solidFill>
              <a:latin typeface="Arial"/>
              <a:ea typeface="Arial"/>
              <a:cs typeface="Arial"/>
              <a:sym typeface="Arial"/>
            </a:endParaRPr>
          </a:p>
          <a:p>
            <a:pPr marL="0" marR="0" lvl="0" indent="0" algn="just" rtl="0">
              <a:spcBef>
                <a:spcPts val="0"/>
              </a:spcBef>
              <a:spcAft>
                <a:spcPts val="0"/>
              </a:spcAft>
              <a:buNone/>
            </a:pPr>
            <a:endParaRPr sz="1400" dirty="0">
              <a:solidFill>
                <a:schemeClr val="dk1"/>
              </a:solidFill>
              <a:latin typeface="Arial"/>
              <a:ea typeface="Arial"/>
              <a:cs typeface="Arial"/>
              <a:sym typeface="Arial"/>
            </a:endParaRPr>
          </a:p>
        </p:txBody>
      </p:sp>
      <p:sp>
        <p:nvSpPr>
          <p:cNvPr id="5" name="Google Shape;143;p9"/>
          <p:cNvSpPr txBox="1"/>
          <p:nvPr/>
        </p:nvSpPr>
        <p:spPr>
          <a:xfrm>
            <a:off x="594479" y="214290"/>
            <a:ext cx="6263521" cy="400069"/>
          </a:xfrm>
          <a:prstGeom prst="rect">
            <a:avLst/>
          </a:prstGeom>
          <a:noFill/>
          <a:ln>
            <a:noFill/>
          </a:ln>
        </p:spPr>
        <p:txBody>
          <a:bodyPr spcFirstLastPara="1" wrap="square" lIns="91425" tIns="45700" rIns="91425" bIns="45700" anchor="t" anchorCtr="0">
            <a:spAutoFit/>
          </a:bodyPr>
          <a:lstStyle/>
          <a:p>
            <a:pPr lvl="0"/>
            <a:r>
              <a:rPr lang="pt-BR" sz="2000" b="1" dirty="0" smtClean="0">
                <a:solidFill>
                  <a:schemeClr val="bg1"/>
                </a:solidFill>
              </a:rPr>
              <a:t>TRABALHANDO COM DATAS E HORAS NO JAVA</a:t>
            </a:r>
            <a:endParaRPr lang="pt-BR" sz="2000" dirty="0">
              <a:solidFill>
                <a:schemeClr val="bg1"/>
              </a:solidFill>
            </a:endParaRPr>
          </a:p>
        </p:txBody>
      </p:sp>
      <p:pic>
        <p:nvPicPr>
          <p:cNvPr id="2050" name="Picture 2"/>
          <p:cNvPicPr>
            <a:picLocks noChangeAspect="1" noChangeArrowheads="1"/>
          </p:cNvPicPr>
          <p:nvPr/>
        </p:nvPicPr>
        <p:blipFill>
          <a:blip r:embed="rId3"/>
          <a:srcRect/>
          <a:stretch>
            <a:fillRect/>
          </a:stretch>
        </p:blipFill>
        <p:spPr bwMode="auto">
          <a:xfrm>
            <a:off x="1001982" y="2773180"/>
            <a:ext cx="9891782" cy="2538023"/>
          </a:xfrm>
          <a:prstGeom prst="rect">
            <a:avLst/>
          </a:prstGeom>
          <a:noFill/>
          <a:ln w="9525">
            <a:noFill/>
            <a:miter lim="800000"/>
            <a:headEnd/>
            <a:tailEnd/>
          </a:ln>
          <a:effectLst/>
        </p:spPr>
      </p:pic>
    </p:spTree>
    <p:extLst>
      <p:ext uri="{BB962C8B-B14F-4D97-AF65-F5344CB8AC3E}">
        <p14:creationId xmlns="" xmlns:p14="http://schemas.microsoft.com/office/powerpoint/2010/main" val="26743716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406574" y="260648"/>
            <a:ext cx="9247092"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1800" b="1" i="0" u="none" strike="noStrike" cap="none" dirty="0" smtClean="0">
                <a:solidFill>
                  <a:schemeClr val="lt1"/>
                </a:solidFill>
                <a:latin typeface="Arial"/>
                <a:ea typeface="Arial"/>
                <a:cs typeface="Arial"/>
                <a:sym typeface="Arial"/>
              </a:rPr>
              <a:t>EXERCÍCIO – REVISANDO CONCEITOS DE AULA ANTERIORES -  EXCEPTION</a:t>
            </a:r>
            <a:endParaRPr lang="pt-BR" sz="1800" b="1" dirty="0">
              <a:solidFill>
                <a:schemeClr val="lt1"/>
              </a:solidFill>
              <a:latin typeface="Arial"/>
              <a:ea typeface="Arial"/>
              <a:cs typeface="Arial"/>
              <a:sym typeface="Arial"/>
            </a:endParaRPr>
          </a:p>
        </p:txBody>
      </p:sp>
      <p:sp>
        <p:nvSpPr>
          <p:cNvPr id="94" name="Google Shape;94;p2"/>
          <p:cNvSpPr txBox="1"/>
          <p:nvPr/>
        </p:nvSpPr>
        <p:spPr>
          <a:xfrm>
            <a:off x="190550" y="836712"/>
            <a:ext cx="10779461" cy="10926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1600" b="1">
                <a:solidFill>
                  <a:schemeClr val="dk1"/>
                </a:solidFill>
                <a:latin typeface="Arial"/>
                <a:ea typeface="Arial"/>
                <a:cs typeface="Arial"/>
                <a:sym typeface="Arial"/>
              </a:rPr>
              <a:t>Classe Scanner</a:t>
            </a:r>
            <a:endParaRPr/>
          </a:p>
          <a:p>
            <a:pPr marL="0" marR="0" lvl="0" indent="0" algn="l" rtl="0">
              <a:spcBef>
                <a:spcPts val="0"/>
              </a:spcBef>
              <a:spcAft>
                <a:spcPts val="0"/>
              </a:spcAft>
              <a:buNone/>
            </a:pPr>
            <a:endParaRPr sz="1600" b="1">
              <a:solidFill>
                <a:schemeClr val="dk1"/>
              </a:solidFill>
              <a:latin typeface="Arial"/>
              <a:ea typeface="Arial"/>
              <a:cs typeface="Arial"/>
              <a:sym typeface="Arial"/>
            </a:endParaRPr>
          </a:p>
          <a:p>
            <a:pPr marL="0" marR="0" lvl="0" indent="0" algn="l" rtl="0">
              <a:spcBef>
                <a:spcPts val="0"/>
              </a:spcBef>
              <a:spcAft>
                <a:spcPts val="0"/>
              </a:spcAft>
              <a:buNone/>
            </a:pPr>
            <a:r>
              <a:rPr lang="pt-BR" sz="1100">
                <a:solidFill>
                  <a:schemeClr val="dk1"/>
                </a:solidFill>
                <a:latin typeface="Arial"/>
                <a:ea typeface="Arial"/>
                <a:cs typeface="Arial"/>
                <a:sym typeface="Arial"/>
              </a:rPr>
              <a:t>Facilita a entrada de dados no Java, surgiu a partir do Java 5 com o objetivo de facilitar a entrada de dados no modo Console.</a:t>
            </a:r>
            <a:endParaRPr/>
          </a:p>
          <a:p>
            <a:pPr marL="0" marR="0" lvl="0" indent="0" algn="l" rtl="0">
              <a:spcBef>
                <a:spcPts val="0"/>
              </a:spcBef>
              <a:spcAft>
                <a:spcPts val="0"/>
              </a:spcAft>
              <a:buNone/>
            </a:pPr>
            <a:r>
              <a:rPr lang="pt-BR" sz="1100">
                <a:solidFill>
                  <a:schemeClr val="dk1"/>
                </a:solidFill>
                <a:latin typeface="Arial"/>
                <a:ea typeface="Arial"/>
                <a:cs typeface="Arial"/>
                <a:sym typeface="Arial"/>
              </a:rPr>
              <a:t>Uma das características mais interessante da classe Scanner é a possibilidade de obter o valor digitado diretamente no formato do tipo primitivo que o usuário digitar. </a:t>
            </a:r>
            <a:endParaRPr/>
          </a:p>
          <a:p>
            <a:pPr marL="0" marR="0" lvl="0" indent="0" algn="l" rtl="0">
              <a:spcBef>
                <a:spcPts val="0"/>
              </a:spcBef>
              <a:spcAft>
                <a:spcPts val="0"/>
              </a:spcAft>
              <a:buNone/>
            </a:pPr>
            <a:r>
              <a:rPr lang="pt-BR" sz="1100">
                <a:solidFill>
                  <a:schemeClr val="dk1"/>
                </a:solidFill>
                <a:latin typeface="Arial"/>
                <a:ea typeface="Arial"/>
                <a:cs typeface="Arial"/>
                <a:sym typeface="Arial"/>
              </a:rPr>
              <a:t>Para isso basta utilizarmos os métodos next do tipo primitivo no formato nextTipoDado() conforme exemplo abaixo:</a:t>
            </a:r>
            <a:endParaRPr sz="1600" b="1">
              <a:solidFill>
                <a:schemeClr val="dk1"/>
              </a:solidFill>
              <a:latin typeface="Arial"/>
              <a:ea typeface="Arial"/>
              <a:cs typeface="Arial"/>
              <a:sym typeface="Arial"/>
            </a:endParaRPr>
          </a:p>
        </p:txBody>
      </p:sp>
      <p:pic>
        <p:nvPicPr>
          <p:cNvPr id="95" name="Google Shape;95;p2"/>
          <p:cNvPicPr preferRelativeResize="0"/>
          <p:nvPr/>
        </p:nvPicPr>
        <p:blipFill rotWithShape="1">
          <a:blip r:embed="rId3">
            <a:alphaModFix/>
          </a:blip>
          <a:srcRect/>
          <a:stretch/>
        </p:blipFill>
        <p:spPr>
          <a:xfrm>
            <a:off x="398187" y="2060848"/>
            <a:ext cx="3104731" cy="1084192"/>
          </a:xfrm>
          <a:prstGeom prst="rect">
            <a:avLst/>
          </a:prstGeom>
          <a:noFill/>
          <a:ln>
            <a:noFill/>
          </a:ln>
        </p:spPr>
      </p:pic>
      <p:pic>
        <p:nvPicPr>
          <p:cNvPr id="96" name="Google Shape;96;p2"/>
          <p:cNvPicPr preferRelativeResize="0"/>
          <p:nvPr/>
        </p:nvPicPr>
        <p:blipFill rotWithShape="1">
          <a:blip r:embed="rId4">
            <a:alphaModFix/>
          </a:blip>
          <a:srcRect/>
          <a:stretch/>
        </p:blipFill>
        <p:spPr>
          <a:xfrm>
            <a:off x="550591" y="4149080"/>
            <a:ext cx="3334656" cy="1440160"/>
          </a:xfrm>
          <a:prstGeom prst="rect">
            <a:avLst/>
          </a:prstGeom>
          <a:noFill/>
          <a:ln>
            <a:noFill/>
          </a:ln>
        </p:spPr>
      </p:pic>
      <p:sp>
        <p:nvSpPr>
          <p:cNvPr id="97" name="Google Shape;97;p2"/>
          <p:cNvSpPr/>
          <p:nvPr/>
        </p:nvSpPr>
        <p:spPr>
          <a:xfrm>
            <a:off x="425929" y="3645024"/>
            <a:ext cx="99097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1400" b="1">
                <a:solidFill>
                  <a:schemeClr val="dk1"/>
                </a:solidFill>
                <a:latin typeface="Arial"/>
                <a:ea typeface="Arial"/>
                <a:cs typeface="Arial"/>
                <a:sym typeface="Arial"/>
              </a:rPr>
              <a:t>Exemplo:</a:t>
            </a:r>
            <a:endParaRPr sz="1400" b="1">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3"/>
          <p:cNvSpPr/>
          <p:nvPr/>
        </p:nvSpPr>
        <p:spPr>
          <a:xfrm>
            <a:off x="190550" y="838418"/>
            <a:ext cx="11665296" cy="738623"/>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Font typeface="+mj-lt"/>
              <a:buAutoNum type="arabicPeriod"/>
            </a:pPr>
            <a:r>
              <a:rPr lang="pt-BR" sz="1400" dirty="0" smtClean="0">
                <a:solidFill>
                  <a:schemeClr val="dk1"/>
                </a:solidFill>
                <a:latin typeface="Arial"/>
                <a:ea typeface="Arial"/>
                <a:cs typeface="Arial"/>
                <a:sym typeface="Arial"/>
              </a:rPr>
              <a:t>Após isso apresente a sua data de nascimento e dia de hoje no formato “</a:t>
            </a:r>
            <a:r>
              <a:rPr lang="pt-BR" sz="1400" dirty="0" err="1" smtClean="0">
                <a:solidFill>
                  <a:schemeClr val="dk1"/>
                </a:solidFill>
                <a:latin typeface="Arial"/>
                <a:ea typeface="Arial"/>
                <a:cs typeface="Arial"/>
                <a:sym typeface="Arial"/>
              </a:rPr>
              <a:t>dd</a:t>
            </a:r>
            <a:r>
              <a:rPr lang="pt-BR" sz="1400" dirty="0" smtClean="0">
                <a:solidFill>
                  <a:schemeClr val="dk1"/>
                </a:solidFill>
                <a:latin typeface="Arial"/>
                <a:ea typeface="Arial"/>
                <a:cs typeface="Arial"/>
                <a:sym typeface="Arial"/>
              </a:rPr>
              <a:t>/mm/</a:t>
            </a:r>
            <a:r>
              <a:rPr lang="pt-BR" sz="1400" dirty="0" err="1" smtClean="0">
                <a:solidFill>
                  <a:schemeClr val="dk1"/>
                </a:solidFill>
                <a:latin typeface="Arial"/>
                <a:ea typeface="Arial"/>
                <a:cs typeface="Arial"/>
                <a:sym typeface="Arial"/>
              </a:rPr>
              <a:t>yyyy</a:t>
            </a:r>
            <a:r>
              <a:rPr lang="pt-BR" sz="1400" dirty="0" smtClean="0">
                <a:solidFill>
                  <a:schemeClr val="dk1"/>
                </a:solidFill>
                <a:latin typeface="Arial"/>
                <a:ea typeface="Arial"/>
                <a:cs typeface="Arial"/>
                <a:sym typeface="Arial"/>
              </a:rPr>
              <a:t>”.</a:t>
            </a:r>
          </a:p>
          <a:p>
            <a:pPr marL="342900" marR="0" lvl="0" indent="-342900" algn="just" rtl="0">
              <a:spcBef>
                <a:spcPts val="0"/>
              </a:spcBef>
              <a:spcAft>
                <a:spcPts val="0"/>
              </a:spcAft>
              <a:buFont typeface="+mj-lt"/>
              <a:buAutoNum type="arabicPeriod"/>
            </a:pPr>
            <a:r>
              <a:rPr lang="pt-BR" dirty="0" smtClean="0">
                <a:solidFill>
                  <a:schemeClr val="dk1"/>
                </a:solidFill>
              </a:rPr>
              <a:t>Apresente se o seu ano de nascimento foi um ano bissexto.</a:t>
            </a:r>
            <a:r>
              <a:rPr lang="pt-BR" sz="1400" dirty="0" smtClean="0">
                <a:solidFill>
                  <a:schemeClr val="dk1"/>
                </a:solidFill>
                <a:latin typeface="Arial"/>
                <a:ea typeface="Arial"/>
                <a:cs typeface="Arial"/>
                <a:sym typeface="Arial"/>
              </a:rPr>
              <a:t> </a:t>
            </a:r>
          </a:p>
          <a:p>
            <a:pPr marL="342900" marR="0" lvl="0" indent="-342900" algn="just" rtl="0">
              <a:spcBef>
                <a:spcPts val="0"/>
              </a:spcBef>
              <a:spcAft>
                <a:spcPts val="0"/>
              </a:spcAft>
              <a:buFont typeface="+mj-lt"/>
              <a:buAutoNum type="arabicPeriod"/>
            </a:pPr>
            <a:r>
              <a:rPr lang="pt-BR" dirty="0" smtClean="0">
                <a:solidFill>
                  <a:schemeClr val="dk1"/>
                </a:solidFill>
              </a:rPr>
              <a:t>Apresente também quantos segundo se passaram desde seu nascimento.</a:t>
            </a:r>
            <a:endParaRPr sz="1400" dirty="0">
              <a:solidFill>
                <a:schemeClr val="dk1"/>
              </a:solidFill>
              <a:latin typeface="Arial"/>
              <a:ea typeface="Arial"/>
              <a:cs typeface="Arial"/>
              <a:sym typeface="Arial"/>
            </a:endParaRPr>
          </a:p>
        </p:txBody>
      </p:sp>
      <p:sp>
        <p:nvSpPr>
          <p:cNvPr id="5" name="Google Shape;143;p9"/>
          <p:cNvSpPr txBox="1"/>
          <p:nvPr/>
        </p:nvSpPr>
        <p:spPr>
          <a:xfrm>
            <a:off x="594479" y="214290"/>
            <a:ext cx="6263521" cy="400069"/>
          </a:xfrm>
          <a:prstGeom prst="rect">
            <a:avLst/>
          </a:prstGeom>
          <a:noFill/>
          <a:ln>
            <a:noFill/>
          </a:ln>
        </p:spPr>
        <p:txBody>
          <a:bodyPr spcFirstLastPara="1" wrap="square" lIns="91425" tIns="45700" rIns="91425" bIns="45700" anchor="t" anchorCtr="0">
            <a:spAutoFit/>
          </a:bodyPr>
          <a:lstStyle/>
          <a:p>
            <a:pPr lvl="0"/>
            <a:r>
              <a:rPr lang="pt-BR" sz="2000" b="1" dirty="0" smtClean="0">
                <a:solidFill>
                  <a:schemeClr val="bg1"/>
                </a:solidFill>
              </a:rPr>
              <a:t>EXERCÍCIO</a:t>
            </a:r>
            <a:endParaRPr lang="pt-BR" sz="2000" dirty="0">
              <a:solidFill>
                <a:schemeClr val="bg1"/>
              </a:solidFill>
            </a:endParaRPr>
          </a:p>
        </p:txBody>
      </p:sp>
      <p:pic>
        <p:nvPicPr>
          <p:cNvPr id="4098" name="Picture 2"/>
          <p:cNvPicPr>
            <a:picLocks noChangeAspect="1" noChangeArrowheads="1"/>
          </p:cNvPicPr>
          <p:nvPr/>
        </p:nvPicPr>
        <p:blipFill>
          <a:blip r:embed="rId3"/>
          <a:srcRect/>
          <a:stretch>
            <a:fillRect/>
          </a:stretch>
        </p:blipFill>
        <p:spPr bwMode="auto">
          <a:xfrm>
            <a:off x="1155264" y="2113613"/>
            <a:ext cx="10412013" cy="3252866"/>
          </a:xfrm>
          <a:prstGeom prst="rect">
            <a:avLst/>
          </a:prstGeom>
          <a:noFill/>
          <a:ln w="9525">
            <a:noFill/>
            <a:miter lim="800000"/>
            <a:headEnd/>
            <a:tailEnd/>
          </a:ln>
          <a:effectLst/>
        </p:spPr>
      </p:pic>
    </p:spTree>
    <p:extLst>
      <p:ext uri="{BB962C8B-B14F-4D97-AF65-F5344CB8AC3E}">
        <p14:creationId xmlns="" xmlns:p14="http://schemas.microsoft.com/office/powerpoint/2010/main" val="267437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2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p:nvPr/>
        </p:nvSpPr>
        <p:spPr>
          <a:xfrm>
            <a:off x="334566" y="980728"/>
            <a:ext cx="10009112" cy="7386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1400" b="1">
                <a:solidFill>
                  <a:schemeClr val="dk1"/>
                </a:solidFill>
                <a:latin typeface="Arial"/>
                <a:ea typeface="Arial"/>
                <a:cs typeface="Arial"/>
                <a:sym typeface="Arial"/>
              </a:rPr>
              <a:t>Exercício Exceções</a:t>
            </a:r>
            <a:endParaRPr/>
          </a:p>
          <a:p>
            <a:pPr marL="0" marR="0" lvl="0" indent="0" algn="l" rtl="0">
              <a:spcBef>
                <a:spcPts val="0"/>
              </a:spcBef>
              <a:spcAft>
                <a:spcPts val="0"/>
              </a:spcAft>
              <a:buNone/>
            </a:pPr>
            <a:r>
              <a:rPr lang="pt-BR" sz="1400">
                <a:solidFill>
                  <a:schemeClr val="dk1"/>
                </a:solidFill>
                <a:latin typeface="Arial"/>
                <a:ea typeface="Arial"/>
                <a:cs typeface="Arial"/>
                <a:sym typeface="Arial"/>
              </a:rPr>
              <a:t>Criar um programa que leia um número inteiro e trate a exceção caso uma letra seja digitada.  Tratar a exceção do tipo</a:t>
            </a:r>
            <a:endParaRPr/>
          </a:p>
          <a:p>
            <a:pPr marL="0" marR="0" lvl="0" indent="0" algn="l" rtl="0">
              <a:spcBef>
                <a:spcPts val="0"/>
              </a:spcBef>
              <a:spcAft>
                <a:spcPts val="0"/>
              </a:spcAft>
              <a:buNone/>
            </a:pPr>
            <a:r>
              <a:rPr lang="pt-BR" sz="1400" b="1">
                <a:solidFill>
                  <a:schemeClr val="dk1"/>
                </a:solidFill>
                <a:latin typeface="Arial"/>
                <a:ea typeface="Arial"/>
                <a:cs typeface="Arial"/>
                <a:sym typeface="Arial"/>
              </a:rPr>
              <a:t>InputMismatchException</a:t>
            </a:r>
            <a:endParaRPr sz="1400" b="1">
              <a:solidFill>
                <a:schemeClr val="dk1"/>
              </a:solidFill>
              <a:latin typeface="Arial"/>
              <a:ea typeface="Arial"/>
              <a:cs typeface="Arial"/>
              <a:sym typeface="Arial"/>
            </a:endParaRPr>
          </a:p>
        </p:txBody>
      </p:sp>
      <p:pic>
        <p:nvPicPr>
          <p:cNvPr id="103" name="Google Shape;103;p3"/>
          <p:cNvPicPr preferRelativeResize="0"/>
          <p:nvPr/>
        </p:nvPicPr>
        <p:blipFill rotWithShape="1">
          <a:blip r:embed="rId3">
            <a:alphaModFix/>
          </a:blip>
          <a:srcRect/>
          <a:stretch/>
        </p:blipFill>
        <p:spPr>
          <a:xfrm>
            <a:off x="1764793" y="2537590"/>
            <a:ext cx="5505436" cy="2004429"/>
          </a:xfrm>
          <a:prstGeom prst="rect">
            <a:avLst/>
          </a:prstGeom>
          <a:noFill/>
          <a:ln>
            <a:noFill/>
          </a:ln>
        </p:spPr>
      </p:pic>
      <p:sp>
        <p:nvSpPr>
          <p:cNvPr id="5" name="Google Shape;110;p4"/>
          <p:cNvSpPr/>
          <p:nvPr/>
        </p:nvSpPr>
        <p:spPr>
          <a:xfrm>
            <a:off x="406574" y="260648"/>
            <a:ext cx="8932298"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1800" b="1" dirty="0" smtClean="0">
                <a:solidFill>
                  <a:schemeClr val="lt1"/>
                </a:solidFill>
                <a:latin typeface="Arial"/>
                <a:ea typeface="Arial"/>
                <a:cs typeface="Arial"/>
                <a:sym typeface="Arial"/>
              </a:rPr>
              <a:t>EXERCÍCIO – REVISANDO CONCEITOS DE AULA ANTERIORES -  EXCEPTION</a:t>
            </a:r>
            <a:endParaRPr lang="pt-BR" sz="1800" b="1" dirty="0">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20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4"/>
          <p:cNvSpPr txBox="1"/>
          <p:nvPr/>
        </p:nvSpPr>
        <p:spPr>
          <a:xfrm>
            <a:off x="190550" y="836712"/>
            <a:ext cx="10779461"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1400">
                <a:solidFill>
                  <a:schemeClr val="dk1"/>
                </a:solidFill>
                <a:latin typeface="Arial"/>
                <a:ea typeface="Arial"/>
                <a:cs typeface="Arial"/>
                <a:sym typeface="Arial"/>
              </a:rPr>
              <a:t>Criar a classe conforme diagrama abaixo:</a:t>
            </a:r>
            <a:endParaRPr/>
          </a:p>
          <a:p>
            <a:pPr marL="0" marR="0" lvl="0" indent="0" algn="l" rtl="0">
              <a:spcBef>
                <a:spcPts val="0"/>
              </a:spcBef>
              <a:spcAft>
                <a:spcPts val="0"/>
              </a:spcAft>
              <a:buNone/>
            </a:pPr>
            <a:r>
              <a:rPr lang="pt-BR" sz="1400">
                <a:solidFill>
                  <a:schemeClr val="dk1"/>
                </a:solidFill>
                <a:latin typeface="Arial"/>
                <a:ea typeface="Arial"/>
                <a:cs typeface="Arial"/>
                <a:sym typeface="Arial"/>
              </a:rPr>
              <a:t>A classe Biblioteca deverá ter um método para adicionar um novo livro, listar todos os livros, pesquisar por faixa de preço, calcular o total em dinheiro de livros.</a:t>
            </a:r>
            <a:endParaRPr/>
          </a:p>
          <a:p>
            <a:pPr marL="0" marR="0" lvl="0" indent="0" algn="l" rtl="0">
              <a:spcBef>
                <a:spcPts val="0"/>
              </a:spcBef>
              <a:spcAft>
                <a:spcPts val="0"/>
              </a:spcAft>
              <a:buNone/>
            </a:pPr>
            <a:r>
              <a:rPr lang="pt-BR" sz="1400">
                <a:solidFill>
                  <a:schemeClr val="dk1"/>
                </a:solidFill>
                <a:latin typeface="Arial"/>
                <a:ea typeface="Arial"/>
                <a:cs typeface="Arial"/>
                <a:sym typeface="Arial"/>
              </a:rPr>
              <a:t>Criar uma classe com  o método main para fazer os testes das operações no console.</a:t>
            </a:r>
            <a:endParaRPr sz="1400">
              <a:solidFill>
                <a:schemeClr val="dk1"/>
              </a:solidFill>
              <a:latin typeface="Arial"/>
              <a:ea typeface="Arial"/>
              <a:cs typeface="Arial"/>
              <a:sym typeface="Arial"/>
            </a:endParaRPr>
          </a:p>
        </p:txBody>
      </p:sp>
      <p:pic>
        <p:nvPicPr>
          <p:cNvPr id="109" name="Google Shape;109;p4"/>
          <p:cNvPicPr preferRelativeResize="0"/>
          <p:nvPr/>
        </p:nvPicPr>
        <p:blipFill rotWithShape="1">
          <a:blip r:embed="rId3">
            <a:alphaModFix/>
          </a:blip>
          <a:srcRect/>
          <a:stretch/>
        </p:blipFill>
        <p:spPr>
          <a:xfrm>
            <a:off x="234950" y="2217738"/>
            <a:ext cx="10018683" cy="2075357"/>
          </a:xfrm>
          <a:prstGeom prst="rect">
            <a:avLst/>
          </a:prstGeom>
          <a:noFill/>
          <a:ln>
            <a:noFill/>
          </a:ln>
        </p:spPr>
      </p:pic>
      <p:sp>
        <p:nvSpPr>
          <p:cNvPr id="110" name="Google Shape;110;p4"/>
          <p:cNvSpPr/>
          <p:nvPr/>
        </p:nvSpPr>
        <p:spPr>
          <a:xfrm>
            <a:off x="406574" y="260648"/>
            <a:ext cx="712246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1800" b="1" dirty="0" smtClean="0">
                <a:solidFill>
                  <a:schemeClr val="lt1"/>
                </a:solidFill>
                <a:latin typeface="Arial"/>
                <a:ea typeface="Arial"/>
                <a:cs typeface="Arial"/>
                <a:sym typeface="Arial"/>
              </a:rPr>
              <a:t>EXERCÍCIO – REVISANDO CONCEITOS DE AULA ANTERIORES</a:t>
            </a:r>
            <a:endParaRPr lang="pt-BR" sz="1800" b="1" dirty="0">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5"/>
          <p:cNvPicPr preferRelativeResize="0"/>
          <p:nvPr/>
        </p:nvPicPr>
        <p:blipFill rotWithShape="1">
          <a:blip r:embed="rId3">
            <a:alphaModFix/>
          </a:blip>
          <a:srcRect/>
          <a:stretch/>
        </p:blipFill>
        <p:spPr>
          <a:xfrm>
            <a:off x="1342678" y="1196752"/>
            <a:ext cx="6600825" cy="4514850"/>
          </a:xfrm>
          <a:prstGeom prst="rect">
            <a:avLst/>
          </a:prstGeom>
          <a:noFill/>
          <a:ln>
            <a:noFill/>
          </a:ln>
        </p:spPr>
      </p:pic>
      <p:sp>
        <p:nvSpPr>
          <p:cNvPr id="3" name="Google Shape;110;p4"/>
          <p:cNvSpPr/>
          <p:nvPr/>
        </p:nvSpPr>
        <p:spPr>
          <a:xfrm>
            <a:off x="406574" y="260648"/>
            <a:ext cx="712246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1800" b="1" dirty="0" smtClean="0">
                <a:solidFill>
                  <a:schemeClr val="lt1"/>
                </a:solidFill>
              </a:rPr>
              <a:t>RESPOSTA</a:t>
            </a:r>
            <a:endParaRPr lang="pt-BR" sz="1800" b="1" dirty="0">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6"/>
          <p:cNvPicPr preferRelativeResize="0"/>
          <p:nvPr/>
        </p:nvPicPr>
        <p:blipFill rotWithShape="1">
          <a:blip r:embed="rId3">
            <a:alphaModFix/>
          </a:blip>
          <a:srcRect/>
          <a:stretch/>
        </p:blipFill>
        <p:spPr>
          <a:xfrm>
            <a:off x="1198662" y="1052736"/>
            <a:ext cx="5895975" cy="4838700"/>
          </a:xfrm>
          <a:prstGeom prst="rect">
            <a:avLst/>
          </a:prstGeom>
          <a:noFill/>
          <a:ln>
            <a:noFill/>
          </a:ln>
        </p:spPr>
      </p:pic>
      <p:sp>
        <p:nvSpPr>
          <p:cNvPr id="3" name="Google Shape;110;p4"/>
          <p:cNvSpPr/>
          <p:nvPr/>
        </p:nvSpPr>
        <p:spPr>
          <a:xfrm>
            <a:off x="406574" y="260648"/>
            <a:ext cx="712246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1800" b="1" dirty="0" smtClean="0">
                <a:solidFill>
                  <a:schemeClr val="lt1"/>
                </a:solidFill>
              </a:rPr>
              <a:t>RESPOSTA</a:t>
            </a:r>
            <a:endParaRPr lang="pt-BR" sz="1800" b="1" dirty="0">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7"/>
          <p:cNvPicPr preferRelativeResize="0"/>
          <p:nvPr/>
        </p:nvPicPr>
        <p:blipFill rotWithShape="1">
          <a:blip r:embed="rId3">
            <a:alphaModFix/>
          </a:blip>
          <a:srcRect/>
          <a:stretch/>
        </p:blipFill>
        <p:spPr>
          <a:xfrm>
            <a:off x="694606" y="836712"/>
            <a:ext cx="6533885" cy="5256584"/>
          </a:xfrm>
          <a:prstGeom prst="rect">
            <a:avLst/>
          </a:prstGeom>
          <a:noFill/>
          <a:ln>
            <a:noFill/>
          </a:ln>
        </p:spPr>
      </p:pic>
      <p:pic>
        <p:nvPicPr>
          <p:cNvPr id="126" name="Google Shape;126;p7"/>
          <p:cNvPicPr preferRelativeResize="0"/>
          <p:nvPr/>
        </p:nvPicPr>
        <p:blipFill rotWithShape="1">
          <a:blip r:embed="rId4">
            <a:alphaModFix/>
          </a:blip>
          <a:srcRect/>
          <a:stretch/>
        </p:blipFill>
        <p:spPr>
          <a:xfrm>
            <a:off x="6887294" y="4005064"/>
            <a:ext cx="4124325" cy="1828800"/>
          </a:xfrm>
          <a:prstGeom prst="rect">
            <a:avLst/>
          </a:prstGeom>
          <a:noFill/>
          <a:ln>
            <a:noFill/>
          </a:ln>
        </p:spPr>
      </p:pic>
      <p:sp>
        <p:nvSpPr>
          <p:cNvPr id="4" name="Google Shape;110;p4"/>
          <p:cNvSpPr/>
          <p:nvPr/>
        </p:nvSpPr>
        <p:spPr>
          <a:xfrm>
            <a:off x="406574" y="260648"/>
            <a:ext cx="712246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1800" b="1" dirty="0" smtClean="0">
                <a:solidFill>
                  <a:schemeClr val="lt1"/>
                </a:solidFill>
              </a:rPr>
              <a:t>RESPOSTA</a:t>
            </a:r>
            <a:endParaRPr lang="pt-BR" sz="1800" b="1" dirty="0">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8"/>
          <p:cNvSpPr txBox="1"/>
          <p:nvPr/>
        </p:nvSpPr>
        <p:spPr>
          <a:xfrm>
            <a:off x="594480" y="214290"/>
            <a:ext cx="364333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2000" b="1">
                <a:solidFill>
                  <a:schemeClr val="lt1"/>
                </a:solidFill>
                <a:latin typeface="Arial"/>
                <a:ea typeface="Arial"/>
                <a:cs typeface="Arial"/>
                <a:sym typeface="Arial"/>
              </a:rPr>
              <a:t>MAPAS - JAVA.UTIL.MAP</a:t>
            </a:r>
            <a:endParaRPr sz="2000" b="1">
              <a:solidFill>
                <a:schemeClr val="lt1"/>
              </a:solidFill>
              <a:latin typeface="Arial"/>
              <a:ea typeface="Arial"/>
              <a:cs typeface="Arial"/>
              <a:sym typeface="Arial"/>
            </a:endParaRPr>
          </a:p>
        </p:txBody>
      </p:sp>
      <p:sp>
        <p:nvSpPr>
          <p:cNvPr id="133" name="Google Shape;133;p8"/>
          <p:cNvSpPr txBox="1">
            <a:spLocks noGrp="1"/>
          </p:cNvSpPr>
          <p:nvPr>
            <p:ph type="body" idx="1"/>
          </p:nvPr>
        </p:nvSpPr>
        <p:spPr>
          <a:xfrm>
            <a:off x="609521" y="1000109"/>
            <a:ext cx="10969256" cy="5124468"/>
          </a:xfrm>
          <a:prstGeom prst="rect">
            <a:avLst/>
          </a:prstGeom>
          <a:noFill/>
          <a:ln>
            <a:noFill/>
          </a:ln>
        </p:spPr>
        <p:txBody>
          <a:bodyPr spcFirstLastPara="1" wrap="square" lIns="90000" tIns="46800" rIns="90000" bIns="46800" anchor="t" anchorCtr="0">
            <a:noAutofit/>
          </a:bodyPr>
          <a:lstStyle/>
          <a:p>
            <a:pPr marL="269875" lvl="0" indent="-269875" algn="l" rtl="0">
              <a:spcBef>
                <a:spcPts val="0"/>
              </a:spcBef>
              <a:spcAft>
                <a:spcPts val="0"/>
              </a:spcAft>
              <a:buSzPts val="2400"/>
              <a:buFont typeface="Arial"/>
              <a:buChar char="•"/>
            </a:pPr>
            <a:r>
              <a:rPr lang="pt-BR" sz="2400">
                <a:latin typeface="Arial"/>
                <a:ea typeface="Arial"/>
                <a:cs typeface="Arial"/>
                <a:sym typeface="Arial"/>
              </a:rPr>
              <a:t>Um mapa é composto por um conjunto de associações entre um objeto chave a um objeto valor. É equivalente ao conceito de dicionário, usado em várias linguagens.</a:t>
            </a:r>
            <a:endParaRPr/>
          </a:p>
        </p:txBody>
      </p:sp>
      <p:pic>
        <p:nvPicPr>
          <p:cNvPr id="134" name="Google Shape;134;p8"/>
          <p:cNvPicPr preferRelativeResize="0"/>
          <p:nvPr/>
        </p:nvPicPr>
        <p:blipFill rotWithShape="1">
          <a:blip r:embed="rId3">
            <a:alphaModFix/>
          </a:blip>
          <a:srcRect/>
          <a:stretch/>
        </p:blipFill>
        <p:spPr>
          <a:xfrm>
            <a:off x="880232" y="2285992"/>
            <a:ext cx="5705434" cy="3643338"/>
          </a:xfrm>
          <a:prstGeom prst="rect">
            <a:avLst/>
          </a:prstGeom>
          <a:noFill/>
          <a:ln>
            <a:noFill/>
          </a:ln>
        </p:spPr>
      </p:pic>
      <p:sp>
        <p:nvSpPr>
          <p:cNvPr id="135" name="Google Shape;135;p8"/>
          <p:cNvSpPr txBox="1"/>
          <p:nvPr/>
        </p:nvSpPr>
        <p:spPr>
          <a:xfrm>
            <a:off x="7452528" y="3214686"/>
            <a:ext cx="4000528"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1800">
                <a:solidFill>
                  <a:schemeClr val="dk1"/>
                </a:solidFill>
                <a:latin typeface="Arial"/>
                <a:ea typeface="Arial"/>
                <a:cs typeface="Arial"/>
                <a:sym typeface="Arial"/>
              </a:rPr>
              <a:t>Suas principais implementações são:</a:t>
            </a:r>
            <a:endParaRPr/>
          </a:p>
          <a:p>
            <a:pPr marL="0" marR="0" lvl="0" indent="-114300" algn="l" rtl="0">
              <a:spcBef>
                <a:spcPts val="0"/>
              </a:spcBef>
              <a:spcAft>
                <a:spcPts val="0"/>
              </a:spcAft>
              <a:buClr>
                <a:schemeClr val="dk1"/>
              </a:buClr>
              <a:buSzPts val="1800"/>
              <a:buFont typeface="Arial"/>
              <a:buChar char="•"/>
            </a:pPr>
            <a:r>
              <a:rPr lang="pt-BR" sz="1800">
                <a:solidFill>
                  <a:schemeClr val="dk1"/>
                </a:solidFill>
                <a:latin typeface="Arial"/>
                <a:ea typeface="Arial"/>
                <a:cs typeface="Arial"/>
                <a:sym typeface="Arial"/>
              </a:rPr>
              <a:t> HashMap</a:t>
            </a:r>
            <a:endParaRPr sz="1800">
              <a:solidFill>
                <a:schemeClr val="dk1"/>
              </a:solidFill>
              <a:latin typeface="Arial"/>
              <a:ea typeface="Arial"/>
              <a:cs typeface="Arial"/>
              <a:sym typeface="Arial"/>
            </a:endParaRPr>
          </a:p>
          <a:p>
            <a:pPr marL="0" marR="0" lvl="0" indent="-114300" algn="l" rtl="0">
              <a:spcBef>
                <a:spcPts val="0"/>
              </a:spcBef>
              <a:spcAft>
                <a:spcPts val="0"/>
              </a:spcAft>
              <a:buClr>
                <a:schemeClr val="dk1"/>
              </a:buClr>
              <a:buSzPts val="1800"/>
              <a:buFont typeface="Arial"/>
              <a:buChar char="•"/>
            </a:pPr>
            <a:r>
              <a:rPr lang="pt-BR" sz="1800">
                <a:solidFill>
                  <a:schemeClr val="dk1"/>
                </a:solidFill>
                <a:latin typeface="Arial"/>
                <a:ea typeface="Arial"/>
                <a:cs typeface="Arial"/>
                <a:sym typeface="Arial"/>
              </a:rPr>
              <a:t> TreeMap</a:t>
            </a:r>
            <a:endParaRPr sz="1800">
              <a:solidFill>
                <a:schemeClr val="dk1"/>
              </a:solidFill>
              <a:latin typeface="Arial"/>
              <a:ea typeface="Arial"/>
              <a:cs typeface="Arial"/>
              <a:sym typeface="Arial"/>
            </a:endParaRPr>
          </a:p>
          <a:p>
            <a:pPr marL="0" marR="0" lvl="0" indent="-114300" algn="l" rtl="0">
              <a:spcBef>
                <a:spcPts val="0"/>
              </a:spcBef>
              <a:spcAft>
                <a:spcPts val="0"/>
              </a:spcAft>
              <a:buClr>
                <a:schemeClr val="dk1"/>
              </a:buClr>
              <a:buSzPts val="1800"/>
              <a:buFont typeface="Arial"/>
              <a:buChar char="•"/>
            </a:pPr>
            <a:r>
              <a:rPr lang="pt-BR" sz="1800">
                <a:solidFill>
                  <a:schemeClr val="dk1"/>
                </a:solidFill>
                <a:latin typeface="Arial"/>
                <a:ea typeface="Arial"/>
                <a:cs typeface="Arial"/>
                <a:sym typeface="Arial"/>
              </a:rPr>
              <a:t> Hashtable</a:t>
            </a:r>
            <a:endParaRPr sz="1800">
              <a:solidFill>
                <a:schemeClr val="dk1"/>
              </a:solidFill>
              <a:latin typeface="Arial"/>
              <a:ea typeface="Arial"/>
              <a:cs typeface="Arial"/>
              <a:sym typeface="Arial"/>
            </a:endParaRPr>
          </a:p>
        </p:txBody>
      </p:sp>
      <p:sp>
        <p:nvSpPr>
          <p:cNvPr id="136" name="Google Shape;136;p8"/>
          <p:cNvSpPr txBox="1"/>
          <p:nvPr/>
        </p:nvSpPr>
        <p:spPr>
          <a:xfrm>
            <a:off x="6581023" y="5115907"/>
            <a:ext cx="400052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1400" b="1">
                <a:solidFill>
                  <a:schemeClr val="dk1"/>
                </a:solidFill>
                <a:latin typeface="Arial"/>
                <a:ea typeface="Arial"/>
                <a:cs typeface="Arial"/>
                <a:sym typeface="Arial"/>
              </a:rPr>
              <a:t>Percorrendo Elementos obtendo a chave</a:t>
            </a:r>
            <a:endParaRPr sz="1400" b="1">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9"/>
          <p:cNvPicPr preferRelativeResize="0"/>
          <p:nvPr/>
        </p:nvPicPr>
        <p:blipFill rotWithShape="1">
          <a:blip r:embed="rId3">
            <a:alphaModFix/>
          </a:blip>
          <a:srcRect/>
          <a:stretch/>
        </p:blipFill>
        <p:spPr>
          <a:xfrm>
            <a:off x="307435" y="2669334"/>
            <a:ext cx="5499368" cy="3495970"/>
          </a:xfrm>
          <a:prstGeom prst="rect">
            <a:avLst/>
          </a:prstGeom>
          <a:noFill/>
          <a:ln>
            <a:noFill/>
          </a:ln>
        </p:spPr>
      </p:pic>
      <p:sp>
        <p:nvSpPr>
          <p:cNvPr id="143" name="Google Shape;143;p9"/>
          <p:cNvSpPr txBox="1"/>
          <p:nvPr/>
        </p:nvSpPr>
        <p:spPr>
          <a:xfrm>
            <a:off x="594480" y="214290"/>
            <a:ext cx="364333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2000" b="1" dirty="0">
                <a:solidFill>
                  <a:schemeClr val="lt1"/>
                </a:solidFill>
                <a:latin typeface="Arial"/>
                <a:ea typeface="Arial"/>
                <a:cs typeface="Arial"/>
                <a:sym typeface="Arial"/>
              </a:rPr>
              <a:t>MAPAS - JAVA.UTIL.MAP</a:t>
            </a:r>
            <a:endParaRPr sz="2000" b="1" dirty="0">
              <a:solidFill>
                <a:schemeClr val="lt1"/>
              </a:solidFill>
              <a:latin typeface="Arial"/>
              <a:ea typeface="Arial"/>
              <a:cs typeface="Arial"/>
              <a:sym typeface="Arial"/>
            </a:endParaRPr>
          </a:p>
        </p:txBody>
      </p:sp>
      <p:sp>
        <p:nvSpPr>
          <p:cNvPr id="144" name="Google Shape;144;p9"/>
          <p:cNvSpPr txBox="1"/>
          <p:nvPr/>
        </p:nvSpPr>
        <p:spPr>
          <a:xfrm>
            <a:off x="118542" y="764704"/>
            <a:ext cx="10779461"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1200" dirty="0">
                <a:solidFill>
                  <a:schemeClr val="dk1"/>
                </a:solidFill>
                <a:latin typeface="Arial"/>
                <a:ea typeface="Arial"/>
                <a:cs typeface="Arial"/>
                <a:sym typeface="Arial"/>
              </a:rPr>
              <a:t>A sintaxe deve obedecer a lugares apontados da chave e valor, pois cada chave leva somente um elemento.</a:t>
            </a:r>
            <a:endParaRPr/>
          </a:p>
          <a:p>
            <a:pPr marL="0" marR="0" lvl="0" indent="0" algn="l" rtl="0">
              <a:spcBef>
                <a:spcPts val="0"/>
              </a:spcBef>
              <a:spcAft>
                <a:spcPts val="0"/>
              </a:spcAft>
              <a:buNone/>
            </a:pPr>
            <a:r>
              <a:rPr lang="pt-BR" sz="1200" dirty="0" err="1">
                <a:solidFill>
                  <a:schemeClr val="dk1"/>
                </a:solidFill>
                <a:latin typeface="Arial"/>
                <a:ea typeface="Arial"/>
                <a:cs typeface="Arial"/>
                <a:sym typeface="Arial"/>
              </a:rPr>
              <a:t>Map</a:t>
            </a:r>
            <a:r>
              <a:rPr lang="pt-BR" sz="1200" dirty="0">
                <a:solidFill>
                  <a:schemeClr val="dk1"/>
                </a:solidFill>
                <a:latin typeface="Arial"/>
                <a:ea typeface="Arial"/>
                <a:cs typeface="Arial"/>
                <a:sym typeface="Arial"/>
              </a:rPr>
              <a:t>&lt;E&gt; mapa = </a:t>
            </a:r>
            <a:r>
              <a:rPr lang="pt-BR" sz="1200" dirty="0" err="1">
                <a:solidFill>
                  <a:schemeClr val="dk1"/>
                </a:solidFill>
                <a:latin typeface="Arial"/>
                <a:ea typeface="Arial"/>
                <a:cs typeface="Arial"/>
                <a:sym typeface="Arial"/>
              </a:rPr>
              <a:t>new</a:t>
            </a:r>
            <a:r>
              <a:rPr lang="pt-BR" sz="1200" dirty="0">
                <a:solidFill>
                  <a:schemeClr val="dk1"/>
                </a:solidFill>
                <a:latin typeface="Arial"/>
                <a:ea typeface="Arial"/>
                <a:cs typeface="Arial"/>
                <a:sym typeface="Arial"/>
              </a:rPr>
              <a:t> </a:t>
            </a:r>
            <a:r>
              <a:rPr lang="pt-BR" sz="1200" dirty="0" err="1">
                <a:solidFill>
                  <a:schemeClr val="dk1"/>
                </a:solidFill>
                <a:latin typeface="Arial"/>
                <a:ea typeface="Arial"/>
                <a:cs typeface="Arial"/>
                <a:sym typeface="Arial"/>
              </a:rPr>
              <a:t>Type</a:t>
            </a:r>
            <a:r>
              <a:rPr lang="pt-BR" sz="1200" dirty="0">
                <a:solidFill>
                  <a:schemeClr val="dk1"/>
                </a:solidFill>
                <a:latin typeface="Arial"/>
                <a:ea typeface="Arial"/>
                <a:cs typeface="Arial"/>
                <a:sym typeface="Arial"/>
              </a:rPr>
              <a:t>();</a:t>
            </a:r>
            <a:endParaRPr/>
          </a:p>
          <a:p>
            <a:pPr marL="0" marR="0" lvl="0" indent="0" algn="l" rtl="0">
              <a:spcBef>
                <a:spcPts val="0"/>
              </a:spcBef>
              <a:spcAft>
                <a:spcPts val="0"/>
              </a:spcAft>
              <a:buNone/>
            </a:pPr>
            <a:endParaRPr sz="1200">
              <a:solidFill>
                <a:schemeClr val="dk1"/>
              </a:solidFill>
              <a:latin typeface="Arial"/>
              <a:ea typeface="Arial"/>
              <a:cs typeface="Arial"/>
              <a:sym typeface="Arial"/>
            </a:endParaRPr>
          </a:p>
          <a:p>
            <a:pPr marL="0" marR="0" lvl="0" indent="0" algn="l" rtl="0">
              <a:spcBef>
                <a:spcPts val="0"/>
              </a:spcBef>
              <a:spcAft>
                <a:spcPts val="0"/>
              </a:spcAft>
              <a:buNone/>
            </a:pPr>
            <a:r>
              <a:rPr lang="pt-BR" sz="1200" dirty="0">
                <a:solidFill>
                  <a:schemeClr val="dk1"/>
                </a:solidFill>
                <a:latin typeface="Arial"/>
                <a:ea typeface="Arial"/>
                <a:cs typeface="Arial"/>
                <a:sym typeface="Arial"/>
              </a:rPr>
              <a:t>Sintaxe:</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pt-BR" sz="1200" dirty="0">
                <a:solidFill>
                  <a:schemeClr val="dk1"/>
                </a:solidFill>
                <a:latin typeface="Arial"/>
                <a:ea typeface="Arial"/>
                <a:cs typeface="Arial"/>
                <a:sym typeface="Arial"/>
              </a:rPr>
              <a:t>E - é o objeto declarado, podendo ser classes </a:t>
            </a:r>
            <a:r>
              <a:rPr lang="pt-BR" sz="1200" dirty="0" err="1">
                <a:solidFill>
                  <a:schemeClr val="dk1"/>
                </a:solidFill>
                <a:latin typeface="Arial"/>
                <a:ea typeface="Arial"/>
                <a:cs typeface="Arial"/>
                <a:sym typeface="Arial"/>
              </a:rPr>
              <a:t>Wrappers</a:t>
            </a:r>
            <a:r>
              <a:rPr lang="pt-BR" sz="1200" dirty="0">
                <a:solidFill>
                  <a:schemeClr val="dk1"/>
                </a:solidFill>
                <a:latin typeface="Arial"/>
                <a:ea typeface="Arial"/>
                <a:cs typeface="Arial"/>
                <a:sym typeface="Arial"/>
              </a:rPr>
              <a:t> ou tipo de coleção.</a:t>
            </a:r>
            <a:endParaRPr/>
          </a:p>
          <a:p>
            <a:pPr marL="0" marR="0" lvl="0" indent="0" algn="l" rtl="0">
              <a:spcBef>
                <a:spcPts val="0"/>
              </a:spcBef>
              <a:spcAft>
                <a:spcPts val="0"/>
              </a:spcAft>
              <a:buNone/>
            </a:pPr>
            <a:r>
              <a:rPr lang="pt-BR" sz="1200" dirty="0" err="1">
                <a:solidFill>
                  <a:schemeClr val="dk1"/>
                </a:solidFill>
                <a:latin typeface="Arial"/>
                <a:ea typeface="Arial"/>
                <a:cs typeface="Arial"/>
                <a:sym typeface="Arial"/>
              </a:rPr>
              <a:t>Type</a:t>
            </a:r>
            <a:r>
              <a:rPr lang="pt-BR" sz="1200" dirty="0">
                <a:solidFill>
                  <a:schemeClr val="dk1"/>
                </a:solidFill>
                <a:latin typeface="Arial"/>
                <a:ea typeface="Arial"/>
                <a:cs typeface="Arial"/>
                <a:sym typeface="Arial"/>
              </a:rPr>
              <a:t> - é o tipo de objeto da coleção a ser usado.</a:t>
            </a:r>
            <a:endParaRPr/>
          </a:p>
          <a:p>
            <a:pPr marL="0" marR="0" lvl="0" indent="0" algn="l" rtl="0">
              <a:spcBef>
                <a:spcPts val="0"/>
              </a:spcBef>
              <a:spcAft>
                <a:spcPts val="0"/>
              </a:spcAft>
              <a:buNone/>
            </a:pPr>
            <a:endParaRPr sz="1200">
              <a:solidFill>
                <a:schemeClr val="dk1"/>
              </a:solidFill>
              <a:latin typeface="Arial"/>
              <a:ea typeface="Arial"/>
              <a:cs typeface="Arial"/>
              <a:sym typeface="Arial"/>
            </a:endParaRPr>
          </a:p>
          <a:p>
            <a:pPr marL="0" marR="0" lvl="0" indent="0" algn="l" rtl="0">
              <a:spcBef>
                <a:spcPts val="0"/>
              </a:spcBef>
              <a:spcAft>
                <a:spcPts val="0"/>
              </a:spcAft>
              <a:buNone/>
            </a:pPr>
            <a:r>
              <a:rPr lang="pt-BR" sz="1200" b="1" dirty="0">
                <a:solidFill>
                  <a:schemeClr val="dk1"/>
                </a:solidFill>
                <a:latin typeface="Arial"/>
                <a:ea typeface="Arial"/>
                <a:cs typeface="Arial"/>
                <a:sym typeface="Arial"/>
              </a:rPr>
              <a:t>Classe </a:t>
            </a:r>
            <a:r>
              <a:rPr lang="pt-BR" sz="1200" b="1" dirty="0" err="1">
                <a:solidFill>
                  <a:schemeClr val="dk1"/>
                </a:solidFill>
                <a:latin typeface="Arial"/>
                <a:ea typeface="Arial"/>
                <a:cs typeface="Arial"/>
                <a:sym typeface="Arial"/>
              </a:rPr>
              <a:t>HashMap</a:t>
            </a:r>
            <a:endParaRPr sz="1200" b="1">
              <a:solidFill>
                <a:schemeClr val="dk1"/>
              </a:solidFill>
              <a:latin typeface="Arial"/>
              <a:ea typeface="Arial"/>
              <a:cs typeface="Arial"/>
              <a:sym typeface="Arial"/>
            </a:endParaRPr>
          </a:p>
          <a:p>
            <a:pPr marL="0" marR="0" lvl="0" indent="0" algn="l" rtl="0">
              <a:spcBef>
                <a:spcPts val="0"/>
              </a:spcBef>
              <a:spcAft>
                <a:spcPts val="0"/>
              </a:spcAft>
              <a:buNone/>
            </a:pPr>
            <a:r>
              <a:rPr lang="pt-BR" sz="1200" dirty="0">
                <a:solidFill>
                  <a:schemeClr val="dk1"/>
                </a:solidFill>
                <a:latin typeface="Arial"/>
                <a:ea typeface="Arial"/>
                <a:cs typeface="Arial"/>
                <a:sym typeface="Arial"/>
              </a:rPr>
              <a:t>Os elementos não são ordenados. É rápida na busca/inserção de dados. Permite inserir </a:t>
            </a:r>
            <a:r>
              <a:rPr lang="pt-BR" sz="1200" dirty="0" smtClean="0">
                <a:solidFill>
                  <a:schemeClr val="dk1"/>
                </a:solidFill>
                <a:latin typeface="Arial"/>
                <a:ea typeface="Arial"/>
                <a:cs typeface="Arial"/>
                <a:sym typeface="Arial"/>
              </a:rPr>
              <a:t>valores </a:t>
            </a:r>
            <a:r>
              <a:rPr lang="pt-BR" sz="1200" dirty="0">
                <a:solidFill>
                  <a:schemeClr val="dk1"/>
                </a:solidFill>
                <a:latin typeface="Arial"/>
                <a:ea typeface="Arial"/>
                <a:cs typeface="Arial"/>
                <a:sym typeface="Arial"/>
              </a:rPr>
              <a:t>e chaves nulas;</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601DA58A03D426469B2393E7570918A5" ma:contentTypeVersion="8" ma:contentTypeDescription="Crie um novo documento." ma:contentTypeScope="" ma:versionID="2316c17e4acb80a8b3b231b5867cd28a">
  <xsd:schema xmlns:xsd="http://www.w3.org/2001/XMLSchema" xmlns:xs="http://www.w3.org/2001/XMLSchema" xmlns:p="http://schemas.microsoft.com/office/2006/metadata/properties" xmlns:ns2="efd01b52-ebc3-4cda-bde2-e58f567f3e46" targetNamespace="http://schemas.microsoft.com/office/2006/metadata/properties" ma:root="true" ma:fieldsID="b447338dbd5f76da9c136c91225539fb" ns2:_="">
    <xsd:import namespace="efd01b52-ebc3-4cda-bde2-e58f567f3e4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d01b52-ebc3-4cda-bde2-e58f567f3e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87B9477-D305-4120-80A6-E1758852CD2D}"/>
</file>

<file path=customXml/itemProps2.xml><?xml version="1.0" encoding="utf-8"?>
<ds:datastoreItem xmlns:ds="http://schemas.openxmlformats.org/officeDocument/2006/customXml" ds:itemID="{074DF59C-C291-44B2-A4E5-F3107FE0ABC6}"/>
</file>

<file path=customXml/itemProps3.xml><?xml version="1.0" encoding="utf-8"?>
<ds:datastoreItem xmlns:ds="http://schemas.openxmlformats.org/officeDocument/2006/customXml" ds:itemID="{C86AFFFF-8E08-4E0E-828E-234D22A88952}"/>
</file>

<file path=docProps/app.xml><?xml version="1.0" encoding="utf-8"?>
<Properties xmlns="http://schemas.openxmlformats.org/officeDocument/2006/extended-properties" xmlns:vt="http://schemas.openxmlformats.org/officeDocument/2006/docPropsVTypes">
  <TotalTime>388</TotalTime>
  <Words>840</Words>
  <Application>Microsoft Office PowerPoint</Application>
  <PresentationFormat>Personalizar</PresentationFormat>
  <Paragraphs>93</Paragraphs>
  <Slides>20</Slides>
  <Notes>20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20</vt:i4>
      </vt:variant>
    </vt:vector>
  </HeadingPairs>
  <TitlesOfParts>
    <vt:vector size="25" baseType="lpstr">
      <vt:lpstr>Arial</vt:lpstr>
      <vt:lpstr>Roboto</vt:lpstr>
      <vt:lpstr>Calibri</vt:lpstr>
      <vt:lpstr>Times New Roman</vt:lpstr>
      <vt:lpstr>Tema do Office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roni</dc:creator>
  <cp:lastModifiedBy>Usuário do Windows</cp:lastModifiedBy>
  <cp:revision>23</cp:revision>
  <dcterms:created xsi:type="dcterms:W3CDTF">2012-04-02T18:13:04Z</dcterms:created>
  <dcterms:modified xsi:type="dcterms:W3CDTF">2020-08-10T16:25:31Z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0x010100601DA58A03D426469B2393E7570918A5</vt:lpwstr>
  </property>
</Properties>
</file>