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04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22" roundtripDataSignature="AMtx7mieaRlcmPk7Ka1CS+4gUbcUmbfC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685800" y="4343400"/>
            <a:ext cx="5484813" cy="4113213"/>
          </a:xfrm>
          <a:prstGeom prst="rect">
            <a:avLst/>
          </a:prstGeom>
          <a:noFill/>
          <a:ln>
            <a:noFill/>
          </a:ln>
        </p:spPr>
        <p:txBody>
          <a:bodyPr anchorCtr="0" anchor="t" bIns="0" lIns="0" spcFirstLastPara="1" rIns="0" wrap="square" tIns="0">
            <a:noAutofit/>
          </a:bodyPr>
          <a:lstStyle>
            <a:lvl1pPr indent="-228600" lvl="0" marL="4572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p:nvPr>
            <p:ph idx="2" type="sldImg"/>
          </p:nvPr>
        </p:nvSpPr>
        <p:spPr>
          <a:xfrm>
            <a:off x="382588" y="695325"/>
            <a:ext cx="609282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7" name="Google Shape;77;p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56" name="Google Shape;156;p10: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63" name="Google Shape;163;p11: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69" name="Google Shape;169;p12: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p2:notes"/>
          <p:cNvSpPr txBox="1"/>
          <p:nvPr>
            <p:ph idx="1" type="body"/>
          </p:nvPr>
        </p:nvSpPr>
        <p:spPr>
          <a:xfrm>
            <a:off x="685800" y="4343400"/>
            <a:ext cx="5484813" cy="4113213"/>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p3:notes"/>
          <p:cNvSpPr txBox="1"/>
          <p:nvPr>
            <p:ph idx="1" type="body"/>
          </p:nvPr>
        </p:nvSpPr>
        <p:spPr>
          <a:xfrm>
            <a:off x="685800" y="4343400"/>
            <a:ext cx="5484813" cy="4113213"/>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p:nvPr>
            <p:ph idx="2" type="sldImg"/>
          </p:nvPr>
        </p:nvSpPr>
        <p:spPr>
          <a:xfrm>
            <a:off x="-14974888" y="-7731125"/>
            <a:ext cx="29951363" cy="1685131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9" name="Google Shape;109;p4:notes"/>
          <p:cNvSpPr txBox="1"/>
          <p:nvPr/>
        </p:nvSpPr>
        <p:spPr>
          <a:xfrm>
            <a:off x="685800" y="4343400"/>
            <a:ext cx="5484813" cy="411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sp>
        <p:nvSpPr>
          <p:cNvPr id="110" name="Google Shape;110;p4: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p:nvPr>
            <p:ph idx="2" type="sldImg"/>
          </p:nvPr>
        </p:nvSpPr>
        <p:spPr>
          <a:xfrm>
            <a:off x="-14974888" y="-7731125"/>
            <a:ext cx="29951363" cy="1685131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7" name="Google Shape;117;p5:notes"/>
          <p:cNvSpPr txBox="1"/>
          <p:nvPr/>
        </p:nvSpPr>
        <p:spPr>
          <a:xfrm>
            <a:off x="685800" y="4343400"/>
            <a:ext cx="5484813" cy="411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sp>
        <p:nvSpPr>
          <p:cNvPr id="118" name="Google Shape;118;p5: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24" name="Google Shape;124;p6: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32" name="Google Shape;132;p7: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40" name="Google Shape;140;p8: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49" name="Google Shape;149;p9: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17" name="Shape 17"/>
        <p:cNvGrpSpPr/>
        <p:nvPr/>
      </p:nvGrpSpPr>
      <p:grpSpPr>
        <a:xfrm>
          <a:off x="0" y="0"/>
          <a:ext cx="0" cy="0"/>
          <a:chOff x="0" y="0"/>
          <a:chExt cx="0" cy="0"/>
        </a:xfrm>
      </p:grpSpPr>
      <p:sp>
        <p:nvSpPr>
          <p:cNvPr id="18" name="Google Shape;18;p14"/>
          <p:cNvSpPr txBox="1"/>
          <p:nvPr>
            <p:ph idx="10" type="dt"/>
          </p:nvPr>
        </p:nvSpPr>
        <p:spPr>
          <a:xfrm>
            <a:off x="609600" y="6354763"/>
            <a:ext cx="2841625" cy="366712"/>
          </a:xfrm>
          <a:prstGeom prst="rect">
            <a:avLst/>
          </a:prstGeom>
          <a:noFill/>
          <a:ln>
            <a:noFill/>
          </a:ln>
        </p:spPr>
        <p:txBody>
          <a:bodyPr anchorCtr="0" anchor="ctr" bIns="46800" lIns="90000" spcFirstLastPara="1" rIns="90000" wrap="square" tIns="4680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
          <p:cNvSpPr txBox="1"/>
          <p:nvPr>
            <p:ph idx="12" type="sldNum"/>
          </p:nvPr>
        </p:nvSpPr>
        <p:spPr>
          <a:xfrm>
            <a:off x="8736013" y="6354763"/>
            <a:ext cx="2843212" cy="366712"/>
          </a:xfrm>
          <a:prstGeom prst="rect">
            <a:avLst/>
          </a:prstGeom>
          <a:noFill/>
          <a:ln>
            <a:noFill/>
          </a:ln>
        </p:spPr>
        <p:txBody>
          <a:bodyPr anchorCtr="0" anchor="ctr" bIns="46800" lIns="90000" spcFirstLastPara="1" rIns="90000" wrap="square" tIns="46800">
            <a:noAutofit/>
          </a:bodyPr>
          <a:lstStyle>
            <a:lvl1pPr indent="0" lvl="0" marL="0" marR="0" algn="l">
              <a:spcBef>
                <a:spcPts val="0"/>
              </a:spcBef>
              <a:spcAft>
                <a:spcPts val="0"/>
              </a:spcAft>
              <a:buNone/>
              <a:defRPr b="0" i="0" sz="1800" u="none" cap="none" strike="noStrike">
                <a:solidFill>
                  <a:srgbClr val="000000"/>
                </a:solidFill>
                <a:latin typeface="Arial"/>
                <a:ea typeface="Arial"/>
                <a:cs typeface="Arial"/>
                <a:sym typeface="Arial"/>
              </a:defRPr>
            </a:lvl1pPr>
            <a:lvl2pPr indent="0" lvl="1" marL="0" marR="0" algn="l">
              <a:spcBef>
                <a:spcPts val="0"/>
              </a:spcBef>
              <a:spcAft>
                <a:spcPts val="0"/>
              </a:spcAft>
              <a:buNone/>
              <a:defRPr b="0" i="0" sz="1800" u="none" cap="none" strike="noStrike">
                <a:solidFill>
                  <a:srgbClr val="000000"/>
                </a:solidFill>
                <a:latin typeface="Arial"/>
                <a:ea typeface="Arial"/>
                <a:cs typeface="Arial"/>
                <a:sym typeface="Arial"/>
              </a:defRPr>
            </a:lvl2pPr>
            <a:lvl3pPr indent="0" lvl="2" marL="0" marR="0" algn="l">
              <a:spcBef>
                <a:spcPts val="0"/>
              </a:spcBef>
              <a:spcAft>
                <a:spcPts val="0"/>
              </a:spcAft>
              <a:buNone/>
              <a:defRPr b="0" i="0" sz="1800" u="none" cap="none" strike="noStrike">
                <a:solidFill>
                  <a:srgbClr val="000000"/>
                </a:solidFill>
                <a:latin typeface="Arial"/>
                <a:ea typeface="Arial"/>
                <a:cs typeface="Arial"/>
                <a:sym typeface="Arial"/>
              </a:defRPr>
            </a:lvl3pPr>
            <a:lvl4pPr indent="0" lvl="3" marL="0" marR="0" algn="l">
              <a:spcBef>
                <a:spcPts val="0"/>
              </a:spcBef>
              <a:spcAft>
                <a:spcPts val="0"/>
              </a:spcAft>
              <a:buNone/>
              <a:defRPr b="0" i="0" sz="1800" u="none" cap="none" strike="noStrike">
                <a:solidFill>
                  <a:srgbClr val="000000"/>
                </a:solidFill>
                <a:latin typeface="Arial"/>
                <a:ea typeface="Arial"/>
                <a:cs typeface="Arial"/>
                <a:sym typeface="Arial"/>
              </a:defRPr>
            </a:lvl4pPr>
            <a:lvl5pPr indent="0" lvl="4" marL="0" marR="0" algn="l">
              <a:spcBef>
                <a:spcPts val="0"/>
              </a:spcBef>
              <a:spcAft>
                <a:spcPts val="0"/>
              </a:spcAft>
              <a:buNone/>
              <a:defRPr b="0" i="0" sz="1800" u="none" cap="none" strike="noStrike">
                <a:solidFill>
                  <a:srgbClr val="000000"/>
                </a:solidFill>
                <a:latin typeface="Arial"/>
                <a:ea typeface="Arial"/>
                <a:cs typeface="Arial"/>
                <a:sym typeface="Arial"/>
              </a:defRPr>
            </a:lvl5pPr>
            <a:lvl6pPr indent="0" lvl="5" marL="0" marR="0" algn="l">
              <a:spcBef>
                <a:spcPts val="0"/>
              </a:spcBef>
              <a:spcAft>
                <a:spcPts val="0"/>
              </a:spcAft>
              <a:buNone/>
              <a:defRPr b="0" i="0" sz="1800" u="none" cap="none" strike="noStrike">
                <a:solidFill>
                  <a:srgbClr val="000000"/>
                </a:solidFill>
                <a:latin typeface="Arial"/>
                <a:ea typeface="Arial"/>
                <a:cs typeface="Arial"/>
                <a:sym typeface="Arial"/>
              </a:defRPr>
            </a:lvl6pPr>
            <a:lvl7pPr indent="0" lvl="6" marL="0" marR="0" algn="l">
              <a:spcBef>
                <a:spcPts val="0"/>
              </a:spcBef>
              <a:spcAft>
                <a:spcPts val="0"/>
              </a:spcAft>
              <a:buNone/>
              <a:defRPr b="0" i="0" sz="1800" u="none" cap="none" strike="noStrike">
                <a:solidFill>
                  <a:srgbClr val="000000"/>
                </a:solidFill>
                <a:latin typeface="Arial"/>
                <a:ea typeface="Arial"/>
                <a:cs typeface="Arial"/>
                <a:sym typeface="Arial"/>
              </a:defRPr>
            </a:lvl7pPr>
            <a:lvl8pPr indent="0" lvl="7" marL="0" marR="0" algn="l">
              <a:spcBef>
                <a:spcPts val="0"/>
              </a:spcBef>
              <a:spcAft>
                <a:spcPts val="0"/>
              </a:spcAft>
              <a:buNone/>
              <a:defRPr b="0" i="0" sz="1800" u="none" cap="none" strike="noStrike">
                <a:solidFill>
                  <a:srgbClr val="000000"/>
                </a:solidFill>
                <a:latin typeface="Arial"/>
                <a:ea typeface="Arial"/>
                <a:cs typeface="Arial"/>
                <a:sym typeface="Arial"/>
              </a:defRPr>
            </a:lvl8pPr>
            <a:lvl9pPr indent="0" lvl="8" marL="0" marR="0" algn="l">
              <a:spcBef>
                <a:spcPts val="0"/>
              </a:spcBef>
              <a:spcAft>
                <a:spcPts val="0"/>
              </a:spcAft>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65" name="Shape 65"/>
        <p:cNvGrpSpPr/>
        <p:nvPr/>
      </p:nvGrpSpPr>
      <p:grpSpPr>
        <a:xfrm>
          <a:off x="0" y="0"/>
          <a:ext cx="0" cy="0"/>
          <a:chOff x="0" y="0"/>
          <a:chExt cx="0" cy="0"/>
        </a:xfrm>
      </p:grpSpPr>
      <p:sp>
        <p:nvSpPr>
          <p:cNvPr id="66" name="Google Shape;66;p23"/>
          <p:cNvSpPr txBox="1"/>
          <p:nvPr>
            <p:ph type="title"/>
          </p:nvPr>
        </p:nvSpPr>
        <p:spPr>
          <a:xfrm>
            <a:off x="609600" y="128588"/>
            <a:ext cx="10969625" cy="1433512"/>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23"/>
          <p:cNvSpPr txBox="1"/>
          <p:nvPr>
            <p:ph idx="1" type="body"/>
          </p:nvPr>
        </p:nvSpPr>
        <p:spPr>
          <a:xfrm rot="5400000">
            <a:off x="2819400" y="-609600"/>
            <a:ext cx="6550025" cy="10969625"/>
          </a:xfrm>
          <a:prstGeom prst="rect">
            <a:avLst/>
          </a:prstGeom>
          <a:noFill/>
          <a:ln>
            <a:noFill/>
          </a:ln>
        </p:spPr>
        <p:txBody>
          <a:bodyPr anchorCtr="0" anchor="t" bIns="46800" lIns="90000" spcFirstLastPara="1" rIns="90000" wrap="square" tIns="46800">
            <a:noAutofit/>
          </a:bodyPr>
          <a:lstStyle>
            <a:lvl1pPr indent="-342900" lvl="0" marL="457200" algn="l">
              <a:spcBef>
                <a:spcPts val="800"/>
              </a:spcBef>
              <a:spcAft>
                <a:spcPts val="0"/>
              </a:spcAft>
              <a:buSzPts val="1800"/>
              <a:buChar char="•"/>
              <a:defRPr/>
            </a:lvl1pPr>
            <a:lvl2pPr indent="-342900" lvl="1" marL="914400" algn="l">
              <a:spcBef>
                <a:spcPts val="7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500"/>
              </a:spcBef>
              <a:spcAft>
                <a:spcPts val="0"/>
              </a:spcAft>
              <a:buSzPts val="1800"/>
              <a:buChar char="–"/>
              <a:defRPr/>
            </a:lvl4pPr>
            <a:lvl5pPr indent="-342900" lvl="4" marL="2286000" algn="l">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23"/>
          <p:cNvSpPr txBox="1"/>
          <p:nvPr>
            <p:ph idx="10" type="dt"/>
          </p:nvPr>
        </p:nvSpPr>
        <p:spPr>
          <a:xfrm>
            <a:off x="609600" y="6354763"/>
            <a:ext cx="2841625" cy="366712"/>
          </a:xfrm>
          <a:prstGeom prst="rect">
            <a:avLst/>
          </a:prstGeom>
          <a:noFill/>
          <a:ln>
            <a:noFill/>
          </a:ln>
        </p:spPr>
        <p:txBody>
          <a:bodyPr anchorCtr="0" anchor="ctr" bIns="46800" lIns="90000" spcFirstLastPara="1" rIns="90000" wrap="square" tIns="4680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3"/>
          <p:cNvSpPr txBox="1"/>
          <p:nvPr>
            <p:ph idx="12" type="sldNum"/>
          </p:nvPr>
        </p:nvSpPr>
        <p:spPr>
          <a:xfrm>
            <a:off x="8736013" y="6354763"/>
            <a:ext cx="2843212" cy="366712"/>
          </a:xfrm>
          <a:prstGeom prst="rect">
            <a:avLst/>
          </a:prstGeom>
          <a:noFill/>
          <a:ln>
            <a:noFill/>
          </a:ln>
        </p:spPr>
        <p:txBody>
          <a:bodyPr anchorCtr="0" anchor="ctr" bIns="46800" lIns="90000" spcFirstLastPara="1" rIns="90000" wrap="square" tIns="46800">
            <a:noAutofit/>
          </a:bodyPr>
          <a:lstStyle>
            <a:lvl1pPr indent="0" lvl="0" marL="0" marR="0" algn="l">
              <a:spcBef>
                <a:spcPts val="0"/>
              </a:spcBef>
              <a:spcAft>
                <a:spcPts val="0"/>
              </a:spcAft>
              <a:buNone/>
              <a:defRPr b="0" i="0" sz="1800" u="none" cap="none" strike="noStrike">
                <a:solidFill>
                  <a:srgbClr val="000000"/>
                </a:solidFill>
                <a:latin typeface="Arial"/>
                <a:ea typeface="Arial"/>
                <a:cs typeface="Arial"/>
                <a:sym typeface="Arial"/>
              </a:defRPr>
            </a:lvl1pPr>
            <a:lvl2pPr indent="0" lvl="1" marL="0" marR="0" algn="l">
              <a:spcBef>
                <a:spcPts val="0"/>
              </a:spcBef>
              <a:spcAft>
                <a:spcPts val="0"/>
              </a:spcAft>
              <a:buNone/>
              <a:defRPr b="0" i="0" sz="1800" u="none" cap="none" strike="noStrike">
                <a:solidFill>
                  <a:srgbClr val="000000"/>
                </a:solidFill>
                <a:latin typeface="Arial"/>
                <a:ea typeface="Arial"/>
                <a:cs typeface="Arial"/>
                <a:sym typeface="Arial"/>
              </a:defRPr>
            </a:lvl2pPr>
            <a:lvl3pPr indent="0" lvl="2" marL="0" marR="0" algn="l">
              <a:spcBef>
                <a:spcPts val="0"/>
              </a:spcBef>
              <a:spcAft>
                <a:spcPts val="0"/>
              </a:spcAft>
              <a:buNone/>
              <a:defRPr b="0" i="0" sz="1800" u="none" cap="none" strike="noStrike">
                <a:solidFill>
                  <a:srgbClr val="000000"/>
                </a:solidFill>
                <a:latin typeface="Arial"/>
                <a:ea typeface="Arial"/>
                <a:cs typeface="Arial"/>
                <a:sym typeface="Arial"/>
              </a:defRPr>
            </a:lvl3pPr>
            <a:lvl4pPr indent="0" lvl="3" marL="0" marR="0" algn="l">
              <a:spcBef>
                <a:spcPts val="0"/>
              </a:spcBef>
              <a:spcAft>
                <a:spcPts val="0"/>
              </a:spcAft>
              <a:buNone/>
              <a:defRPr b="0" i="0" sz="1800" u="none" cap="none" strike="noStrike">
                <a:solidFill>
                  <a:srgbClr val="000000"/>
                </a:solidFill>
                <a:latin typeface="Arial"/>
                <a:ea typeface="Arial"/>
                <a:cs typeface="Arial"/>
                <a:sym typeface="Arial"/>
              </a:defRPr>
            </a:lvl4pPr>
            <a:lvl5pPr indent="0" lvl="4" marL="0" marR="0" algn="l">
              <a:spcBef>
                <a:spcPts val="0"/>
              </a:spcBef>
              <a:spcAft>
                <a:spcPts val="0"/>
              </a:spcAft>
              <a:buNone/>
              <a:defRPr b="0" i="0" sz="1800" u="none" cap="none" strike="noStrike">
                <a:solidFill>
                  <a:srgbClr val="000000"/>
                </a:solidFill>
                <a:latin typeface="Arial"/>
                <a:ea typeface="Arial"/>
                <a:cs typeface="Arial"/>
                <a:sym typeface="Arial"/>
              </a:defRPr>
            </a:lvl5pPr>
            <a:lvl6pPr indent="0" lvl="5" marL="0" marR="0" algn="l">
              <a:spcBef>
                <a:spcPts val="0"/>
              </a:spcBef>
              <a:spcAft>
                <a:spcPts val="0"/>
              </a:spcAft>
              <a:buNone/>
              <a:defRPr b="0" i="0" sz="1800" u="none" cap="none" strike="noStrike">
                <a:solidFill>
                  <a:srgbClr val="000000"/>
                </a:solidFill>
                <a:latin typeface="Arial"/>
                <a:ea typeface="Arial"/>
                <a:cs typeface="Arial"/>
                <a:sym typeface="Arial"/>
              </a:defRPr>
            </a:lvl6pPr>
            <a:lvl7pPr indent="0" lvl="6" marL="0" marR="0" algn="l">
              <a:spcBef>
                <a:spcPts val="0"/>
              </a:spcBef>
              <a:spcAft>
                <a:spcPts val="0"/>
              </a:spcAft>
              <a:buNone/>
              <a:defRPr b="0" i="0" sz="1800" u="none" cap="none" strike="noStrike">
                <a:solidFill>
                  <a:srgbClr val="000000"/>
                </a:solidFill>
                <a:latin typeface="Arial"/>
                <a:ea typeface="Arial"/>
                <a:cs typeface="Arial"/>
                <a:sym typeface="Arial"/>
              </a:defRPr>
            </a:lvl7pPr>
            <a:lvl8pPr indent="0" lvl="7" marL="0" marR="0" algn="l">
              <a:spcBef>
                <a:spcPts val="0"/>
              </a:spcBef>
              <a:spcAft>
                <a:spcPts val="0"/>
              </a:spcAft>
              <a:buNone/>
              <a:defRPr b="0" i="0" sz="1800" u="none" cap="none" strike="noStrike">
                <a:solidFill>
                  <a:srgbClr val="000000"/>
                </a:solidFill>
                <a:latin typeface="Arial"/>
                <a:ea typeface="Arial"/>
                <a:cs typeface="Arial"/>
                <a:sym typeface="Arial"/>
              </a:defRPr>
            </a:lvl8pPr>
            <a:lvl9pPr indent="0" lvl="8" marL="0" marR="0" algn="l">
              <a:spcBef>
                <a:spcPts val="0"/>
              </a:spcBef>
              <a:spcAft>
                <a:spcPts val="0"/>
              </a:spcAft>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70" name="Shape 70"/>
        <p:cNvGrpSpPr/>
        <p:nvPr/>
      </p:nvGrpSpPr>
      <p:grpSpPr>
        <a:xfrm>
          <a:off x="0" y="0"/>
          <a:ext cx="0" cy="0"/>
          <a:chOff x="0" y="0"/>
          <a:chExt cx="0" cy="0"/>
        </a:xfrm>
      </p:grpSpPr>
      <p:sp>
        <p:nvSpPr>
          <p:cNvPr id="71" name="Google Shape;71;p24"/>
          <p:cNvSpPr txBox="1"/>
          <p:nvPr>
            <p:ph type="title"/>
          </p:nvPr>
        </p:nvSpPr>
        <p:spPr>
          <a:xfrm rot="5400000">
            <a:off x="6197595" y="2769044"/>
            <a:ext cx="8021637" cy="2740727"/>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2" name="Google Shape;72;p24"/>
          <p:cNvSpPr txBox="1"/>
          <p:nvPr>
            <p:ph idx="1" type="body"/>
          </p:nvPr>
        </p:nvSpPr>
        <p:spPr>
          <a:xfrm rot="5400000">
            <a:off x="611380" y="126730"/>
            <a:ext cx="8021637" cy="8025355"/>
          </a:xfrm>
          <a:prstGeom prst="rect">
            <a:avLst/>
          </a:prstGeom>
          <a:noFill/>
          <a:ln>
            <a:noFill/>
          </a:ln>
        </p:spPr>
        <p:txBody>
          <a:bodyPr anchorCtr="0" anchor="t" bIns="46800" lIns="90000" spcFirstLastPara="1" rIns="90000" wrap="square" tIns="46800">
            <a:noAutofit/>
          </a:bodyPr>
          <a:lstStyle>
            <a:lvl1pPr indent="-342900" lvl="0" marL="457200" algn="l">
              <a:spcBef>
                <a:spcPts val="800"/>
              </a:spcBef>
              <a:spcAft>
                <a:spcPts val="0"/>
              </a:spcAft>
              <a:buSzPts val="1800"/>
              <a:buChar char="•"/>
              <a:defRPr/>
            </a:lvl1pPr>
            <a:lvl2pPr indent="-342900" lvl="1" marL="914400" algn="l">
              <a:spcBef>
                <a:spcPts val="7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500"/>
              </a:spcBef>
              <a:spcAft>
                <a:spcPts val="0"/>
              </a:spcAft>
              <a:buSzPts val="1800"/>
              <a:buChar char="–"/>
              <a:defRPr/>
            </a:lvl4pPr>
            <a:lvl5pPr indent="-342900" lvl="4" marL="2286000" algn="l">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4"/>
          <p:cNvSpPr txBox="1"/>
          <p:nvPr>
            <p:ph idx="10" type="dt"/>
          </p:nvPr>
        </p:nvSpPr>
        <p:spPr>
          <a:xfrm>
            <a:off x="609600" y="6354763"/>
            <a:ext cx="2841625" cy="366712"/>
          </a:xfrm>
          <a:prstGeom prst="rect">
            <a:avLst/>
          </a:prstGeom>
          <a:noFill/>
          <a:ln>
            <a:noFill/>
          </a:ln>
        </p:spPr>
        <p:txBody>
          <a:bodyPr anchorCtr="0" anchor="ctr" bIns="46800" lIns="90000" spcFirstLastPara="1" rIns="90000" wrap="square" tIns="4680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4"/>
          <p:cNvSpPr txBox="1"/>
          <p:nvPr>
            <p:ph idx="12" type="sldNum"/>
          </p:nvPr>
        </p:nvSpPr>
        <p:spPr>
          <a:xfrm>
            <a:off x="8736013" y="6354763"/>
            <a:ext cx="2843212" cy="366712"/>
          </a:xfrm>
          <a:prstGeom prst="rect">
            <a:avLst/>
          </a:prstGeom>
          <a:noFill/>
          <a:ln>
            <a:noFill/>
          </a:ln>
        </p:spPr>
        <p:txBody>
          <a:bodyPr anchorCtr="0" anchor="ctr" bIns="46800" lIns="90000" spcFirstLastPara="1" rIns="90000" wrap="square" tIns="46800">
            <a:noAutofit/>
          </a:bodyPr>
          <a:lstStyle>
            <a:lvl1pPr indent="0" lvl="0" marL="0" marR="0" algn="l">
              <a:spcBef>
                <a:spcPts val="0"/>
              </a:spcBef>
              <a:spcAft>
                <a:spcPts val="0"/>
              </a:spcAft>
              <a:buNone/>
              <a:defRPr b="0" i="0" sz="1800" u="none" cap="none" strike="noStrike">
                <a:solidFill>
                  <a:srgbClr val="000000"/>
                </a:solidFill>
                <a:latin typeface="Arial"/>
                <a:ea typeface="Arial"/>
                <a:cs typeface="Arial"/>
                <a:sym typeface="Arial"/>
              </a:defRPr>
            </a:lvl1pPr>
            <a:lvl2pPr indent="0" lvl="1" marL="0" marR="0" algn="l">
              <a:spcBef>
                <a:spcPts val="0"/>
              </a:spcBef>
              <a:spcAft>
                <a:spcPts val="0"/>
              </a:spcAft>
              <a:buNone/>
              <a:defRPr b="0" i="0" sz="1800" u="none" cap="none" strike="noStrike">
                <a:solidFill>
                  <a:srgbClr val="000000"/>
                </a:solidFill>
                <a:latin typeface="Arial"/>
                <a:ea typeface="Arial"/>
                <a:cs typeface="Arial"/>
                <a:sym typeface="Arial"/>
              </a:defRPr>
            </a:lvl2pPr>
            <a:lvl3pPr indent="0" lvl="2" marL="0" marR="0" algn="l">
              <a:spcBef>
                <a:spcPts val="0"/>
              </a:spcBef>
              <a:spcAft>
                <a:spcPts val="0"/>
              </a:spcAft>
              <a:buNone/>
              <a:defRPr b="0" i="0" sz="1800" u="none" cap="none" strike="noStrike">
                <a:solidFill>
                  <a:srgbClr val="000000"/>
                </a:solidFill>
                <a:latin typeface="Arial"/>
                <a:ea typeface="Arial"/>
                <a:cs typeface="Arial"/>
                <a:sym typeface="Arial"/>
              </a:defRPr>
            </a:lvl3pPr>
            <a:lvl4pPr indent="0" lvl="3" marL="0" marR="0" algn="l">
              <a:spcBef>
                <a:spcPts val="0"/>
              </a:spcBef>
              <a:spcAft>
                <a:spcPts val="0"/>
              </a:spcAft>
              <a:buNone/>
              <a:defRPr b="0" i="0" sz="1800" u="none" cap="none" strike="noStrike">
                <a:solidFill>
                  <a:srgbClr val="000000"/>
                </a:solidFill>
                <a:latin typeface="Arial"/>
                <a:ea typeface="Arial"/>
                <a:cs typeface="Arial"/>
                <a:sym typeface="Arial"/>
              </a:defRPr>
            </a:lvl4pPr>
            <a:lvl5pPr indent="0" lvl="4" marL="0" marR="0" algn="l">
              <a:spcBef>
                <a:spcPts val="0"/>
              </a:spcBef>
              <a:spcAft>
                <a:spcPts val="0"/>
              </a:spcAft>
              <a:buNone/>
              <a:defRPr b="0" i="0" sz="1800" u="none" cap="none" strike="noStrike">
                <a:solidFill>
                  <a:srgbClr val="000000"/>
                </a:solidFill>
                <a:latin typeface="Arial"/>
                <a:ea typeface="Arial"/>
                <a:cs typeface="Arial"/>
                <a:sym typeface="Arial"/>
              </a:defRPr>
            </a:lvl5pPr>
            <a:lvl6pPr indent="0" lvl="5" marL="0" marR="0" algn="l">
              <a:spcBef>
                <a:spcPts val="0"/>
              </a:spcBef>
              <a:spcAft>
                <a:spcPts val="0"/>
              </a:spcAft>
              <a:buNone/>
              <a:defRPr b="0" i="0" sz="1800" u="none" cap="none" strike="noStrike">
                <a:solidFill>
                  <a:srgbClr val="000000"/>
                </a:solidFill>
                <a:latin typeface="Arial"/>
                <a:ea typeface="Arial"/>
                <a:cs typeface="Arial"/>
                <a:sym typeface="Arial"/>
              </a:defRPr>
            </a:lvl6pPr>
            <a:lvl7pPr indent="0" lvl="6" marL="0" marR="0" algn="l">
              <a:spcBef>
                <a:spcPts val="0"/>
              </a:spcBef>
              <a:spcAft>
                <a:spcPts val="0"/>
              </a:spcAft>
              <a:buNone/>
              <a:defRPr b="0" i="0" sz="1800" u="none" cap="none" strike="noStrike">
                <a:solidFill>
                  <a:srgbClr val="000000"/>
                </a:solidFill>
                <a:latin typeface="Arial"/>
                <a:ea typeface="Arial"/>
                <a:cs typeface="Arial"/>
                <a:sym typeface="Arial"/>
              </a:defRPr>
            </a:lvl7pPr>
            <a:lvl8pPr indent="0" lvl="7" marL="0" marR="0" algn="l">
              <a:spcBef>
                <a:spcPts val="0"/>
              </a:spcBef>
              <a:spcAft>
                <a:spcPts val="0"/>
              </a:spcAft>
              <a:buNone/>
              <a:defRPr b="0" i="0" sz="1800" u="none" cap="none" strike="noStrike">
                <a:solidFill>
                  <a:srgbClr val="000000"/>
                </a:solidFill>
                <a:latin typeface="Arial"/>
                <a:ea typeface="Arial"/>
                <a:cs typeface="Arial"/>
                <a:sym typeface="Arial"/>
              </a:defRPr>
            </a:lvl8pPr>
            <a:lvl9pPr indent="0" lvl="8" marL="0" marR="0" algn="l">
              <a:spcBef>
                <a:spcPts val="0"/>
              </a:spcBef>
              <a:spcAft>
                <a:spcPts val="0"/>
              </a:spcAft>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20" name="Shape 20"/>
        <p:cNvGrpSpPr/>
        <p:nvPr/>
      </p:nvGrpSpPr>
      <p:grpSpPr>
        <a:xfrm>
          <a:off x="0" y="0"/>
          <a:ext cx="0" cy="0"/>
          <a:chOff x="0" y="0"/>
          <a:chExt cx="0" cy="0"/>
        </a:xfrm>
      </p:grpSpPr>
      <p:sp>
        <p:nvSpPr>
          <p:cNvPr id="21" name="Google Shape;21;p15"/>
          <p:cNvSpPr txBox="1"/>
          <p:nvPr>
            <p:ph type="ctrTitle"/>
          </p:nvPr>
        </p:nvSpPr>
        <p:spPr>
          <a:xfrm>
            <a:off x="1523802" y="1122363"/>
            <a:ext cx="9142810" cy="2387600"/>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 name="Google Shape;22;p15"/>
          <p:cNvSpPr txBox="1"/>
          <p:nvPr>
            <p:ph idx="1" type="subTitle"/>
          </p:nvPr>
        </p:nvSpPr>
        <p:spPr>
          <a:xfrm>
            <a:off x="1523802" y="3602038"/>
            <a:ext cx="9142810" cy="1655762"/>
          </a:xfrm>
          <a:prstGeom prst="rect">
            <a:avLst/>
          </a:prstGeom>
          <a:noFill/>
          <a:ln>
            <a:noFill/>
          </a:ln>
        </p:spPr>
        <p:txBody>
          <a:bodyPr anchorCtr="0" anchor="t" bIns="46800" lIns="90000" spcFirstLastPara="1" rIns="90000" wrap="square" tIns="46800">
            <a:noAutofit/>
          </a:bodyPr>
          <a:lstStyle>
            <a:lvl1pPr lvl="0" algn="ctr">
              <a:spcBef>
                <a:spcPts val="800"/>
              </a:spcBef>
              <a:spcAft>
                <a:spcPts val="0"/>
              </a:spcAft>
              <a:buSzPts val="2400"/>
              <a:buNone/>
              <a:defRPr sz="2400"/>
            </a:lvl1pPr>
            <a:lvl2pPr lvl="1" algn="ctr">
              <a:spcBef>
                <a:spcPts val="700"/>
              </a:spcBef>
              <a:spcAft>
                <a:spcPts val="0"/>
              </a:spcAft>
              <a:buSzPts val="2000"/>
              <a:buNone/>
              <a:defRPr sz="2000"/>
            </a:lvl2pPr>
            <a:lvl3pPr lvl="2" algn="ctr">
              <a:spcBef>
                <a:spcPts val="600"/>
              </a:spcBef>
              <a:spcAft>
                <a:spcPts val="0"/>
              </a:spcAft>
              <a:buSzPts val="1800"/>
              <a:buNone/>
              <a:defRPr sz="1800"/>
            </a:lvl3pPr>
            <a:lvl4pPr lvl="3" algn="ctr">
              <a:spcBef>
                <a:spcPts val="500"/>
              </a:spcBef>
              <a:spcAft>
                <a:spcPts val="0"/>
              </a:spcAft>
              <a:buSzPts val="1600"/>
              <a:buNone/>
              <a:defRPr sz="1600"/>
            </a:lvl4pPr>
            <a:lvl5pPr lvl="4" algn="ctr">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15"/>
          <p:cNvSpPr txBox="1"/>
          <p:nvPr>
            <p:ph idx="10" type="dt"/>
          </p:nvPr>
        </p:nvSpPr>
        <p:spPr>
          <a:xfrm>
            <a:off x="609600" y="6354763"/>
            <a:ext cx="2841625" cy="366712"/>
          </a:xfrm>
          <a:prstGeom prst="rect">
            <a:avLst/>
          </a:prstGeom>
          <a:noFill/>
          <a:ln>
            <a:noFill/>
          </a:ln>
        </p:spPr>
        <p:txBody>
          <a:bodyPr anchorCtr="0" anchor="ctr" bIns="46800" lIns="90000" spcFirstLastPara="1" rIns="90000" wrap="square" tIns="4680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5"/>
          <p:cNvSpPr txBox="1"/>
          <p:nvPr>
            <p:ph idx="12" type="sldNum"/>
          </p:nvPr>
        </p:nvSpPr>
        <p:spPr>
          <a:xfrm>
            <a:off x="8736013" y="6354763"/>
            <a:ext cx="2843212" cy="366712"/>
          </a:xfrm>
          <a:prstGeom prst="rect">
            <a:avLst/>
          </a:prstGeom>
          <a:noFill/>
          <a:ln>
            <a:noFill/>
          </a:ln>
        </p:spPr>
        <p:txBody>
          <a:bodyPr anchorCtr="0" anchor="ctr" bIns="46800" lIns="90000" spcFirstLastPara="1" rIns="90000" wrap="square" tIns="46800">
            <a:noAutofit/>
          </a:bodyPr>
          <a:lstStyle>
            <a:lvl1pPr indent="0" lvl="0" marL="0" marR="0" algn="l">
              <a:spcBef>
                <a:spcPts val="0"/>
              </a:spcBef>
              <a:spcAft>
                <a:spcPts val="0"/>
              </a:spcAft>
              <a:buNone/>
              <a:defRPr b="0" i="0" sz="1800" u="none" cap="none" strike="noStrike">
                <a:solidFill>
                  <a:srgbClr val="000000"/>
                </a:solidFill>
                <a:latin typeface="Arial"/>
                <a:ea typeface="Arial"/>
                <a:cs typeface="Arial"/>
                <a:sym typeface="Arial"/>
              </a:defRPr>
            </a:lvl1pPr>
            <a:lvl2pPr indent="0" lvl="1" marL="0" marR="0" algn="l">
              <a:spcBef>
                <a:spcPts val="0"/>
              </a:spcBef>
              <a:spcAft>
                <a:spcPts val="0"/>
              </a:spcAft>
              <a:buNone/>
              <a:defRPr b="0" i="0" sz="1800" u="none" cap="none" strike="noStrike">
                <a:solidFill>
                  <a:srgbClr val="000000"/>
                </a:solidFill>
                <a:latin typeface="Arial"/>
                <a:ea typeface="Arial"/>
                <a:cs typeface="Arial"/>
                <a:sym typeface="Arial"/>
              </a:defRPr>
            </a:lvl2pPr>
            <a:lvl3pPr indent="0" lvl="2" marL="0" marR="0" algn="l">
              <a:spcBef>
                <a:spcPts val="0"/>
              </a:spcBef>
              <a:spcAft>
                <a:spcPts val="0"/>
              </a:spcAft>
              <a:buNone/>
              <a:defRPr b="0" i="0" sz="1800" u="none" cap="none" strike="noStrike">
                <a:solidFill>
                  <a:srgbClr val="000000"/>
                </a:solidFill>
                <a:latin typeface="Arial"/>
                <a:ea typeface="Arial"/>
                <a:cs typeface="Arial"/>
                <a:sym typeface="Arial"/>
              </a:defRPr>
            </a:lvl3pPr>
            <a:lvl4pPr indent="0" lvl="3" marL="0" marR="0" algn="l">
              <a:spcBef>
                <a:spcPts val="0"/>
              </a:spcBef>
              <a:spcAft>
                <a:spcPts val="0"/>
              </a:spcAft>
              <a:buNone/>
              <a:defRPr b="0" i="0" sz="1800" u="none" cap="none" strike="noStrike">
                <a:solidFill>
                  <a:srgbClr val="000000"/>
                </a:solidFill>
                <a:latin typeface="Arial"/>
                <a:ea typeface="Arial"/>
                <a:cs typeface="Arial"/>
                <a:sym typeface="Arial"/>
              </a:defRPr>
            </a:lvl4pPr>
            <a:lvl5pPr indent="0" lvl="4" marL="0" marR="0" algn="l">
              <a:spcBef>
                <a:spcPts val="0"/>
              </a:spcBef>
              <a:spcAft>
                <a:spcPts val="0"/>
              </a:spcAft>
              <a:buNone/>
              <a:defRPr b="0" i="0" sz="1800" u="none" cap="none" strike="noStrike">
                <a:solidFill>
                  <a:srgbClr val="000000"/>
                </a:solidFill>
                <a:latin typeface="Arial"/>
                <a:ea typeface="Arial"/>
                <a:cs typeface="Arial"/>
                <a:sym typeface="Arial"/>
              </a:defRPr>
            </a:lvl5pPr>
            <a:lvl6pPr indent="0" lvl="5" marL="0" marR="0" algn="l">
              <a:spcBef>
                <a:spcPts val="0"/>
              </a:spcBef>
              <a:spcAft>
                <a:spcPts val="0"/>
              </a:spcAft>
              <a:buNone/>
              <a:defRPr b="0" i="0" sz="1800" u="none" cap="none" strike="noStrike">
                <a:solidFill>
                  <a:srgbClr val="000000"/>
                </a:solidFill>
                <a:latin typeface="Arial"/>
                <a:ea typeface="Arial"/>
                <a:cs typeface="Arial"/>
                <a:sym typeface="Arial"/>
              </a:defRPr>
            </a:lvl6pPr>
            <a:lvl7pPr indent="0" lvl="6" marL="0" marR="0" algn="l">
              <a:spcBef>
                <a:spcPts val="0"/>
              </a:spcBef>
              <a:spcAft>
                <a:spcPts val="0"/>
              </a:spcAft>
              <a:buNone/>
              <a:defRPr b="0" i="0" sz="1800" u="none" cap="none" strike="noStrike">
                <a:solidFill>
                  <a:srgbClr val="000000"/>
                </a:solidFill>
                <a:latin typeface="Arial"/>
                <a:ea typeface="Arial"/>
                <a:cs typeface="Arial"/>
                <a:sym typeface="Arial"/>
              </a:defRPr>
            </a:lvl7pPr>
            <a:lvl8pPr indent="0" lvl="7" marL="0" marR="0" algn="l">
              <a:spcBef>
                <a:spcPts val="0"/>
              </a:spcBef>
              <a:spcAft>
                <a:spcPts val="0"/>
              </a:spcAft>
              <a:buNone/>
              <a:defRPr b="0" i="0" sz="1800" u="none" cap="none" strike="noStrike">
                <a:solidFill>
                  <a:srgbClr val="000000"/>
                </a:solidFill>
                <a:latin typeface="Arial"/>
                <a:ea typeface="Arial"/>
                <a:cs typeface="Arial"/>
                <a:sym typeface="Arial"/>
              </a:defRPr>
            </a:lvl8pPr>
            <a:lvl9pPr indent="0" lvl="8" marL="0" marR="0" algn="l">
              <a:spcBef>
                <a:spcPts val="0"/>
              </a:spcBef>
              <a:spcAft>
                <a:spcPts val="0"/>
              </a:spcAft>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5" name="Shape 25"/>
        <p:cNvGrpSpPr/>
        <p:nvPr/>
      </p:nvGrpSpPr>
      <p:grpSpPr>
        <a:xfrm>
          <a:off x="0" y="0"/>
          <a:ext cx="0" cy="0"/>
          <a:chOff x="0" y="0"/>
          <a:chExt cx="0" cy="0"/>
        </a:xfrm>
      </p:grpSpPr>
      <p:sp>
        <p:nvSpPr>
          <p:cNvPr id="26" name="Google Shape;26;p16"/>
          <p:cNvSpPr txBox="1"/>
          <p:nvPr>
            <p:ph type="title"/>
          </p:nvPr>
        </p:nvSpPr>
        <p:spPr>
          <a:xfrm>
            <a:off x="609600" y="128588"/>
            <a:ext cx="10969625" cy="1433512"/>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16"/>
          <p:cNvSpPr txBox="1"/>
          <p:nvPr>
            <p:ph idx="1" type="body"/>
          </p:nvPr>
        </p:nvSpPr>
        <p:spPr>
          <a:xfrm>
            <a:off x="609600" y="1600200"/>
            <a:ext cx="10969625" cy="6550025"/>
          </a:xfrm>
          <a:prstGeom prst="rect">
            <a:avLst/>
          </a:prstGeom>
          <a:noFill/>
          <a:ln>
            <a:noFill/>
          </a:ln>
        </p:spPr>
        <p:txBody>
          <a:bodyPr anchorCtr="0" anchor="t" bIns="46800" lIns="90000" spcFirstLastPara="1" rIns="90000" wrap="square" tIns="46800">
            <a:noAutofit/>
          </a:bodyPr>
          <a:lstStyle>
            <a:lvl1pPr indent="-342900" lvl="0" marL="457200" algn="l">
              <a:spcBef>
                <a:spcPts val="800"/>
              </a:spcBef>
              <a:spcAft>
                <a:spcPts val="0"/>
              </a:spcAft>
              <a:buSzPts val="1800"/>
              <a:buChar char="•"/>
              <a:defRPr/>
            </a:lvl1pPr>
            <a:lvl2pPr indent="-342900" lvl="1" marL="914400" algn="l">
              <a:spcBef>
                <a:spcPts val="7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500"/>
              </a:spcBef>
              <a:spcAft>
                <a:spcPts val="0"/>
              </a:spcAft>
              <a:buSzPts val="1800"/>
              <a:buChar char="–"/>
              <a:defRPr/>
            </a:lvl4pPr>
            <a:lvl5pPr indent="-342900" lvl="4" marL="2286000" algn="l">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6"/>
          <p:cNvSpPr txBox="1"/>
          <p:nvPr>
            <p:ph idx="10" type="dt"/>
          </p:nvPr>
        </p:nvSpPr>
        <p:spPr>
          <a:xfrm>
            <a:off x="609600" y="6354763"/>
            <a:ext cx="2841625" cy="366712"/>
          </a:xfrm>
          <a:prstGeom prst="rect">
            <a:avLst/>
          </a:prstGeom>
          <a:noFill/>
          <a:ln>
            <a:noFill/>
          </a:ln>
        </p:spPr>
        <p:txBody>
          <a:bodyPr anchorCtr="0" anchor="ctr" bIns="46800" lIns="90000" spcFirstLastPara="1" rIns="90000" wrap="square" tIns="4680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6"/>
          <p:cNvSpPr txBox="1"/>
          <p:nvPr>
            <p:ph idx="12" type="sldNum"/>
          </p:nvPr>
        </p:nvSpPr>
        <p:spPr>
          <a:xfrm>
            <a:off x="8736013" y="6354763"/>
            <a:ext cx="2843212" cy="366712"/>
          </a:xfrm>
          <a:prstGeom prst="rect">
            <a:avLst/>
          </a:prstGeom>
          <a:noFill/>
          <a:ln>
            <a:noFill/>
          </a:ln>
        </p:spPr>
        <p:txBody>
          <a:bodyPr anchorCtr="0" anchor="ctr" bIns="46800" lIns="90000" spcFirstLastPara="1" rIns="90000" wrap="square" tIns="46800">
            <a:noAutofit/>
          </a:bodyPr>
          <a:lstStyle>
            <a:lvl1pPr indent="0" lvl="0" marL="0" marR="0" algn="l">
              <a:spcBef>
                <a:spcPts val="0"/>
              </a:spcBef>
              <a:spcAft>
                <a:spcPts val="0"/>
              </a:spcAft>
              <a:buNone/>
              <a:defRPr b="0" i="0" sz="1800" u="none" cap="none" strike="noStrike">
                <a:solidFill>
                  <a:srgbClr val="000000"/>
                </a:solidFill>
                <a:latin typeface="Arial"/>
                <a:ea typeface="Arial"/>
                <a:cs typeface="Arial"/>
                <a:sym typeface="Arial"/>
              </a:defRPr>
            </a:lvl1pPr>
            <a:lvl2pPr indent="0" lvl="1" marL="0" marR="0" algn="l">
              <a:spcBef>
                <a:spcPts val="0"/>
              </a:spcBef>
              <a:spcAft>
                <a:spcPts val="0"/>
              </a:spcAft>
              <a:buNone/>
              <a:defRPr b="0" i="0" sz="1800" u="none" cap="none" strike="noStrike">
                <a:solidFill>
                  <a:srgbClr val="000000"/>
                </a:solidFill>
                <a:latin typeface="Arial"/>
                <a:ea typeface="Arial"/>
                <a:cs typeface="Arial"/>
                <a:sym typeface="Arial"/>
              </a:defRPr>
            </a:lvl2pPr>
            <a:lvl3pPr indent="0" lvl="2" marL="0" marR="0" algn="l">
              <a:spcBef>
                <a:spcPts val="0"/>
              </a:spcBef>
              <a:spcAft>
                <a:spcPts val="0"/>
              </a:spcAft>
              <a:buNone/>
              <a:defRPr b="0" i="0" sz="1800" u="none" cap="none" strike="noStrike">
                <a:solidFill>
                  <a:srgbClr val="000000"/>
                </a:solidFill>
                <a:latin typeface="Arial"/>
                <a:ea typeface="Arial"/>
                <a:cs typeface="Arial"/>
                <a:sym typeface="Arial"/>
              </a:defRPr>
            </a:lvl3pPr>
            <a:lvl4pPr indent="0" lvl="3" marL="0" marR="0" algn="l">
              <a:spcBef>
                <a:spcPts val="0"/>
              </a:spcBef>
              <a:spcAft>
                <a:spcPts val="0"/>
              </a:spcAft>
              <a:buNone/>
              <a:defRPr b="0" i="0" sz="1800" u="none" cap="none" strike="noStrike">
                <a:solidFill>
                  <a:srgbClr val="000000"/>
                </a:solidFill>
                <a:latin typeface="Arial"/>
                <a:ea typeface="Arial"/>
                <a:cs typeface="Arial"/>
                <a:sym typeface="Arial"/>
              </a:defRPr>
            </a:lvl4pPr>
            <a:lvl5pPr indent="0" lvl="4" marL="0" marR="0" algn="l">
              <a:spcBef>
                <a:spcPts val="0"/>
              </a:spcBef>
              <a:spcAft>
                <a:spcPts val="0"/>
              </a:spcAft>
              <a:buNone/>
              <a:defRPr b="0" i="0" sz="1800" u="none" cap="none" strike="noStrike">
                <a:solidFill>
                  <a:srgbClr val="000000"/>
                </a:solidFill>
                <a:latin typeface="Arial"/>
                <a:ea typeface="Arial"/>
                <a:cs typeface="Arial"/>
                <a:sym typeface="Arial"/>
              </a:defRPr>
            </a:lvl5pPr>
            <a:lvl6pPr indent="0" lvl="5" marL="0" marR="0" algn="l">
              <a:spcBef>
                <a:spcPts val="0"/>
              </a:spcBef>
              <a:spcAft>
                <a:spcPts val="0"/>
              </a:spcAft>
              <a:buNone/>
              <a:defRPr b="0" i="0" sz="1800" u="none" cap="none" strike="noStrike">
                <a:solidFill>
                  <a:srgbClr val="000000"/>
                </a:solidFill>
                <a:latin typeface="Arial"/>
                <a:ea typeface="Arial"/>
                <a:cs typeface="Arial"/>
                <a:sym typeface="Arial"/>
              </a:defRPr>
            </a:lvl6pPr>
            <a:lvl7pPr indent="0" lvl="6" marL="0" marR="0" algn="l">
              <a:spcBef>
                <a:spcPts val="0"/>
              </a:spcBef>
              <a:spcAft>
                <a:spcPts val="0"/>
              </a:spcAft>
              <a:buNone/>
              <a:defRPr b="0" i="0" sz="1800" u="none" cap="none" strike="noStrike">
                <a:solidFill>
                  <a:srgbClr val="000000"/>
                </a:solidFill>
                <a:latin typeface="Arial"/>
                <a:ea typeface="Arial"/>
                <a:cs typeface="Arial"/>
                <a:sym typeface="Arial"/>
              </a:defRPr>
            </a:lvl7pPr>
            <a:lvl8pPr indent="0" lvl="7" marL="0" marR="0" algn="l">
              <a:spcBef>
                <a:spcPts val="0"/>
              </a:spcBef>
              <a:spcAft>
                <a:spcPts val="0"/>
              </a:spcAft>
              <a:buNone/>
              <a:defRPr b="0" i="0" sz="1800" u="none" cap="none" strike="noStrike">
                <a:solidFill>
                  <a:srgbClr val="000000"/>
                </a:solidFill>
                <a:latin typeface="Arial"/>
                <a:ea typeface="Arial"/>
                <a:cs typeface="Arial"/>
                <a:sym typeface="Arial"/>
              </a:defRPr>
            </a:lvl8pPr>
            <a:lvl9pPr indent="0" lvl="8" marL="0" marR="0" algn="l">
              <a:spcBef>
                <a:spcPts val="0"/>
              </a:spcBef>
              <a:spcAft>
                <a:spcPts val="0"/>
              </a:spcAft>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30" name="Shape 30"/>
        <p:cNvGrpSpPr/>
        <p:nvPr/>
      </p:nvGrpSpPr>
      <p:grpSpPr>
        <a:xfrm>
          <a:off x="0" y="0"/>
          <a:ext cx="0" cy="0"/>
          <a:chOff x="0" y="0"/>
          <a:chExt cx="0" cy="0"/>
        </a:xfrm>
      </p:grpSpPr>
      <p:sp>
        <p:nvSpPr>
          <p:cNvPr id="31" name="Google Shape;31;p17"/>
          <p:cNvSpPr txBox="1"/>
          <p:nvPr>
            <p:ph type="title"/>
          </p:nvPr>
        </p:nvSpPr>
        <p:spPr>
          <a:xfrm>
            <a:off x="831742" y="1709739"/>
            <a:ext cx="10514231" cy="2852737"/>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17"/>
          <p:cNvSpPr txBox="1"/>
          <p:nvPr>
            <p:ph idx="1" type="body"/>
          </p:nvPr>
        </p:nvSpPr>
        <p:spPr>
          <a:xfrm>
            <a:off x="831742" y="4589464"/>
            <a:ext cx="10514231" cy="1500187"/>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2400"/>
              <a:buNone/>
              <a:defRPr sz="2400"/>
            </a:lvl1pPr>
            <a:lvl2pPr indent="-228600" lvl="1" marL="914400" algn="l">
              <a:spcBef>
                <a:spcPts val="700"/>
              </a:spcBef>
              <a:spcAft>
                <a:spcPts val="0"/>
              </a:spcAft>
              <a:buSzPts val="2000"/>
              <a:buNone/>
              <a:defRPr sz="2000"/>
            </a:lvl2pPr>
            <a:lvl3pPr indent="-228600" lvl="2" marL="1371600" algn="l">
              <a:spcBef>
                <a:spcPts val="600"/>
              </a:spcBef>
              <a:spcAft>
                <a:spcPts val="0"/>
              </a:spcAft>
              <a:buSzPts val="1800"/>
              <a:buNone/>
              <a:defRPr sz="1800"/>
            </a:lvl3pPr>
            <a:lvl4pPr indent="-228600" lvl="3" marL="1828800" algn="l">
              <a:spcBef>
                <a:spcPts val="500"/>
              </a:spcBef>
              <a:spcAft>
                <a:spcPts val="0"/>
              </a:spcAft>
              <a:buSzPts val="1600"/>
              <a:buNone/>
              <a:defRPr sz="1600"/>
            </a:lvl4pPr>
            <a:lvl5pPr indent="-228600" lvl="4" marL="2286000" algn="l">
              <a:spcBef>
                <a:spcPts val="500"/>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33" name="Google Shape;33;p17"/>
          <p:cNvSpPr txBox="1"/>
          <p:nvPr>
            <p:ph idx="10" type="dt"/>
          </p:nvPr>
        </p:nvSpPr>
        <p:spPr>
          <a:xfrm>
            <a:off x="609600" y="6354763"/>
            <a:ext cx="2841625" cy="366712"/>
          </a:xfrm>
          <a:prstGeom prst="rect">
            <a:avLst/>
          </a:prstGeom>
          <a:noFill/>
          <a:ln>
            <a:noFill/>
          </a:ln>
        </p:spPr>
        <p:txBody>
          <a:bodyPr anchorCtr="0" anchor="ctr" bIns="46800" lIns="90000" spcFirstLastPara="1" rIns="90000" wrap="square" tIns="4680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2" type="sldNum"/>
          </p:nvPr>
        </p:nvSpPr>
        <p:spPr>
          <a:xfrm>
            <a:off x="8736013" y="6354763"/>
            <a:ext cx="2843212" cy="366712"/>
          </a:xfrm>
          <a:prstGeom prst="rect">
            <a:avLst/>
          </a:prstGeom>
          <a:noFill/>
          <a:ln>
            <a:noFill/>
          </a:ln>
        </p:spPr>
        <p:txBody>
          <a:bodyPr anchorCtr="0" anchor="ctr" bIns="46800" lIns="90000" spcFirstLastPara="1" rIns="90000" wrap="square" tIns="46800">
            <a:noAutofit/>
          </a:bodyPr>
          <a:lstStyle>
            <a:lvl1pPr indent="0" lvl="0" marL="0" marR="0" algn="l">
              <a:spcBef>
                <a:spcPts val="0"/>
              </a:spcBef>
              <a:spcAft>
                <a:spcPts val="0"/>
              </a:spcAft>
              <a:buNone/>
              <a:defRPr b="0" i="0" sz="1800" u="none" cap="none" strike="noStrike">
                <a:solidFill>
                  <a:srgbClr val="000000"/>
                </a:solidFill>
                <a:latin typeface="Arial"/>
                <a:ea typeface="Arial"/>
                <a:cs typeface="Arial"/>
                <a:sym typeface="Arial"/>
              </a:defRPr>
            </a:lvl1pPr>
            <a:lvl2pPr indent="0" lvl="1" marL="0" marR="0" algn="l">
              <a:spcBef>
                <a:spcPts val="0"/>
              </a:spcBef>
              <a:spcAft>
                <a:spcPts val="0"/>
              </a:spcAft>
              <a:buNone/>
              <a:defRPr b="0" i="0" sz="1800" u="none" cap="none" strike="noStrike">
                <a:solidFill>
                  <a:srgbClr val="000000"/>
                </a:solidFill>
                <a:latin typeface="Arial"/>
                <a:ea typeface="Arial"/>
                <a:cs typeface="Arial"/>
                <a:sym typeface="Arial"/>
              </a:defRPr>
            </a:lvl2pPr>
            <a:lvl3pPr indent="0" lvl="2" marL="0" marR="0" algn="l">
              <a:spcBef>
                <a:spcPts val="0"/>
              </a:spcBef>
              <a:spcAft>
                <a:spcPts val="0"/>
              </a:spcAft>
              <a:buNone/>
              <a:defRPr b="0" i="0" sz="1800" u="none" cap="none" strike="noStrike">
                <a:solidFill>
                  <a:srgbClr val="000000"/>
                </a:solidFill>
                <a:latin typeface="Arial"/>
                <a:ea typeface="Arial"/>
                <a:cs typeface="Arial"/>
                <a:sym typeface="Arial"/>
              </a:defRPr>
            </a:lvl3pPr>
            <a:lvl4pPr indent="0" lvl="3" marL="0" marR="0" algn="l">
              <a:spcBef>
                <a:spcPts val="0"/>
              </a:spcBef>
              <a:spcAft>
                <a:spcPts val="0"/>
              </a:spcAft>
              <a:buNone/>
              <a:defRPr b="0" i="0" sz="1800" u="none" cap="none" strike="noStrike">
                <a:solidFill>
                  <a:srgbClr val="000000"/>
                </a:solidFill>
                <a:latin typeface="Arial"/>
                <a:ea typeface="Arial"/>
                <a:cs typeface="Arial"/>
                <a:sym typeface="Arial"/>
              </a:defRPr>
            </a:lvl4pPr>
            <a:lvl5pPr indent="0" lvl="4" marL="0" marR="0" algn="l">
              <a:spcBef>
                <a:spcPts val="0"/>
              </a:spcBef>
              <a:spcAft>
                <a:spcPts val="0"/>
              </a:spcAft>
              <a:buNone/>
              <a:defRPr b="0" i="0" sz="1800" u="none" cap="none" strike="noStrike">
                <a:solidFill>
                  <a:srgbClr val="000000"/>
                </a:solidFill>
                <a:latin typeface="Arial"/>
                <a:ea typeface="Arial"/>
                <a:cs typeface="Arial"/>
                <a:sym typeface="Arial"/>
              </a:defRPr>
            </a:lvl5pPr>
            <a:lvl6pPr indent="0" lvl="5" marL="0" marR="0" algn="l">
              <a:spcBef>
                <a:spcPts val="0"/>
              </a:spcBef>
              <a:spcAft>
                <a:spcPts val="0"/>
              </a:spcAft>
              <a:buNone/>
              <a:defRPr b="0" i="0" sz="1800" u="none" cap="none" strike="noStrike">
                <a:solidFill>
                  <a:srgbClr val="000000"/>
                </a:solidFill>
                <a:latin typeface="Arial"/>
                <a:ea typeface="Arial"/>
                <a:cs typeface="Arial"/>
                <a:sym typeface="Arial"/>
              </a:defRPr>
            </a:lvl6pPr>
            <a:lvl7pPr indent="0" lvl="6" marL="0" marR="0" algn="l">
              <a:spcBef>
                <a:spcPts val="0"/>
              </a:spcBef>
              <a:spcAft>
                <a:spcPts val="0"/>
              </a:spcAft>
              <a:buNone/>
              <a:defRPr b="0" i="0" sz="1800" u="none" cap="none" strike="noStrike">
                <a:solidFill>
                  <a:srgbClr val="000000"/>
                </a:solidFill>
                <a:latin typeface="Arial"/>
                <a:ea typeface="Arial"/>
                <a:cs typeface="Arial"/>
                <a:sym typeface="Arial"/>
              </a:defRPr>
            </a:lvl7pPr>
            <a:lvl8pPr indent="0" lvl="7" marL="0" marR="0" algn="l">
              <a:spcBef>
                <a:spcPts val="0"/>
              </a:spcBef>
              <a:spcAft>
                <a:spcPts val="0"/>
              </a:spcAft>
              <a:buNone/>
              <a:defRPr b="0" i="0" sz="1800" u="none" cap="none" strike="noStrike">
                <a:solidFill>
                  <a:srgbClr val="000000"/>
                </a:solidFill>
                <a:latin typeface="Arial"/>
                <a:ea typeface="Arial"/>
                <a:cs typeface="Arial"/>
                <a:sym typeface="Arial"/>
              </a:defRPr>
            </a:lvl8pPr>
            <a:lvl9pPr indent="0" lvl="8" marL="0" marR="0" algn="l">
              <a:spcBef>
                <a:spcPts val="0"/>
              </a:spcBef>
              <a:spcAft>
                <a:spcPts val="0"/>
              </a:spcAft>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35" name="Shape 35"/>
        <p:cNvGrpSpPr/>
        <p:nvPr/>
      </p:nvGrpSpPr>
      <p:grpSpPr>
        <a:xfrm>
          <a:off x="0" y="0"/>
          <a:ext cx="0" cy="0"/>
          <a:chOff x="0" y="0"/>
          <a:chExt cx="0" cy="0"/>
        </a:xfrm>
      </p:grpSpPr>
      <p:sp>
        <p:nvSpPr>
          <p:cNvPr id="36" name="Google Shape;36;p18"/>
          <p:cNvSpPr txBox="1"/>
          <p:nvPr>
            <p:ph type="title"/>
          </p:nvPr>
        </p:nvSpPr>
        <p:spPr>
          <a:xfrm>
            <a:off x="609600" y="128588"/>
            <a:ext cx="10969625" cy="1433512"/>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18"/>
          <p:cNvSpPr txBox="1"/>
          <p:nvPr>
            <p:ph idx="1" type="body"/>
          </p:nvPr>
        </p:nvSpPr>
        <p:spPr>
          <a:xfrm>
            <a:off x="609521" y="1600201"/>
            <a:ext cx="5381983" cy="6550025"/>
          </a:xfrm>
          <a:prstGeom prst="rect">
            <a:avLst/>
          </a:prstGeom>
          <a:noFill/>
          <a:ln>
            <a:noFill/>
          </a:ln>
        </p:spPr>
        <p:txBody>
          <a:bodyPr anchorCtr="0" anchor="t" bIns="46800" lIns="90000" spcFirstLastPara="1" rIns="90000" wrap="square" tIns="46800">
            <a:noAutofit/>
          </a:bodyPr>
          <a:lstStyle>
            <a:lvl1pPr indent="-342900" lvl="0" marL="457200" algn="l">
              <a:spcBef>
                <a:spcPts val="800"/>
              </a:spcBef>
              <a:spcAft>
                <a:spcPts val="0"/>
              </a:spcAft>
              <a:buSzPts val="1800"/>
              <a:buChar char="•"/>
              <a:defRPr/>
            </a:lvl1pPr>
            <a:lvl2pPr indent="-342900" lvl="1" marL="914400" algn="l">
              <a:spcBef>
                <a:spcPts val="7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500"/>
              </a:spcBef>
              <a:spcAft>
                <a:spcPts val="0"/>
              </a:spcAft>
              <a:buSzPts val="1800"/>
              <a:buChar char="–"/>
              <a:defRPr/>
            </a:lvl4pPr>
            <a:lvl5pPr indent="-342900" lvl="4" marL="2286000" algn="l">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8"/>
          <p:cNvSpPr txBox="1"/>
          <p:nvPr>
            <p:ph idx="2" type="body"/>
          </p:nvPr>
        </p:nvSpPr>
        <p:spPr>
          <a:xfrm>
            <a:off x="6194678" y="1600201"/>
            <a:ext cx="5384099" cy="6550025"/>
          </a:xfrm>
          <a:prstGeom prst="rect">
            <a:avLst/>
          </a:prstGeom>
          <a:noFill/>
          <a:ln>
            <a:noFill/>
          </a:ln>
        </p:spPr>
        <p:txBody>
          <a:bodyPr anchorCtr="0" anchor="t" bIns="46800" lIns="90000" spcFirstLastPara="1" rIns="90000" wrap="square" tIns="46800">
            <a:noAutofit/>
          </a:bodyPr>
          <a:lstStyle>
            <a:lvl1pPr indent="-342900" lvl="0" marL="457200" algn="l">
              <a:spcBef>
                <a:spcPts val="800"/>
              </a:spcBef>
              <a:spcAft>
                <a:spcPts val="0"/>
              </a:spcAft>
              <a:buSzPts val="1800"/>
              <a:buChar char="•"/>
              <a:defRPr/>
            </a:lvl1pPr>
            <a:lvl2pPr indent="-342900" lvl="1" marL="914400" algn="l">
              <a:spcBef>
                <a:spcPts val="7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500"/>
              </a:spcBef>
              <a:spcAft>
                <a:spcPts val="0"/>
              </a:spcAft>
              <a:buSzPts val="1800"/>
              <a:buChar char="–"/>
              <a:defRPr/>
            </a:lvl4pPr>
            <a:lvl5pPr indent="-342900" lvl="4" marL="2286000" algn="l">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8"/>
          <p:cNvSpPr txBox="1"/>
          <p:nvPr>
            <p:ph idx="10" type="dt"/>
          </p:nvPr>
        </p:nvSpPr>
        <p:spPr>
          <a:xfrm>
            <a:off x="609600" y="6354763"/>
            <a:ext cx="2841625" cy="366712"/>
          </a:xfrm>
          <a:prstGeom prst="rect">
            <a:avLst/>
          </a:prstGeom>
          <a:noFill/>
          <a:ln>
            <a:noFill/>
          </a:ln>
        </p:spPr>
        <p:txBody>
          <a:bodyPr anchorCtr="0" anchor="ctr" bIns="46800" lIns="90000" spcFirstLastPara="1" rIns="90000" wrap="square" tIns="4680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p:nvPr>
            <p:ph idx="12" type="sldNum"/>
          </p:nvPr>
        </p:nvSpPr>
        <p:spPr>
          <a:xfrm>
            <a:off x="8736013" y="6354763"/>
            <a:ext cx="2843212" cy="366712"/>
          </a:xfrm>
          <a:prstGeom prst="rect">
            <a:avLst/>
          </a:prstGeom>
          <a:noFill/>
          <a:ln>
            <a:noFill/>
          </a:ln>
        </p:spPr>
        <p:txBody>
          <a:bodyPr anchorCtr="0" anchor="ctr" bIns="46800" lIns="90000" spcFirstLastPara="1" rIns="90000" wrap="square" tIns="46800">
            <a:noAutofit/>
          </a:bodyPr>
          <a:lstStyle>
            <a:lvl1pPr indent="0" lvl="0" marL="0" marR="0" algn="l">
              <a:spcBef>
                <a:spcPts val="0"/>
              </a:spcBef>
              <a:spcAft>
                <a:spcPts val="0"/>
              </a:spcAft>
              <a:buNone/>
              <a:defRPr b="0" i="0" sz="1800" u="none" cap="none" strike="noStrike">
                <a:solidFill>
                  <a:srgbClr val="000000"/>
                </a:solidFill>
                <a:latin typeface="Arial"/>
                <a:ea typeface="Arial"/>
                <a:cs typeface="Arial"/>
                <a:sym typeface="Arial"/>
              </a:defRPr>
            </a:lvl1pPr>
            <a:lvl2pPr indent="0" lvl="1" marL="0" marR="0" algn="l">
              <a:spcBef>
                <a:spcPts val="0"/>
              </a:spcBef>
              <a:spcAft>
                <a:spcPts val="0"/>
              </a:spcAft>
              <a:buNone/>
              <a:defRPr b="0" i="0" sz="1800" u="none" cap="none" strike="noStrike">
                <a:solidFill>
                  <a:srgbClr val="000000"/>
                </a:solidFill>
                <a:latin typeface="Arial"/>
                <a:ea typeface="Arial"/>
                <a:cs typeface="Arial"/>
                <a:sym typeface="Arial"/>
              </a:defRPr>
            </a:lvl2pPr>
            <a:lvl3pPr indent="0" lvl="2" marL="0" marR="0" algn="l">
              <a:spcBef>
                <a:spcPts val="0"/>
              </a:spcBef>
              <a:spcAft>
                <a:spcPts val="0"/>
              </a:spcAft>
              <a:buNone/>
              <a:defRPr b="0" i="0" sz="1800" u="none" cap="none" strike="noStrike">
                <a:solidFill>
                  <a:srgbClr val="000000"/>
                </a:solidFill>
                <a:latin typeface="Arial"/>
                <a:ea typeface="Arial"/>
                <a:cs typeface="Arial"/>
                <a:sym typeface="Arial"/>
              </a:defRPr>
            </a:lvl3pPr>
            <a:lvl4pPr indent="0" lvl="3" marL="0" marR="0" algn="l">
              <a:spcBef>
                <a:spcPts val="0"/>
              </a:spcBef>
              <a:spcAft>
                <a:spcPts val="0"/>
              </a:spcAft>
              <a:buNone/>
              <a:defRPr b="0" i="0" sz="1800" u="none" cap="none" strike="noStrike">
                <a:solidFill>
                  <a:srgbClr val="000000"/>
                </a:solidFill>
                <a:latin typeface="Arial"/>
                <a:ea typeface="Arial"/>
                <a:cs typeface="Arial"/>
                <a:sym typeface="Arial"/>
              </a:defRPr>
            </a:lvl4pPr>
            <a:lvl5pPr indent="0" lvl="4" marL="0" marR="0" algn="l">
              <a:spcBef>
                <a:spcPts val="0"/>
              </a:spcBef>
              <a:spcAft>
                <a:spcPts val="0"/>
              </a:spcAft>
              <a:buNone/>
              <a:defRPr b="0" i="0" sz="1800" u="none" cap="none" strike="noStrike">
                <a:solidFill>
                  <a:srgbClr val="000000"/>
                </a:solidFill>
                <a:latin typeface="Arial"/>
                <a:ea typeface="Arial"/>
                <a:cs typeface="Arial"/>
                <a:sym typeface="Arial"/>
              </a:defRPr>
            </a:lvl5pPr>
            <a:lvl6pPr indent="0" lvl="5" marL="0" marR="0" algn="l">
              <a:spcBef>
                <a:spcPts val="0"/>
              </a:spcBef>
              <a:spcAft>
                <a:spcPts val="0"/>
              </a:spcAft>
              <a:buNone/>
              <a:defRPr b="0" i="0" sz="1800" u="none" cap="none" strike="noStrike">
                <a:solidFill>
                  <a:srgbClr val="000000"/>
                </a:solidFill>
                <a:latin typeface="Arial"/>
                <a:ea typeface="Arial"/>
                <a:cs typeface="Arial"/>
                <a:sym typeface="Arial"/>
              </a:defRPr>
            </a:lvl6pPr>
            <a:lvl7pPr indent="0" lvl="6" marL="0" marR="0" algn="l">
              <a:spcBef>
                <a:spcPts val="0"/>
              </a:spcBef>
              <a:spcAft>
                <a:spcPts val="0"/>
              </a:spcAft>
              <a:buNone/>
              <a:defRPr b="0" i="0" sz="1800" u="none" cap="none" strike="noStrike">
                <a:solidFill>
                  <a:srgbClr val="000000"/>
                </a:solidFill>
                <a:latin typeface="Arial"/>
                <a:ea typeface="Arial"/>
                <a:cs typeface="Arial"/>
                <a:sym typeface="Arial"/>
              </a:defRPr>
            </a:lvl7pPr>
            <a:lvl8pPr indent="0" lvl="7" marL="0" marR="0" algn="l">
              <a:spcBef>
                <a:spcPts val="0"/>
              </a:spcBef>
              <a:spcAft>
                <a:spcPts val="0"/>
              </a:spcAft>
              <a:buNone/>
              <a:defRPr b="0" i="0" sz="1800" u="none" cap="none" strike="noStrike">
                <a:solidFill>
                  <a:srgbClr val="000000"/>
                </a:solidFill>
                <a:latin typeface="Arial"/>
                <a:ea typeface="Arial"/>
                <a:cs typeface="Arial"/>
                <a:sym typeface="Arial"/>
              </a:defRPr>
            </a:lvl8pPr>
            <a:lvl9pPr indent="0" lvl="8" marL="0" marR="0" algn="l">
              <a:spcBef>
                <a:spcPts val="0"/>
              </a:spcBef>
              <a:spcAft>
                <a:spcPts val="0"/>
              </a:spcAft>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1" name="Shape 41"/>
        <p:cNvGrpSpPr/>
        <p:nvPr/>
      </p:nvGrpSpPr>
      <p:grpSpPr>
        <a:xfrm>
          <a:off x="0" y="0"/>
          <a:ext cx="0" cy="0"/>
          <a:chOff x="0" y="0"/>
          <a:chExt cx="0" cy="0"/>
        </a:xfrm>
      </p:grpSpPr>
      <p:sp>
        <p:nvSpPr>
          <p:cNvPr id="42" name="Google Shape;42;p19"/>
          <p:cNvSpPr txBox="1"/>
          <p:nvPr>
            <p:ph type="title"/>
          </p:nvPr>
        </p:nvSpPr>
        <p:spPr>
          <a:xfrm>
            <a:off x="840208" y="365126"/>
            <a:ext cx="10514231" cy="1325563"/>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19"/>
          <p:cNvSpPr txBox="1"/>
          <p:nvPr>
            <p:ph idx="1" type="body"/>
          </p:nvPr>
        </p:nvSpPr>
        <p:spPr>
          <a:xfrm>
            <a:off x="840208" y="1681163"/>
            <a:ext cx="5157645" cy="823912"/>
          </a:xfrm>
          <a:prstGeom prst="rect">
            <a:avLst/>
          </a:prstGeom>
          <a:noFill/>
          <a:ln>
            <a:noFill/>
          </a:ln>
        </p:spPr>
        <p:txBody>
          <a:bodyPr anchorCtr="0" anchor="b" bIns="46800" lIns="90000" spcFirstLastPara="1" rIns="90000" wrap="square" tIns="46800">
            <a:noAutofit/>
          </a:bodyPr>
          <a:lstStyle>
            <a:lvl1pPr indent="-228600" lvl="0" marL="457200" algn="l">
              <a:spcBef>
                <a:spcPts val="800"/>
              </a:spcBef>
              <a:spcAft>
                <a:spcPts val="0"/>
              </a:spcAft>
              <a:buSzPts val="2400"/>
              <a:buNone/>
              <a:defRPr b="1" sz="2400"/>
            </a:lvl1pPr>
            <a:lvl2pPr indent="-228600" lvl="1" marL="914400" algn="l">
              <a:spcBef>
                <a:spcPts val="7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500"/>
              </a:spcBef>
              <a:spcAft>
                <a:spcPts val="0"/>
              </a:spcAft>
              <a:buSzPts val="1600"/>
              <a:buNone/>
              <a:defRPr b="1" sz="1600"/>
            </a:lvl4pPr>
            <a:lvl5pPr indent="-228600" lvl="4" marL="2286000" algn="l">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19"/>
          <p:cNvSpPr txBox="1"/>
          <p:nvPr>
            <p:ph idx="2" type="body"/>
          </p:nvPr>
        </p:nvSpPr>
        <p:spPr>
          <a:xfrm>
            <a:off x="840208" y="2505075"/>
            <a:ext cx="5157645" cy="3684588"/>
          </a:xfrm>
          <a:prstGeom prst="rect">
            <a:avLst/>
          </a:prstGeom>
          <a:noFill/>
          <a:ln>
            <a:noFill/>
          </a:ln>
        </p:spPr>
        <p:txBody>
          <a:bodyPr anchorCtr="0" anchor="t" bIns="46800" lIns="90000" spcFirstLastPara="1" rIns="90000" wrap="square" tIns="46800">
            <a:noAutofit/>
          </a:bodyPr>
          <a:lstStyle>
            <a:lvl1pPr indent="-342900" lvl="0" marL="457200" algn="l">
              <a:spcBef>
                <a:spcPts val="800"/>
              </a:spcBef>
              <a:spcAft>
                <a:spcPts val="0"/>
              </a:spcAft>
              <a:buSzPts val="1800"/>
              <a:buChar char="•"/>
              <a:defRPr/>
            </a:lvl1pPr>
            <a:lvl2pPr indent="-342900" lvl="1" marL="914400" algn="l">
              <a:spcBef>
                <a:spcPts val="7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500"/>
              </a:spcBef>
              <a:spcAft>
                <a:spcPts val="0"/>
              </a:spcAft>
              <a:buSzPts val="1800"/>
              <a:buChar char="–"/>
              <a:defRPr/>
            </a:lvl4pPr>
            <a:lvl5pPr indent="-342900" lvl="4" marL="2286000" algn="l">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9"/>
          <p:cNvSpPr txBox="1"/>
          <p:nvPr>
            <p:ph idx="3" type="body"/>
          </p:nvPr>
        </p:nvSpPr>
        <p:spPr>
          <a:xfrm>
            <a:off x="6171396" y="1681163"/>
            <a:ext cx="5183043" cy="823912"/>
          </a:xfrm>
          <a:prstGeom prst="rect">
            <a:avLst/>
          </a:prstGeom>
          <a:noFill/>
          <a:ln>
            <a:noFill/>
          </a:ln>
        </p:spPr>
        <p:txBody>
          <a:bodyPr anchorCtr="0" anchor="b" bIns="46800" lIns="90000" spcFirstLastPara="1" rIns="90000" wrap="square" tIns="46800">
            <a:noAutofit/>
          </a:bodyPr>
          <a:lstStyle>
            <a:lvl1pPr indent="-228600" lvl="0" marL="457200" algn="l">
              <a:spcBef>
                <a:spcPts val="800"/>
              </a:spcBef>
              <a:spcAft>
                <a:spcPts val="0"/>
              </a:spcAft>
              <a:buSzPts val="2400"/>
              <a:buNone/>
              <a:defRPr b="1" sz="2400"/>
            </a:lvl1pPr>
            <a:lvl2pPr indent="-228600" lvl="1" marL="914400" algn="l">
              <a:spcBef>
                <a:spcPts val="7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500"/>
              </a:spcBef>
              <a:spcAft>
                <a:spcPts val="0"/>
              </a:spcAft>
              <a:buSzPts val="1600"/>
              <a:buNone/>
              <a:defRPr b="1" sz="1600"/>
            </a:lvl4pPr>
            <a:lvl5pPr indent="-228600" lvl="4" marL="2286000" algn="l">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19"/>
          <p:cNvSpPr txBox="1"/>
          <p:nvPr>
            <p:ph idx="4" type="body"/>
          </p:nvPr>
        </p:nvSpPr>
        <p:spPr>
          <a:xfrm>
            <a:off x="6171396" y="2505075"/>
            <a:ext cx="5183043" cy="3684588"/>
          </a:xfrm>
          <a:prstGeom prst="rect">
            <a:avLst/>
          </a:prstGeom>
          <a:noFill/>
          <a:ln>
            <a:noFill/>
          </a:ln>
        </p:spPr>
        <p:txBody>
          <a:bodyPr anchorCtr="0" anchor="t" bIns="46800" lIns="90000" spcFirstLastPara="1" rIns="90000" wrap="square" tIns="46800">
            <a:noAutofit/>
          </a:bodyPr>
          <a:lstStyle>
            <a:lvl1pPr indent="-342900" lvl="0" marL="457200" algn="l">
              <a:spcBef>
                <a:spcPts val="800"/>
              </a:spcBef>
              <a:spcAft>
                <a:spcPts val="0"/>
              </a:spcAft>
              <a:buSzPts val="1800"/>
              <a:buChar char="•"/>
              <a:defRPr/>
            </a:lvl1pPr>
            <a:lvl2pPr indent="-342900" lvl="1" marL="914400" algn="l">
              <a:spcBef>
                <a:spcPts val="7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500"/>
              </a:spcBef>
              <a:spcAft>
                <a:spcPts val="0"/>
              </a:spcAft>
              <a:buSzPts val="1800"/>
              <a:buChar char="–"/>
              <a:defRPr/>
            </a:lvl4pPr>
            <a:lvl5pPr indent="-342900" lvl="4" marL="2286000" algn="l">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9"/>
          <p:cNvSpPr txBox="1"/>
          <p:nvPr>
            <p:ph idx="10" type="dt"/>
          </p:nvPr>
        </p:nvSpPr>
        <p:spPr>
          <a:xfrm>
            <a:off x="609600" y="6354763"/>
            <a:ext cx="2841625" cy="366712"/>
          </a:xfrm>
          <a:prstGeom prst="rect">
            <a:avLst/>
          </a:prstGeom>
          <a:noFill/>
          <a:ln>
            <a:noFill/>
          </a:ln>
        </p:spPr>
        <p:txBody>
          <a:bodyPr anchorCtr="0" anchor="ctr" bIns="46800" lIns="90000" spcFirstLastPara="1" rIns="90000" wrap="square" tIns="4680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8736013" y="6354763"/>
            <a:ext cx="2843212" cy="366712"/>
          </a:xfrm>
          <a:prstGeom prst="rect">
            <a:avLst/>
          </a:prstGeom>
          <a:noFill/>
          <a:ln>
            <a:noFill/>
          </a:ln>
        </p:spPr>
        <p:txBody>
          <a:bodyPr anchorCtr="0" anchor="ctr" bIns="46800" lIns="90000" spcFirstLastPara="1" rIns="90000" wrap="square" tIns="46800">
            <a:noAutofit/>
          </a:bodyPr>
          <a:lstStyle>
            <a:lvl1pPr indent="0" lvl="0" marL="0" marR="0" algn="l">
              <a:spcBef>
                <a:spcPts val="0"/>
              </a:spcBef>
              <a:spcAft>
                <a:spcPts val="0"/>
              </a:spcAft>
              <a:buNone/>
              <a:defRPr b="0" i="0" sz="1800" u="none" cap="none" strike="noStrike">
                <a:solidFill>
                  <a:srgbClr val="000000"/>
                </a:solidFill>
                <a:latin typeface="Arial"/>
                <a:ea typeface="Arial"/>
                <a:cs typeface="Arial"/>
                <a:sym typeface="Arial"/>
              </a:defRPr>
            </a:lvl1pPr>
            <a:lvl2pPr indent="0" lvl="1" marL="0" marR="0" algn="l">
              <a:spcBef>
                <a:spcPts val="0"/>
              </a:spcBef>
              <a:spcAft>
                <a:spcPts val="0"/>
              </a:spcAft>
              <a:buNone/>
              <a:defRPr b="0" i="0" sz="1800" u="none" cap="none" strike="noStrike">
                <a:solidFill>
                  <a:srgbClr val="000000"/>
                </a:solidFill>
                <a:latin typeface="Arial"/>
                <a:ea typeface="Arial"/>
                <a:cs typeface="Arial"/>
                <a:sym typeface="Arial"/>
              </a:defRPr>
            </a:lvl2pPr>
            <a:lvl3pPr indent="0" lvl="2" marL="0" marR="0" algn="l">
              <a:spcBef>
                <a:spcPts val="0"/>
              </a:spcBef>
              <a:spcAft>
                <a:spcPts val="0"/>
              </a:spcAft>
              <a:buNone/>
              <a:defRPr b="0" i="0" sz="1800" u="none" cap="none" strike="noStrike">
                <a:solidFill>
                  <a:srgbClr val="000000"/>
                </a:solidFill>
                <a:latin typeface="Arial"/>
                <a:ea typeface="Arial"/>
                <a:cs typeface="Arial"/>
                <a:sym typeface="Arial"/>
              </a:defRPr>
            </a:lvl3pPr>
            <a:lvl4pPr indent="0" lvl="3" marL="0" marR="0" algn="l">
              <a:spcBef>
                <a:spcPts val="0"/>
              </a:spcBef>
              <a:spcAft>
                <a:spcPts val="0"/>
              </a:spcAft>
              <a:buNone/>
              <a:defRPr b="0" i="0" sz="1800" u="none" cap="none" strike="noStrike">
                <a:solidFill>
                  <a:srgbClr val="000000"/>
                </a:solidFill>
                <a:latin typeface="Arial"/>
                <a:ea typeface="Arial"/>
                <a:cs typeface="Arial"/>
                <a:sym typeface="Arial"/>
              </a:defRPr>
            </a:lvl4pPr>
            <a:lvl5pPr indent="0" lvl="4" marL="0" marR="0" algn="l">
              <a:spcBef>
                <a:spcPts val="0"/>
              </a:spcBef>
              <a:spcAft>
                <a:spcPts val="0"/>
              </a:spcAft>
              <a:buNone/>
              <a:defRPr b="0" i="0" sz="1800" u="none" cap="none" strike="noStrike">
                <a:solidFill>
                  <a:srgbClr val="000000"/>
                </a:solidFill>
                <a:latin typeface="Arial"/>
                <a:ea typeface="Arial"/>
                <a:cs typeface="Arial"/>
                <a:sym typeface="Arial"/>
              </a:defRPr>
            </a:lvl5pPr>
            <a:lvl6pPr indent="0" lvl="5" marL="0" marR="0" algn="l">
              <a:spcBef>
                <a:spcPts val="0"/>
              </a:spcBef>
              <a:spcAft>
                <a:spcPts val="0"/>
              </a:spcAft>
              <a:buNone/>
              <a:defRPr b="0" i="0" sz="1800" u="none" cap="none" strike="noStrike">
                <a:solidFill>
                  <a:srgbClr val="000000"/>
                </a:solidFill>
                <a:latin typeface="Arial"/>
                <a:ea typeface="Arial"/>
                <a:cs typeface="Arial"/>
                <a:sym typeface="Arial"/>
              </a:defRPr>
            </a:lvl6pPr>
            <a:lvl7pPr indent="0" lvl="6" marL="0" marR="0" algn="l">
              <a:spcBef>
                <a:spcPts val="0"/>
              </a:spcBef>
              <a:spcAft>
                <a:spcPts val="0"/>
              </a:spcAft>
              <a:buNone/>
              <a:defRPr b="0" i="0" sz="1800" u="none" cap="none" strike="noStrike">
                <a:solidFill>
                  <a:srgbClr val="000000"/>
                </a:solidFill>
                <a:latin typeface="Arial"/>
                <a:ea typeface="Arial"/>
                <a:cs typeface="Arial"/>
                <a:sym typeface="Arial"/>
              </a:defRPr>
            </a:lvl7pPr>
            <a:lvl8pPr indent="0" lvl="7" marL="0" marR="0" algn="l">
              <a:spcBef>
                <a:spcPts val="0"/>
              </a:spcBef>
              <a:spcAft>
                <a:spcPts val="0"/>
              </a:spcAft>
              <a:buNone/>
              <a:defRPr b="0" i="0" sz="1800" u="none" cap="none" strike="noStrike">
                <a:solidFill>
                  <a:srgbClr val="000000"/>
                </a:solidFill>
                <a:latin typeface="Arial"/>
                <a:ea typeface="Arial"/>
                <a:cs typeface="Arial"/>
                <a:sym typeface="Arial"/>
              </a:defRPr>
            </a:lvl8pPr>
            <a:lvl9pPr indent="0" lvl="8" marL="0" marR="0" algn="l">
              <a:spcBef>
                <a:spcPts val="0"/>
              </a:spcBef>
              <a:spcAft>
                <a:spcPts val="0"/>
              </a:spcAft>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49" name="Shape 49"/>
        <p:cNvGrpSpPr/>
        <p:nvPr/>
      </p:nvGrpSpPr>
      <p:grpSpPr>
        <a:xfrm>
          <a:off x="0" y="0"/>
          <a:ext cx="0" cy="0"/>
          <a:chOff x="0" y="0"/>
          <a:chExt cx="0" cy="0"/>
        </a:xfrm>
      </p:grpSpPr>
      <p:sp>
        <p:nvSpPr>
          <p:cNvPr id="50" name="Google Shape;50;p20"/>
          <p:cNvSpPr txBox="1"/>
          <p:nvPr>
            <p:ph type="title"/>
          </p:nvPr>
        </p:nvSpPr>
        <p:spPr>
          <a:xfrm>
            <a:off x="609600" y="128588"/>
            <a:ext cx="10969625" cy="1433512"/>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20"/>
          <p:cNvSpPr txBox="1"/>
          <p:nvPr>
            <p:ph idx="10" type="dt"/>
          </p:nvPr>
        </p:nvSpPr>
        <p:spPr>
          <a:xfrm>
            <a:off x="609600" y="6354763"/>
            <a:ext cx="2841625" cy="366712"/>
          </a:xfrm>
          <a:prstGeom prst="rect">
            <a:avLst/>
          </a:prstGeom>
          <a:noFill/>
          <a:ln>
            <a:noFill/>
          </a:ln>
        </p:spPr>
        <p:txBody>
          <a:bodyPr anchorCtr="0" anchor="ctr" bIns="46800" lIns="90000" spcFirstLastPara="1" rIns="90000" wrap="square" tIns="4680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2" type="sldNum"/>
          </p:nvPr>
        </p:nvSpPr>
        <p:spPr>
          <a:xfrm>
            <a:off x="8736013" y="6354763"/>
            <a:ext cx="2843212" cy="366712"/>
          </a:xfrm>
          <a:prstGeom prst="rect">
            <a:avLst/>
          </a:prstGeom>
          <a:noFill/>
          <a:ln>
            <a:noFill/>
          </a:ln>
        </p:spPr>
        <p:txBody>
          <a:bodyPr anchorCtr="0" anchor="ctr" bIns="46800" lIns="90000" spcFirstLastPara="1" rIns="90000" wrap="square" tIns="46800">
            <a:noAutofit/>
          </a:bodyPr>
          <a:lstStyle>
            <a:lvl1pPr indent="0" lvl="0" marL="0" marR="0" algn="l">
              <a:spcBef>
                <a:spcPts val="0"/>
              </a:spcBef>
              <a:spcAft>
                <a:spcPts val="0"/>
              </a:spcAft>
              <a:buNone/>
              <a:defRPr b="0" i="0" sz="1800" u="none" cap="none" strike="noStrike">
                <a:solidFill>
                  <a:srgbClr val="000000"/>
                </a:solidFill>
                <a:latin typeface="Arial"/>
                <a:ea typeface="Arial"/>
                <a:cs typeface="Arial"/>
                <a:sym typeface="Arial"/>
              </a:defRPr>
            </a:lvl1pPr>
            <a:lvl2pPr indent="0" lvl="1" marL="0" marR="0" algn="l">
              <a:spcBef>
                <a:spcPts val="0"/>
              </a:spcBef>
              <a:spcAft>
                <a:spcPts val="0"/>
              </a:spcAft>
              <a:buNone/>
              <a:defRPr b="0" i="0" sz="1800" u="none" cap="none" strike="noStrike">
                <a:solidFill>
                  <a:srgbClr val="000000"/>
                </a:solidFill>
                <a:latin typeface="Arial"/>
                <a:ea typeface="Arial"/>
                <a:cs typeface="Arial"/>
                <a:sym typeface="Arial"/>
              </a:defRPr>
            </a:lvl2pPr>
            <a:lvl3pPr indent="0" lvl="2" marL="0" marR="0" algn="l">
              <a:spcBef>
                <a:spcPts val="0"/>
              </a:spcBef>
              <a:spcAft>
                <a:spcPts val="0"/>
              </a:spcAft>
              <a:buNone/>
              <a:defRPr b="0" i="0" sz="1800" u="none" cap="none" strike="noStrike">
                <a:solidFill>
                  <a:srgbClr val="000000"/>
                </a:solidFill>
                <a:latin typeface="Arial"/>
                <a:ea typeface="Arial"/>
                <a:cs typeface="Arial"/>
                <a:sym typeface="Arial"/>
              </a:defRPr>
            </a:lvl3pPr>
            <a:lvl4pPr indent="0" lvl="3" marL="0" marR="0" algn="l">
              <a:spcBef>
                <a:spcPts val="0"/>
              </a:spcBef>
              <a:spcAft>
                <a:spcPts val="0"/>
              </a:spcAft>
              <a:buNone/>
              <a:defRPr b="0" i="0" sz="1800" u="none" cap="none" strike="noStrike">
                <a:solidFill>
                  <a:srgbClr val="000000"/>
                </a:solidFill>
                <a:latin typeface="Arial"/>
                <a:ea typeface="Arial"/>
                <a:cs typeface="Arial"/>
                <a:sym typeface="Arial"/>
              </a:defRPr>
            </a:lvl4pPr>
            <a:lvl5pPr indent="0" lvl="4" marL="0" marR="0" algn="l">
              <a:spcBef>
                <a:spcPts val="0"/>
              </a:spcBef>
              <a:spcAft>
                <a:spcPts val="0"/>
              </a:spcAft>
              <a:buNone/>
              <a:defRPr b="0" i="0" sz="1800" u="none" cap="none" strike="noStrike">
                <a:solidFill>
                  <a:srgbClr val="000000"/>
                </a:solidFill>
                <a:latin typeface="Arial"/>
                <a:ea typeface="Arial"/>
                <a:cs typeface="Arial"/>
                <a:sym typeface="Arial"/>
              </a:defRPr>
            </a:lvl5pPr>
            <a:lvl6pPr indent="0" lvl="5" marL="0" marR="0" algn="l">
              <a:spcBef>
                <a:spcPts val="0"/>
              </a:spcBef>
              <a:spcAft>
                <a:spcPts val="0"/>
              </a:spcAft>
              <a:buNone/>
              <a:defRPr b="0" i="0" sz="1800" u="none" cap="none" strike="noStrike">
                <a:solidFill>
                  <a:srgbClr val="000000"/>
                </a:solidFill>
                <a:latin typeface="Arial"/>
                <a:ea typeface="Arial"/>
                <a:cs typeface="Arial"/>
                <a:sym typeface="Arial"/>
              </a:defRPr>
            </a:lvl6pPr>
            <a:lvl7pPr indent="0" lvl="6" marL="0" marR="0" algn="l">
              <a:spcBef>
                <a:spcPts val="0"/>
              </a:spcBef>
              <a:spcAft>
                <a:spcPts val="0"/>
              </a:spcAft>
              <a:buNone/>
              <a:defRPr b="0" i="0" sz="1800" u="none" cap="none" strike="noStrike">
                <a:solidFill>
                  <a:srgbClr val="000000"/>
                </a:solidFill>
                <a:latin typeface="Arial"/>
                <a:ea typeface="Arial"/>
                <a:cs typeface="Arial"/>
                <a:sym typeface="Arial"/>
              </a:defRPr>
            </a:lvl7pPr>
            <a:lvl8pPr indent="0" lvl="7" marL="0" marR="0" algn="l">
              <a:spcBef>
                <a:spcPts val="0"/>
              </a:spcBef>
              <a:spcAft>
                <a:spcPts val="0"/>
              </a:spcAft>
              <a:buNone/>
              <a:defRPr b="0" i="0" sz="1800" u="none" cap="none" strike="noStrike">
                <a:solidFill>
                  <a:srgbClr val="000000"/>
                </a:solidFill>
                <a:latin typeface="Arial"/>
                <a:ea typeface="Arial"/>
                <a:cs typeface="Arial"/>
                <a:sym typeface="Arial"/>
              </a:defRPr>
            </a:lvl8pPr>
            <a:lvl9pPr indent="0" lvl="8" marL="0" marR="0" algn="l">
              <a:spcBef>
                <a:spcPts val="0"/>
              </a:spcBef>
              <a:spcAft>
                <a:spcPts val="0"/>
              </a:spcAft>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3" name="Shape 53"/>
        <p:cNvGrpSpPr/>
        <p:nvPr/>
      </p:nvGrpSpPr>
      <p:grpSpPr>
        <a:xfrm>
          <a:off x="0" y="0"/>
          <a:ext cx="0" cy="0"/>
          <a:chOff x="0" y="0"/>
          <a:chExt cx="0" cy="0"/>
        </a:xfrm>
      </p:grpSpPr>
      <p:sp>
        <p:nvSpPr>
          <p:cNvPr id="54" name="Google Shape;54;p21"/>
          <p:cNvSpPr txBox="1"/>
          <p:nvPr>
            <p:ph type="title"/>
          </p:nvPr>
        </p:nvSpPr>
        <p:spPr>
          <a:xfrm>
            <a:off x="840208" y="457200"/>
            <a:ext cx="3932255" cy="1600200"/>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21"/>
          <p:cNvSpPr txBox="1"/>
          <p:nvPr>
            <p:ph idx="1" type="body"/>
          </p:nvPr>
        </p:nvSpPr>
        <p:spPr>
          <a:xfrm>
            <a:off x="5183042" y="987426"/>
            <a:ext cx="6171397" cy="4873625"/>
          </a:xfrm>
          <a:prstGeom prst="rect">
            <a:avLst/>
          </a:prstGeom>
          <a:noFill/>
          <a:ln>
            <a:noFill/>
          </a:ln>
        </p:spPr>
        <p:txBody>
          <a:bodyPr anchorCtr="0" anchor="t" bIns="46800" lIns="90000" spcFirstLastPara="1" rIns="90000" wrap="square" tIns="46800">
            <a:noAutofit/>
          </a:bodyPr>
          <a:lstStyle>
            <a:lvl1pPr indent="-431800" lvl="0" marL="457200" algn="l">
              <a:spcBef>
                <a:spcPts val="800"/>
              </a:spcBef>
              <a:spcAft>
                <a:spcPts val="0"/>
              </a:spcAft>
              <a:buSzPts val="3200"/>
              <a:buChar char="•"/>
              <a:defRPr sz="3200"/>
            </a:lvl1pPr>
            <a:lvl2pPr indent="-406400" lvl="1" marL="914400" algn="l">
              <a:spcBef>
                <a:spcPts val="700"/>
              </a:spcBef>
              <a:spcAft>
                <a:spcPts val="0"/>
              </a:spcAft>
              <a:buSzPts val="2800"/>
              <a:buChar char="–"/>
              <a:defRPr sz="2800"/>
            </a:lvl2pPr>
            <a:lvl3pPr indent="-381000" lvl="2" marL="1371600" algn="l">
              <a:spcBef>
                <a:spcPts val="600"/>
              </a:spcBef>
              <a:spcAft>
                <a:spcPts val="0"/>
              </a:spcAft>
              <a:buSzPts val="2400"/>
              <a:buChar char="•"/>
              <a:defRPr sz="2400"/>
            </a:lvl3pPr>
            <a:lvl4pPr indent="-355600" lvl="3" marL="1828800" algn="l">
              <a:spcBef>
                <a:spcPts val="5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6" name="Google Shape;56;p21"/>
          <p:cNvSpPr txBox="1"/>
          <p:nvPr>
            <p:ph idx="2" type="body"/>
          </p:nvPr>
        </p:nvSpPr>
        <p:spPr>
          <a:xfrm>
            <a:off x="840208" y="2057400"/>
            <a:ext cx="3932255" cy="3811588"/>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600"/>
              <a:buNone/>
              <a:defRPr sz="1600"/>
            </a:lvl1pPr>
            <a:lvl2pPr indent="-228600" lvl="1" marL="914400" algn="l">
              <a:spcBef>
                <a:spcPts val="700"/>
              </a:spcBef>
              <a:spcAft>
                <a:spcPts val="0"/>
              </a:spcAft>
              <a:buSzPts val="1400"/>
              <a:buNone/>
              <a:defRPr sz="1400"/>
            </a:lvl2pPr>
            <a:lvl3pPr indent="-228600" lvl="2" marL="1371600" algn="l">
              <a:spcBef>
                <a:spcPts val="600"/>
              </a:spcBef>
              <a:spcAft>
                <a:spcPts val="0"/>
              </a:spcAft>
              <a:buSzPts val="1200"/>
              <a:buNone/>
              <a:defRPr sz="1200"/>
            </a:lvl3pPr>
            <a:lvl4pPr indent="-228600" lvl="3" marL="1828800" algn="l">
              <a:spcBef>
                <a:spcPts val="500"/>
              </a:spcBef>
              <a:spcAft>
                <a:spcPts val="0"/>
              </a:spcAft>
              <a:buSzPts val="1000"/>
              <a:buNone/>
              <a:defRPr sz="1000"/>
            </a:lvl4pPr>
            <a:lvl5pPr indent="-228600" lvl="4" marL="2286000" algn="l">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21"/>
          <p:cNvSpPr txBox="1"/>
          <p:nvPr>
            <p:ph idx="10" type="dt"/>
          </p:nvPr>
        </p:nvSpPr>
        <p:spPr>
          <a:xfrm>
            <a:off x="609600" y="6354763"/>
            <a:ext cx="2841625" cy="366712"/>
          </a:xfrm>
          <a:prstGeom prst="rect">
            <a:avLst/>
          </a:prstGeom>
          <a:noFill/>
          <a:ln>
            <a:noFill/>
          </a:ln>
        </p:spPr>
        <p:txBody>
          <a:bodyPr anchorCtr="0" anchor="ctr" bIns="46800" lIns="90000" spcFirstLastPara="1" rIns="90000" wrap="square" tIns="4680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idx="12" type="sldNum"/>
          </p:nvPr>
        </p:nvSpPr>
        <p:spPr>
          <a:xfrm>
            <a:off x="8736013" y="6354763"/>
            <a:ext cx="2843212" cy="366712"/>
          </a:xfrm>
          <a:prstGeom prst="rect">
            <a:avLst/>
          </a:prstGeom>
          <a:noFill/>
          <a:ln>
            <a:noFill/>
          </a:ln>
        </p:spPr>
        <p:txBody>
          <a:bodyPr anchorCtr="0" anchor="ctr" bIns="46800" lIns="90000" spcFirstLastPara="1" rIns="90000" wrap="square" tIns="46800">
            <a:noAutofit/>
          </a:bodyPr>
          <a:lstStyle>
            <a:lvl1pPr indent="0" lvl="0" marL="0" marR="0" algn="l">
              <a:spcBef>
                <a:spcPts val="0"/>
              </a:spcBef>
              <a:spcAft>
                <a:spcPts val="0"/>
              </a:spcAft>
              <a:buNone/>
              <a:defRPr b="0" i="0" sz="1800" u="none" cap="none" strike="noStrike">
                <a:solidFill>
                  <a:srgbClr val="000000"/>
                </a:solidFill>
                <a:latin typeface="Arial"/>
                <a:ea typeface="Arial"/>
                <a:cs typeface="Arial"/>
                <a:sym typeface="Arial"/>
              </a:defRPr>
            </a:lvl1pPr>
            <a:lvl2pPr indent="0" lvl="1" marL="0" marR="0" algn="l">
              <a:spcBef>
                <a:spcPts val="0"/>
              </a:spcBef>
              <a:spcAft>
                <a:spcPts val="0"/>
              </a:spcAft>
              <a:buNone/>
              <a:defRPr b="0" i="0" sz="1800" u="none" cap="none" strike="noStrike">
                <a:solidFill>
                  <a:srgbClr val="000000"/>
                </a:solidFill>
                <a:latin typeface="Arial"/>
                <a:ea typeface="Arial"/>
                <a:cs typeface="Arial"/>
                <a:sym typeface="Arial"/>
              </a:defRPr>
            </a:lvl2pPr>
            <a:lvl3pPr indent="0" lvl="2" marL="0" marR="0" algn="l">
              <a:spcBef>
                <a:spcPts val="0"/>
              </a:spcBef>
              <a:spcAft>
                <a:spcPts val="0"/>
              </a:spcAft>
              <a:buNone/>
              <a:defRPr b="0" i="0" sz="1800" u="none" cap="none" strike="noStrike">
                <a:solidFill>
                  <a:srgbClr val="000000"/>
                </a:solidFill>
                <a:latin typeface="Arial"/>
                <a:ea typeface="Arial"/>
                <a:cs typeface="Arial"/>
                <a:sym typeface="Arial"/>
              </a:defRPr>
            </a:lvl3pPr>
            <a:lvl4pPr indent="0" lvl="3" marL="0" marR="0" algn="l">
              <a:spcBef>
                <a:spcPts val="0"/>
              </a:spcBef>
              <a:spcAft>
                <a:spcPts val="0"/>
              </a:spcAft>
              <a:buNone/>
              <a:defRPr b="0" i="0" sz="1800" u="none" cap="none" strike="noStrike">
                <a:solidFill>
                  <a:srgbClr val="000000"/>
                </a:solidFill>
                <a:latin typeface="Arial"/>
                <a:ea typeface="Arial"/>
                <a:cs typeface="Arial"/>
                <a:sym typeface="Arial"/>
              </a:defRPr>
            </a:lvl4pPr>
            <a:lvl5pPr indent="0" lvl="4" marL="0" marR="0" algn="l">
              <a:spcBef>
                <a:spcPts val="0"/>
              </a:spcBef>
              <a:spcAft>
                <a:spcPts val="0"/>
              </a:spcAft>
              <a:buNone/>
              <a:defRPr b="0" i="0" sz="1800" u="none" cap="none" strike="noStrike">
                <a:solidFill>
                  <a:srgbClr val="000000"/>
                </a:solidFill>
                <a:latin typeface="Arial"/>
                <a:ea typeface="Arial"/>
                <a:cs typeface="Arial"/>
                <a:sym typeface="Arial"/>
              </a:defRPr>
            </a:lvl5pPr>
            <a:lvl6pPr indent="0" lvl="5" marL="0" marR="0" algn="l">
              <a:spcBef>
                <a:spcPts val="0"/>
              </a:spcBef>
              <a:spcAft>
                <a:spcPts val="0"/>
              </a:spcAft>
              <a:buNone/>
              <a:defRPr b="0" i="0" sz="1800" u="none" cap="none" strike="noStrike">
                <a:solidFill>
                  <a:srgbClr val="000000"/>
                </a:solidFill>
                <a:latin typeface="Arial"/>
                <a:ea typeface="Arial"/>
                <a:cs typeface="Arial"/>
                <a:sym typeface="Arial"/>
              </a:defRPr>
            </a:lvl6pPr>
            <a:lvl7pPr indent="0" lvl="6" marL="0" marR="0" algn="l">
              <a:spcBef>
                <a:spcPts val="0"/>
              </a:spcBef>
              <a:spcAft>
                <a:spcPts val="0"/>
              </a:spcAft>
              <a:buNone/>
              <a:defRPr b="0" i="0" sz="1800" u="none" cap="none" strike="noStrike">
                <a:solidFill>
                  <a:srgbClr val="000000"/>
                </a:solidFill>
                <a:latin typeface="Arial"/>
                <a:ea typeface="Arial"/>
                <a:cs typeface="Arial"/>
                <a:sym typeface="Arial"/>
              </a:defRPr>
            </a:lvl7pPr>
            <a:lvl8pPr indent="0" lvl="7" marL="0" marR="0" algn="l">
              <a:spcBef>
                <a:spcPts val="0"/>
              </a:spcBef>
              <a:spcAft>
                <a:spcPts val="0"/>
              </a:spcAft>
              <a:buNone/>
              <a:defRPr b="0" i="0" sz="1800" u="none" cap="none" strike="noStrike">
                <a:solidFill>
                  <a:srgbClr val="000000"/>
                </a:solidFill>
                <a:latin typeface="Arial"/>
                <a:ea typeface="Arial"/>
                <a:cs typeface="Arial"/>
                <a:sym typeface="Arial"/>
              </a:defRPr>
            </a:lvl8pPr>
            <a:lvl9pPr indent="0" lvl="8" marL="0" marR="0" algn="l">
              <a:spcBef>
                <a:spcPts val="0"/>
              </a:spcBef>
              <a:spcAft>
                <a:spcPts val="0"/>
              </a:spcAft>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59" name="Shape 59"/>
        <p:cNvGrpSpPr/>
        <p:nvPr/>
      </p:nvGrpSpPr>
      <p:grpSpPr>
        <a:xfrm>
          <a:off x="0" y="0"/>
          <a:ext cx="0" cy="0"/>
          <a:chOff x="0" y="0"/>
          <a:chExt cx="0" cy="0"/>
        </a:xfrm>
      </p:grpSpPr>
      <p:sp>
        <p:nvSpPr>
          <p:cNvPr id="60" name="Google Shape;60;p22"/>
          <p:cNvSpPr txBox="1"/>
          <p:nvPr>
            <p:ph type="title"/>
          </p:nvPr>
        </p:nvSpPr>
        <p:spPr>
          <a:xfrm>
            <a:off x="840208" y="457200"/>
            <a:ext cx="3932255" cy="1600200"/>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22"/>
          <p:cNvSpPr/>
          <p:nvPr>
            <p:ph idx="2" type="pic"/>
          </p:nvPr>
        </p:nvSpPr>
        <p:spPr>
          <a:xfrm>
            <a:off x="5183042" y="987426"/>
            <a:ext cx="6171397" cy="4873625"/>
          </a:xfrm>
          <a:prstGeom prst="rect">
            <a:avLst/>
          </a:prstGeom>
          <a:noFill/>
          <a:ln>
            <a:noFill/>
          </a:ln>
        </p:spPr>
      </p:sp>
      <p:sp>
        <p:nvSpPr>
          <p:cNvPr id="62" name="Google Shape;62;p22"/>
          <p:cNvSpPr txBox="1"/>
          <p:nvPr>
            <p:ph idx="1" type="body"/>
          </p:nvPr>
        </p:nvSpPr>
        <p:spPr>
          <a:xfrm>
            <a:off x="840208" y="2057400"/>
            <a:ext cx="3932255" cy="3811588"/>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600"/>
              <a:buNone/>
              <a:defRPr sz="1600"/>
            </a:lvl1pPr>
            <a:lvl2pPr indent="-228600" lvl="1" marL="914400" algn="l">
              <a:spcBef>
                <a:spcPts val="700"/>
              </a:spcBef>
              <a:spcAft>
                <a:spcPts val="0"/>
              </a:spcAft>
              <a:buSzPts val="1400"/>
              <a:buNone/>
              <a:defRPr sz="1400"/>
            </a:lvl2pPr>
            <a:lvl3pPr indent="-228600" lvl="2" marL="1371600" algn="l">
              <a:spcBef>
                <a:spcPts val="600"/>
              </a:spcBef>
              <a:spcAft>
                <a:spcPts val="0"/>
              </a:spcAft>
              <a:buSzPts val="1200"/>
              <a:buNone/>
              <a:defRPr sz="1200"/>
            </a:lvl3pPr>
            <a:lvl4pPr indent="-228600" lvl="3" marL="1828800" algn="l">
              <a:spcBef>
                <a:spcPts val="500"/>
              </a:spcBef>
              <a:spcAft>
                <a:spcPts val="0"/>
              </a:spcAft>
              <a:buSzPts val="1000"/>
              <a:buNone/>
              <a:defRPr sz="1000"/>
            </a:lvl4pPr>
            <a:lvl5pPr indent="-228600" lvl="4" marL="2286000" algn="l">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2"/>
          <p:cNvSpPr txBox="1"/>
          <p:nvPr>
            <p:ph idx="10" type="dt"/>
          </p:nvPr>
        </p:nvSpPr>
        <p:spPr>
          <a:xfrm>
            <a:off x="609600" y="6354763"/>
            <a:ext cx="2841625" cy="366712"/>
          </a:xfrm>
          <a:prstGeom prst="rect">
            <a:avLst/>
          </a:prstGeom>
          <a:noFill/>
          <a:ln>
            <a:noFill/>
          </a:ln>
        </p:spPr>
        <p:txBody>
          <a:bodyPr anchorCtr="0" anchor="ctr" bIns="46800" lIns="90000" spcFirstLastPara="1" rIns="90000" wrap="square" tIns="4680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8736013" y="6354763"/>
            <a:ext cx="2843212" cy="366712"/>
          </a:xfrm>
          <a:prstGeom prst="rect">
            <a:avLst/>
          </a:prstGeom>
          <a:noFill/>
          <a:ln>
            <a:noFill/>
          </a:ln>
        </p:spPr>
        <p:txBody>
          <a:bodyPr anchorCtr="0" anchor="ctr" bIns="46800" lIns="90000" spcFirstLastPara="1" rIns="90000" wrap="square" tIns="46800">
            <a:noAutofit/>
          </a:bodyPr>
          <a:lstStyle>
            <a:lvl1pPr indent="0" lvl="0" marL="0" marR="0" algn="l">
              <a:spcBef>
                <a:spcPts val="0"/>
              </a:spcBef>
              <a:spcAft>
                <a:spcPts val="0"/>
              </a:spcAft>
              <a:buNone/>
              <a:defRPr b="0" i="0" sz="1800" u="none" cap="none" strike="noStrike">
                <a:solidFill>
                  <a:srgbClr val="000000"/>
                </a:solidFill>
                <a:latin typeface="Arial"/>
                <a:ea typeface="Arial"/>
                <a:cs typeface="Arial"/>
                <a:sym typeface="Arial"/>
              </a:defRPr>
            </a:lvl1pPr>
            <a:lvl2pPr indent="0" lvl="1" marL="0" marR="0" algn="l">
              <a:spcBef>
                <a:spcPts val="0"/>
              </a:spcBef>
              <a:spcAft>
                <a:spcPts val="0"/>
              </a:spcAft>
              <a:buNone/>
              <a:defRPr b="0" i="0" sz="1800" u="none" cap="none" strike="noStrike">
                <a:solidFill>
                  <a:srgbClr val="000000"/>
                </a:solidFill>
                <a:latin typeface="Arial"/>
                <a:ea typeface="Arial"/>
                <a:cs typeface="Arial"/>
                <a:sym typeface="Arial"/>
              </a:defRPr>
            </a:lvl2pPr>
            <a:lvl3pPr indent="0" lvl="2" marL="0" marR="0" algn="l">
              <a:spcBef>
                <a:spcPts val="0"/>
              </a:spcBef>
              <a:spcAft>
                <a:spcPts val="0"/>
              </a:spcAft>
              <a:buNone/>
              <a:defRPr b="0" i="0" sz="1800" u="none" cap="none" strike="noStrike">
                <a:solidFill>
                  <a:srgbClr val="000000"/>
                </a:solidFill>
                <a:latin typeface="Arial"/>
                <a:ea typeface="Arial"/>
                <a:cs typeface="Arial"/>
                <a:sym typeface="Arial"/>
              </a:defRPr>
            </a:lvl3pPr>
            <a:lvl4pPr indent="0" lvl="3" marL="0" marR="0" algn="l">
              <a:spcBef>
                <a:spcPts val="0"/>
              </a:spcBef>
              <a:spcAft>
                <a:spcPts val="0"/>
              </a:spcAft>
              <a:buNone/>
              <a:defRPr b="0" i="0" sz="1800" u="none" cap="none" strike="noStrike">
                <a:solidFill>
                  <a:srgbClr val="000000"/>
                </a:solidFill>
                <a:latin typeface="Arial"/>
                <a:ea typeface="Arial"/>
                <a:cs typeface="Arial"/>
                <a:sym typeface="Arial"/>
              </a:defRPr>
            </a:lvl4pPr>
            <a:lvl5pPr indent="0" lvl="4" marL="0" marR="0" algn="l">
              <a:spcBef>
                <a:spcPts val="0"/>
              </a:spcBef>
              <a:spcAft>
                <a:spcPts val="0"/>
              </a:spcAft>
              <a:buNone/>
              <a:defRPr b="0" i="0" sz="1800" u="none" cap="none" strike="noStrike">
                <a:solidFill>
                  <a:srgbClr val="000000"/>
                </a:solidFill>
                <a:latin typeface="Arial"/>
                <a:ea typeface="Arial"/>
                <a:cs typeface="Arial"/>
                <a:sym typeface="Arial"/>
              </a:defRPr>
            </a:lvl5pPr>
            <a:lvl6pPr indent="0" lvl="5" marL="0" marR="0" algn="l">
              <a:spcBef>
                <a:spcPts val="0"/>
              </a:spcBef>
              <a:spcAft>
                <a:spcPts val="0"/>
              </a:spcAft>
              <a:buNone/>
              <a:defRPr b="0" i="0" sz="1800" u="none" cap="none" strike="noStrike">
                <a:solidFill>
                  <a:srgbClr val="000000"/>
                </a:solidFill>
                <a:latin typeface="Arial"/>
                <a:ea typeface="Arial"/>
                <a:cs typeface="Arial"/>
                <a:sym typeface="Arial"/>
              </a:defRPr>
            </a:lvl6pPr>
            <a:lvl7pPr indent="0" lvl="6" marL="0" marR="0" algn="l">
              <a:spcBef>
                <a:spcPts val="0"/>
              </a:spcBef>
              <a:spcAft>
                <a:spcPts val="0"/>
              </a:spcAft>
              <a:buNone/>
              <a:defRPr b="0" i="0" sz="1800" u="none" cap="none" strike="noStrike">
                <a:solidFill>
                  <a:srgbClr val="000000"/>
                </a:solidFill>
                <a:latin typeface="Arial"/>
                <a:ea typeface="Arial"/>
                <a:cs typeface="Arial"/>
                <a:sym typeface="Arial"/>
              </a:defRPr>
            </a:lvl7pPr>
            <a:lvl8pPr indent="0" lvl="7" marL="0" marR="0" algn="l">
              <a:spcBef>
                <a:spcPts val="0"/>
              </a:spcBef>
              <a:spcAft>
                <a:spcPts val="0"/>
              </a:spcAft>
              <a:buNone/>
              <a:defRPr b="0" i="0" sz="1800" u="none" cap="none" strike="noStrike">
                <a:solidFill>
                  <a:srgbClr val="000000"/>
                </a:solidFill>
                <a:latin typeface="Arial"/>
                <a:ea typeface="Arial"/>
                <a:cs typeface="Arial"/>
                <a:sym typeface="Arial"/>
              </a:defRPr>
            </a:lvl8pPr>
            <a:lvl9pPr indent="0" lvl="8" marL="0" marR="0" algn="l">
              <a:spcBef>
                <a:spcPts val="0"/>
              </a:spcBef>
              <a:spcAft>
                <a:spcPts val="0"/>
              </a:spcAft>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17.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6" Type="http://schemas.openxmlformats.org/officeDocument/2006/relationships/theme" Target="../theme/theme2.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3"/>
          <p:cNvSpPr/>
          <p:nvPr/>
        </p:nvSpPr>
        <p:spPr>
          <a:xfrm>
            <a:off x="-4763" y="0"/>
            <a:ext cx="12207876" cy="76041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 name="Google Shape;7;p13"/>
          <p:cNvSpPr txBox="1"/>
          <p:nvPr>
            <p:ph type="title"/>
          </p:nvPr>
        </p:nvSpPr>
        <p:spPr>
          <a:xfrm>
            <a:off x="609600" y="128588"/>
            <a:ext cx="10969625" cy="1433512"/>
          </a:xfrm>
          <a:prstGeom prst="rect">
            <a:avLst/>
          </a:prstGeom>
          <a:noFill/>
          <a:ln>
            <a:noFill/>
          </a:ln>
        </p:spPr>
        <p:txBody>
          <a:bodyPr anchorCtr="0" anchor="ctr" bIns="46800" lIns="90000" spcFirstLastPara="1" rIns="90000" wrap="square" tIns="46800">
            <a:noAutofit/>
          </a:bodyPr>
          <a:lstStyle>
            <a:lvl1pPr lvl="0"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9pPr>
          </a:lstStyle>
          <a:p/>
        </p:txBody>
      </p:sp>
      <p:sp>
        <p:nvSpPr>
          <p:cNvPr id="8" name="Google Shape;8;p13"/>
          <p:cNvSpPr txBox="1"/>
          <p:nvPr>
            <p:ph idx="1" type="body"/>
          </p:nvPr>
        </p:nvSpPr>
        <p:spPr>
          <a:xfrm>
            <a:off x="609600" y="1600200"/>
            <a:ext cx="10969625" cy="6550025"/>
          </a:xfrm>
          <a:prstGeom prst="rect">
            <a:avLst/>
          </a:prstGeom>
          <a:noFill/>
          <a:ln>
            <a:noFill/>
          </a:ln>
        </p:spPr>
        <p:txBody>
          <a:bodyPr anchorCtr="0" anchor="t" bIns="46800" lIns="90000" spcFirstLastPara="1" rIns="90000" wrap="square" tIns="46800">
            <a:noAutofit/>
          </a:bodyPr>
          <a:lstStyle>
            <a:lvl1pPr indent="-431800" lvl="0" marL="457200" marR="0" rtl="0" algn="l">
              <a:spcBef>
                <a:spcPts val="800"/>
              </a:spcBef>
              <a:spcAft>
                <a:spcPts val="0"/>
              </a:spcAft>
              <a:buClr>
                <a:srgbClr val="000000"/>
              </a:buClr>
              <a:buSzPts val="3200"/>
              <a:buFont typeface="Times New Roman"/>
              <a:buChar char="•"/>
              <a:defRPr b="0" i="0" sz="3200" u="none" cap="none" strike="noStrike">
                <a:solidFill>
                  <a:srgbClr val="000000"/>
                </a:solidFill>
                <a:latin typeface="Calibri"/>
                <a:ea typeface="Calibri"/>
                <a:cs typeface="Calibri"/>
                <a:sym typeface="Calibri"/>
              </a:defRPr>
            </a:lvl1pPr>
            <a:lvl2pPr indent="-406400" lvl="1" marL="914400" marR="0" rtl="0" algn="l">
              <a:spcBef>
                <a:spcPts val="700"/>
              </a:spcBef>
              <a:spcAft>
                <a:spcPts val="0"/>
              </a:spcAft>
              <a:buClr>
                <a:srgbClr val="000000"/>
              </a:buClr>
              <a:buSzPts val="2800"/>
              <a:buFont typeface="Times New Roman"/>
              <a:buChar char="–"/>
              <a:defRPr b="0" i="0" sz="2800" u="none" cap="none" strike="noStrike">
                <a:solidFill>
                  <a:srgbClr val="000000"/>
                </a:solidFill>
                <a:latin typeface="Calibri"/>
                <a:ea typeface="Calibri"/>
                <a:cs typeface="Calibri"/>
                <a:sym typeface="Calibri"/>
              </a:defRPr>
            </a:lvl2pPr>
            <a:lvl3pPr indent="-381000" lvl="2" marL="1371600" marR="0" rtl="0" algn="l">
              <a:spcBef>
                <a:spcPts val="600"/>
              </a:spcBef>
              <a:spcAft>
                <a:spcPts val="0"/>
              </a:spcAft>
              <a:buClr>
                <a:srgbClr val="000000"/>
              </a:buClr>
              <a:buSzPts val="2400"/>
              <a:buFont typeface="Times New Roman"/>
              <a:buChar char="•"/>
              <a:defRPr b="0" i="0" sz="2400" u="none" cap="none" strike="noStrike">
                <a:solidFill>
                  <a:srgbClr val="000000"/>
                </a:solidFill>
                <a:latin typeface="Calibri"/>
                <a:ea typeface="Calibri"/>
                <a:cs typeface="Calibri"/>
                <a:sym typeface="Calibri"/>
              </a:defRPr>
            </a:lvl3pPr>
            <a:lvl4pPr indent="-355600" lvl="3" marL="1828800" marR="0" rtl="0" algn="l">
              <a:spcBef>
                <a:spcPts val="500"/>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4pPr>
            <a:lvl5pPr indent="-355600" lvl="4" marL="2286000" marR="0" rtl="0" algn="l">
              <a:spcBef>
                <a:spcPts val="500"/>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0" type="dt"/>
          </p:nvPr>
        </p:nvSpPr>
        <p:spPr>
          <a:xfrm>
            <a:off x="609600" y="6354763"/>
            <a:ext cx="2841625" cy="366712"/>
          </a:xfrm>
          <a:prstGeom prst="rect">
            <a:avLst/>
          </a:prstGeom>
          <a:noFill/>
          <a:ln>
            <a:noFill/>
          </a:ln>
        </p:spPr>
        <p:txBody>
          <a:bodyPr anchorCtr="0" anchor="ctr" bIns="46800" lIns="90000" spcFirstLastPara="1" rIns="90000" wrap="square" tIns="46800">
            <a:noAutofit/>
          </a:bodyPr>
          <a:lstStyle>
            <a:lvl1pPr lvl="0" marR="0" rtl="0" algn="l">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 name="Google Shape;10;p13"/>
          <p:cNvSpPr txBox="1"/>
          <p:nvPr/>
        </p:nvSpPr>
        <p:spPr>
          <a:xfrm>
            <a:off x="4165600" y="6354763"/>
            <a:ext cx="3859213" cy="368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sp>
        <p:nvSpPr>
          <p:cNvPr id="11" name="Google Shape;11;p13"/>
          <p:cNvSpPr txBox="1"/>
          <p:nvPr>
            <p:ph idx="12" type="sldNum"/>
          </p:nvPr>
        </p:nvSpPr>
        <p:spPr>
          <a:xfrm>
            <a:off x="8736013" y="6354763"/>
            <a:ext cx="2843212" cy="366712"/>
          </a:xfrm>
          <a:prstGeom prst="rect">
            <a:avLst/>
          </a:prstGeom>
          <a:noFill/>
          <a:ln>
            <a:noFill/>
          </a:ln>
        </p:spPr>
        <p:txBody>
          <a:bodyPr anchorCtr="0" anchor="ctr" bIns="46800" lIns="90000" spcFirstLastPara="1" rIns="90000" wrap="square" tIns="46800">
            <a:noAutofit/>
          </a:bodyPr>
          <a:lstStyle>
            <a:lvl1pPr indent="0" lvl="0" marL="0" marR="0" rtl="0" algn="l">
              <a:spcBef>
                <a:spcPts val="0"/>
              </a:spcBef>
              <a:spcAft>
                <a:spcPts val="0"/>
              </a:spcAft>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None/>
              <a:defRPr b="0" i="0" sz="1800" u="none" cap="none" strike="noStrike">
                <a:solidFill>
                  <a:srgbClr val="000000"/>
                </a:solidFill>
                <a:latin typeface="Arial"/>
                <a:ea typeface="Arial"/>
                <a:cs typeface="Arial"/>
                <a:sym typeface="Arial"/>
              </a:defRPr>
            </a:lvl2pPr>
            <a:lvl3pPr indent="0" lvl="2" marL="0" marR="0" rtl="0" algn="l">
              <a:spcBef>
                <a:spcPts val="0"/>
              </a:spcBef>
              <a:spcAft>
                <a:spcPts val="0"/>
              </a:spcAft>
              <a:buNone/>
              <a:defRPr b="0" i="0" sz="1800" u="none" cap="none" strike="noStrike">
                <a:solidFill>
                  <a:srgbClr val="000000"/>
                </a:solidFill>
                <a:latin typeface="Arial"/>
                <a:ea typeface="Arial"/>
                <a:cs typeface="Arial"/>
                <a:sym typeface="Arial"/>
              </a:defRPr>
            </a:lvl3pPr>
            <a:lvl4pPr indent="0" lvl="3" marL="0" marR="0" rtl="0" algn="l">
              <a:spcBef>
                <a:spcPts val="0"/>
              </a:spcBef>
              <a:spcAft>
                <a:spcPts val="0"/>
              </a:spcAft>
              <a:buNone/>
              <a:defRPr b="0" i="0" sz="1800" u="none" cap="none" strike="noStrike">
                <a:solidFill>
                  <a:srgbClr val="000000"/>
                </a:solidFill>
                <a:latin typeface="Arial"/>
                <a:ea typeface="Arial"/>
                <a:cs typeface="Arial"/>
                <a:sym typeface="Arial"/>
              </a:defRPr>
            </a:lvl4pPr>
            <a:lvl5pPr indent="0" lvl="4" marL="0" marR="0" rtl="0" algn="l">
              <a:spcBef>
                <a:spcPts val="0"/>
              </a:spcBef>
              <a:spcAft>
                <a:spcPts val="0"/>
              </a:spcAft>
              <a:buNone/>
              <a:defRPr b="0" i="0" sz="1800" u="none" cap="none" strike="noStrike">
                <a:solidFill>
                  <a:srgbClr val="000000"/>
                </a:solidFill>
                <a:latin typeface="Arial"/>
                <a:ea typeface="Arial"/>
                <a:cs typeface="Arial"/>
                <a:sym typeface="Arial"/>
              </a:defRPr>
            </a:lvl5pPr>
            <a:lvl6pPr indent="0" lvl="5" marL="0" marR="0" rtl="0" algn="l">
              <a:spcBef>
                <a:spcPts val="0"/>
              </a:spcBef>
              <a:spcAft>
                <a:spcPts val="0"/>
              </a:spcAft>
              <a:buNone/>
              <a:defRPr b="0" i="0" sz="1800" u="none" cap="none" strike="noStrike">
                <a:solidFill>
                  <a:srgbClr val="000000"/>
                </a:solidFill>
                <a:latin typeface="Arial"/>
                <a:ea typeface="Arial"/>
                <a:cs typeface="Arial"/>
                <a:sym typeface="Arial"/>
              </a:defRPr>
            </a:lvl6pPr>
            <a:lvl7pPr indent="0" lvl="6" marL="0" marR="0" rtl="0" algn="l">
              <a:spcBef>
                <a:spcPts val="0"/>
              </a:spcBef>
              <a:spcAft>
                <a:spcPts val="0"/>
              </a:spcAft>
              <a:buNone/>
              <a:defRPr b="0" i="0" sz="1800" u="none" cap="none" strike="noStrike">
                <a:solidFill>
                  <a:srgbClr val="000000"/>
                </a:solidFill>
                <a:latin typeface="Arial"/>
                <a:ea typeface="Arial"/>
                <a:cs typeface="Arial"/>
                <a:sym typeface="Arial"/>
              </a:defRPr>
            </a:lvl7pPr>
            <a:lvl8pPr indent="0" lvl="7" marL="0" marR="0" rtl="0" algn="l">
              <a:spcBef>
                <a:spcPts val="0"/>
              </a:spcBef>
              <a:spcAft>
                <a:spcPts val="0"/>
              </a:spcAft>
              <a:buNone/>
              <a:defRPr b="0" i="0" sz="1800" u="none" cap="none" strike="noStrike">
                <a:solidFill>
                  <a:srgbClr val="000000"/>
                </a:solidFill>
                <a:latin typeface="Arial"/>
                <a:ea typeface="Arial"/>
                <a:cs typeface="Arial"/>
                <a:sym typeface="Arial"/>
              </a:defRPr>
            </a:lvl8pPr>
            <a:lvl9pPr indent="0" lvl="8" marL="0" marR="0" rtl="0" algn="l">
              <a:spcBef>
                <a:spcPts val="0"/>
              </a:spcBef>
              <a:spcAft>
                <a:spcPts val="0"/>
              </a:spcAft>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pic>
        <p:nvPicPr>
          <p:cNvPr id="12" name="Google Shape;12;p13"/>
          <p:cNvPicPr preferRelativeResize="0"/>
          <p:nvPr/>
        </p:nvPicPr>
        <p:blipFill rotWithShape="1">
          <a:blip r:embed="rId1">
            <a:alphaModFix/>
          </a:blip>
          <a:srcRect b="0" l="0" r="0" t="0"/>
          <a:stretch/>
        </p:blipFill>
        <p:spPr>
          <a:xfrm>
            <a:off x="11113" y="5754688"/>
            <a:ext cx="12192000" cy="1117600"/>
          </a:xfrm>
          <a:prstGeom prst="rect">
            <a:avLst/>
          </a:prstGeom>
          <a:noFill/>
          <a:ln>
            <a:noFill/>
          </a:ln>
        </p:spPr>
      </p:pic>
      <p:grpSp>
        <p:nvGrpSpPr>
          <p:cNvPr id="13" name="Google Shape;13;p13"/>
          <p:cNvGrpSpPr/>
          <p:nvPr/>
        </p:nvGrpSpPr>
        <p:grpSpPr>
          <a:xfrm>
            <a:off x="6276975" y="6283325"/>
            <a:ext cx="5646738" cy="542925"/>
            <a:chOff x="6277365" y="118439"/>
            <a:chExt cx="5646438" cy="542741"/>
          </a:xfrm>
        </p:grpSpPr>
        <p:pic>
          <p:nvPicPr>
            <p:cNvPr id="14" name="Google Shape;14;p13"/>
            <p:cNvPicPr preferRelativeResize="0"/>
            <p:nvPr/>
          </p:nvPicPr>
          <p:blipFill rotWithShape="1">
            <a:blip r:embed="rId2">
              <a:alphaModFix/>
            </a:blip>
            <a:srcRect b="0" l="0" r="0" t="0"/>
            <a:stretch/>
          </p:blipFill>
          <p:spPr>
            <a:xfrm>
              <a:off x="10236605" y="205974"/>
              <a:ext cx="1687198" cy="337618"/>
            </a:xfrm>
            <a:prstGeom prst="rect">
              <a:avLst/>
            </a:prstGeom>
            <a:noFill/>
            <a:ln>
              <a:noFill/>
            </a:ln>
          </p:spPr>
        </p:pic>
        <p:pic>
          <p:nvPicPr>
            <p:cNvPr id="15" name="Google Shape;15;p13"/>
            <p:cNvPicPr preferRelativeResize="0"/>
            <p:nvPr/>
          </p:nvPicPr>
          <p:blipFill rotWithShape="1">
            <a:blip r:embed="rId3">
              <a:alphaModFix/>
            </a:blip>
            <a:srcRect b="20393" l="24600" r="22079" t="60610"/>
            <a:stretch/>
          </p:blipFill>
          <p:spPr>
            <a:xfrm>
              <a:off x="8358936" y="143709"/>
              <a:ext cx="1706857" cy="477920"/>
            </a:xfrm>
            <a:prstGeom prst="rect">
              <a:avLst/>
            </a:prstGeom>
            <a:noFill/>
            <a:ln>
              <a:noFill/>
            </a:ln>
          </p:spPr>
        </p:pic>
        <p:pic>
          <p:nvPicPr>
            <p:cNvPr id="16" name="Google Shape;16;p13"/>
            <p:cNvPicPr preferRelativeResize="0"/>
            <p:nvPr/>
          </p:nvPicPr>
          <p:blipFill rotWithShape="1">
            <a:blip r:embed="rId4">
              <a:alphaModFix/>
            </a:blip>
            <a:srcRect b="0" l="0" r="0" t="0"/>
            <a:stretch/>
          </p:blipFill>
          <p:spPr>
            <a:xfrm>
              <a:off x="6277365" y="118439"/>
              <a:ext cx="2081571" cy="542741"/>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1.jp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5.png"/><Relationship Id="rId8"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
          <p:cNvPicPr preferRelativeResize="0"/>
          <p:nvPr/>
        </p:nvPicPr>
        <p:blipFill rotWithShape="1">
          <a:blip r:embed="rId3">
            <a:alphaModFix/>
          </a:blip>
          <a:srcRect b="23586" l="0" r="0" t="18079"/>
          <a:stretch/>
        </p:blipFill>
        <p:spPr>
          <a:xfrm>
            <a:off x="5053013" y="0"/>
            <a:ext cx="2593975" cy="1512888"/>
          </a:xfrm>
          <a:prstGeom prst="rect">
            <a:avLst/>
          </a:prstGeom>
          <a:noFill/>
          <a:ln>
            <a:noFill/>
          </a:ln>
        </p:spPr>
      </p:pic>
      <p:pic>
        <p:nvPicPr>
          <p:cNvPr id="80" name="Google Shape;80;p1"/>
          <p:cNvPicPr preferRelativeResize="0"/>
          <p:nvPr/>
        </p:nvPicPr>
        <p:blipFill rotWithShape="1">
          <a:blip r:embed="rId4">
            <a:alphaModFix/>
          </a:blip>
          <a:srcRect b="27740" l="33356" r="16910" t="32938"/>
          <a:stretch/>
        </p:blipFill>
        <p:spPr>
          <a:xfrm>
            <a:off x="3103563" y="1449388"/>
            <a:ext cx="9086850" cy="5387975"/>
          </a:xfrm>
          <a:prstGeom prst="rect">
            <a:avLst/>
          </a:prstGeom>
          <a:noFill/>
          <a:ln>
            <a:noFill/>
          </a:ln>
        </p:spPr>
      </p:pic>
      <p:sp>
        <p:nvSpPr>
          <p:cNvPr id="81" name="Google Shape;81;p1"/>
          <p:cNvSpPr/>
          <p:nvPr/>
        </p:nvSpPr>
        <p:spPr>
          <a:xfrm>
            <a:off x="8894763" y="4124325"/>
            <a:ext cx="3081337" cy="41592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t/>
            </a:r>
            <a:endParaRPr b="1" i="0" sz="2100" u="none" cap="none" strike="noStrike">
              <a:solidFill>
                <a:schemeClr val="lt1"/>
              </a:solidFill>
              <a:latin typeface="Roboto"/>
              <a:ea typeface="Roboto"/>
              <a:cs typeface="Roboto"/>
              <a:sym typeface="Roboto"/>
            </a:endParaRPr>
          </a:p>
        </p:txBody>
      </p:sp>
      <p:sp>
        <p:nvSpPr>
          <p:cNvPr id="82" name="Google Shape;82;p1"/>
          <p:cNvSpPr/>
          <p:nvPr/>
        </p:nvSpPr>
        <p:spPr>
          <a:xfrm>
            <a:off x="-4763" y="0"/>
            <a:ext cx="4562476" cy="683736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83" name="Google Shape;83;p1"/>
          <p:cNvPicPr preferRelativeResize="0"/>
          <p:nvPr/>
        </p:nvPicPr>
        <p:blipFill rotWithShape="1">
          <a:blip r:embed="rId5">
            <a:alphaModFix/>
          </a:blip>
          <a:srcRect b="0" l="0" r="0" t="0"/>
          <a:stretch/>
        </p:blipFill>
        <p:spPr>
          <a:xfrm>
            <a:off x="922338" y="3444875"/>
            <a:ext cx="2490787" cy="1612900"/>
          </a:xfrm>
          <a:prstGeom prst="rect">
            <a:avLst/>
          </a:prstGeom>
          <a:noFill/>
          <a:ln>
            <a:noFill/>
          </a:ln>
        </p:spPr>
      </p:pic>
      <p:pic>
        <p:nvPicPr>
          <p:cNvPr id="84" name="Google Shape;84;p1"/>
          <p:cNvPicPr preferRelativeResize="0"/>
          <p:nvPr/>
        </p:nvPicPr>
        <p:blipFill rotWithShape="1">
          <a:blip r:embed="rId6">
            <a:alphaModFix/>
          </a:blip>
          <a:srcRect b="16308" l="24600" r="22079" t="16537"/>
          <a:stretch/>
        </p:blipFill>
        <p:spPr>
          <a:xfrm>
            <a:off x="647700" y="211138"/>
            <a:ext cx="3163888" cy="3132137"/>
          </a:xfrm>
          <a:prstGeom prst="rect">
            <a:avLst/>
          </a:prstGeom>
          <a:noFill/>
          <a:ln>
            <a:noFill/>
          </a:ln>
        </p:spPr>
      </p:pic>
      <p:pic>
        <p:nvPicPr>
          <p:cNvPr id="85" name="Google Shape;85;p1"/>
          <p:cNvPicPr preferRelativeResize="0"/>
          <p:nvPr/>
        </p:nvPicPr>
        <p:blipFill rotWithShape="1">
          <a:blip r:embed="rId7">
            <a:alphaModFix/>
          </a:blip>
          <a:srcRect b="0" l="0" r="0" t="0"/>
          <a:stretch/>
        </p:blipFill>
        <p:spPr>
          <a:xfrm>
            <a:off x="8156575" y="361950"/>
            <a:ext cx="3654425" cy="731838"/>
          </a:xfrm>
          <a:prstGeom prst="rect">
            <a:avLst/>
          </a:prstGeom>
          <a:noFill/>
          <a:ln>
            <a:noFill/>
          </a:ln>
        </p:spPr>
      </p:pic>
      <p:sp>
        <p:nvSpPr>
          <p:cNvPr id="86" name="Google Shape;86;p1"/>
          <p:cNvSpPr/>
          <p:nvPr/>
        </p:nvSpPr>
        <p:spPr>
          <a:xfrm>
            <a:off x="4557713" y="127099"/>
            <a:ext cx="7632600" cy="5318100"/>
          </a:xfrm>
          <a:prstGeom prst="rect">
            <a:avLst/>
          </a:prstGeom>
          <a:solidFill>
            <a:srgbClr val="DCF3E9">
              <a:alpha val="5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87" name="Google Shape;87;p1"/>
          <p:cNvPicPr preferRelativeResize="0"/>
          <p:nvPr/>
        </p:nvPicPr>
        <p:blipFill rotWithShape="1">
          <a:blip r:embed="rId8">
            <a:alphaModFix/>
          </a:blip>
          <a:srcRect b="0" l="0" r="0" t="0"/>
          <a:stretch/>
        </p:blipFill>
        <p:spPr>
          <a:xfrm>
            <a:off x="11113" y="3922713"/>
            <a:ext cx="12190413" cy="2949575"/>
          </a:xfrm>
          <a:prstGeom prst="rect">
            <a:avLst/>
          </a:prstGeom>
          <a:noFill/>
          <a:ln>
            <a:noFill/>
          </a:ln>
        </p:spPr>
      </p:pic>
      <p:sp>
        <p:nvSpPr>
          <p:cNvPr id="88" name="Google Shape;88;p1"/>
          <p:cNvSpPr txBox="1"/>
          <p:nvPr/>
        </p:nvSpPr>
        <p:spPr>
          <a:xfrm>
            <a:off x="2911475" y="5397500"/>
            <a:ext cx="9009000" cy="12618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pt-BR" sz="2800" u="none" cap="none" strike="noStrike">
                <a:solidFill>
                  <a:srgbClr val="000000"/>
                </a:solidFill>
                <a:latin typeface="Calibri"/>
                <a:ea typeface="Calibri"/>
                <a:cs typeface="Calibri"/>
                <a:sym typeface="Calibri"/>
              </a:rPr>
              <a:t>JAVA  I </a:t>
            </a:r>
            <a:br>
              <a:rPr b="0" i="0" lang="pt-BR" sz="2800" u="none" cap="none" strike="noStrike">
                <a:solidFill>
                  <a:srgbClr val="000000"/>
                </a:solidFill>
                <a:latin typeface="Calibri"/>
                <a:ea typeface="Calibri"/>
                <a:cs typeface="Calibri"/>
                <a:sym typeface="Calibri"/>
              </a:rPr>
            </a:br>
            <a:r>
              <a:rPr b="0" i="0" lang="pt-BR" sz="2800" u="none" cap="none" strike="noStrike">
                <a:solidFill>
                  <a:srgbClr val="000000"/>
                </a:solidFill>
                <a:latin typeface="Calibri"/>
                <a:ea typeface="Calibri"/>
                <a:cs typeface="Calibri"/>
                <a:sym typeface="Calibri"/>
              </a:rPr>
              <a:t>	Serializable, Equals, Hashcode</a:t>
            </a:r>
            <a:endParaRPr/>
          </a:p>
          <a:p>
            <a:pPr indent="0" lvl="0" marL="0" marR="0" rtl="0" algn="r">
              <a:spcBef>
                <a:spcPts val="0"/>
              </a:spcBef>
              <a:spcAft>
                <a:spcPts val="0"/>
              </a:spcAft>
              <a:buNone/>
            </a:pPr>
            <a:r>
              <a:rPr b="0" i="0" lang="pt-BR" sz="2000" u="none" cap="none" strike="noStrike">
                <a:solidFill>
                  <a:schemeClr val="lt1"/>
                </a:solidFill>
                <a:latin typeface="Roboto"/>
                <a:ea typeface="Roboto"/>
                <a:cs typeface="Roboto"/>
                <a:sym typeface="Roboto"/>
              </a:rPr>
              <a:t>13/08/2020</a:t>
            </a:r>
            <a:endParaRPr b="0" i="0" sz="2000" u="none" cap="none" strike="noStrike">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0"/>
          <p:cNvPicPr preferRelativeResize="0"/>
          <p:nvPr/>
        </p:nvPicPr>
        <p:blipFill rotWithShape="1">
          <a:blip r:embed="rId3">
            <a:alphaModFix/>
          </a:blip>
          <a:srcRect b="0" l="0" r="0" t="0"/>
          <a:stretch/>
        </p:blipFill>
        <p:spPr>
          <a:xfrm>
            <a:off x="1126654" y="1124744"/>
            <a:ext cx="5934075" cy="3619500"/>
          </a:xfrm>
          <a:prstGeom prst="rect">
            <a:avLst/>
          </a:prstGeom>
          <a:noFill/>
          <a:ln>
            <a:noFill/>
          </a:ln>
        </p:spPr>
      </p:pic>
      <p:sp>
        <p:nvSpPr>
          <p:cNvPr id="159" name="Google Shape;159;p10"/>
          <p:cNvSpPr/>
          <p:nvPr/>
        </p:nvSpPr>
        <p:spPr>
          <a:xfrm>
            <a:off x="406574" y="260648"/>
            <a:ext cx="923949" cy="294569"/>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chemeClr val="lt1"/>
              </a:buClr>
              <a:buSzPts val="1300"/>
              <a:buFont typeface="Times New Roman"/>
              <a:buNone/>
            </a:pPr>
            <a:r>
              <a:rPr b="1" i="0" lang="pt-BR" sz="1300" u="none" cap="none" strike="noStrike">
                <a:solidFill>
                  <a:schemeClr val="lt1"/>
                </a:solidFill>
                <a:latin typeface="Arial"/>
                <a:ea typeface="Arial"/>
                <a:cs typeface="Arial"/>
                <a:sym typeface="Arial"/>
              </a:rPr>
              <a:t>Exercício</a:t>
            </a:r>
            <a:endParaRPr b="1" i="0" sz="1300" u="none" cap="none" strike="noStrike">
              <a:solidFill>
                <a:schemeClr val="lt1"/>
              </a:solidFill>
              <a:latin typeface="Arial"/>
              <a:ea typeface="Arial"/>
              <a:cs typeface="Arial"/>
              <a:sym typeface="Arial"/>
            </a:endParaRPr>
          </a:p>
        </p:txBody>
      </p:sp>
      <p:sp>
        <p:nvSpPr>
          <p:cNvPr id="160" name="Google Shape;160;p10"/>
          <p:cNvSpPr/>
          <p:nvPr/>
        </p:nvSpPr>
        <p:spPr>
          <a:xfrm>
            <a:off x="6455246" y="1164374"/>
            <a:ext cx="3575316" cy="24840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spcBef>
                <a:spcPts val="0"/>
              </a:spcBef>
              <a:spcAft>
                <a:spcPts val="0"/>
              </a:spcAft>
              <a:buClr>
                <a:schemeClr val="dk1"/>
              </a:buClr>
              <a:buSzPts val="1000"/>
              <a:buFont typeface="Times New Roman"/>
              <a:buNone/>
            </a:pPr>
            <a:r>
              <a:rPr b="1" i="0" lang="pt-BR" sz="1000" u="none" cap="none" strike="noStrike">
                <a:solidFill>
                  <a:schemeClr val="dk1"/>
                </a:solidFill>
                <a:latin typeface="Arial"/>
                <a:ea typeface="Arial"/>
                <a:cs typeface="Arial"/>
                <a:sym typeface="Arial"/>
              </a:rPr>
              <a:t>Podemos configurar a conexão para utilizar ou não SSL</a:t>
            </a:r>
            <a:endParaRPr b="1" i="0" sz="10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11"/>
          <p:cNvPicPr preferRelativeResize="0"/>
          <p:nvPr/>
        </p:nvPicPr>
        <p:blipFill rotWithShape="1">
          <a:blip r:embed="rId3">
            <a:alphaModFix/>
          </a:blip>
          <a:srcRect b="0" l="0" r="0" t="0"/>
          <a:stretch/>
        </p:blipFill>
        <p:spPr>
          <a:xfrm>
            <a:off x="694606" y="1052736"/>
            <a:ext cx="7564884" cy="5066497"/>
          </a:xfrm>
          <a:prstGeom prst="rect">
            <a:avLst/>
          </a:prstGeom>
          <a:noFill/>
          <a:ln>
            <a:noFill/>
          </a:ln>
        </p:spPr>
      </p:pic>
      <p:sp>
        <p:nvSpPr>
          <p:cNvPr id="166" name="Google Shape;166;p11"/>
          <p:cNvSpPr/>
          <p:nvPr/>
        </p:nvSpPr>
        <p:spPr>
          <a:xfrm>
            <a:off x="406574" y="260648"/>
            <a:ext cx="923949" cy="294569"/>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chemeClr val="lt1"/>
              </a:buClr>
              <a:buSzPts val="1300"/>
              <a:buFont typeface="Times New Roman"/>
              <a:buNone/>
            </a:pPr>
            <a:r>
              <a:rPr b="1" i="0" lang="pt-BR" sz="1300" u="none" cap="none" strike="noStrike">
                <a:solidFill>
                  <a:schemeClr val="lt1"/>
                </a:solidFill>
                <a:latin typeface="Arial"/>
                <a:ea typeface="Arial"/>
                <a:cs typeface="Arial"/>
                <a:sym typeface="Arial"/>
              </a:rPr>
              <a:t>Exercício</a:t>
            </a:r>
            <a:endParaRPr b="1" i="0" sz="13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2"/>
          <p:cNvSpPr/>
          <p:nvPr/>
        </p:nvSpPr>
        <p:spPr>
          <a:xfrm>
            <a:off x="406574" y="260648"/>
            <a:ext cx="923949" cy="294569"/>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chemeClr val="lt1"/>
              </a:buClr>
              <a:buSzPts val="1300"/>
              <a:buFont typeface="Times New Roman"/>
              <a:buNone/>
            </a:pPr>
            <a:r>
              <a:rPr b="1" i="0" lang="pt-BR" sz="1300" u="none" cap="none" strike="noStrike">
                <a:solidFill>
                  <a:schemeClr val="lt1"/>
                </a:solidFill>
                <a:latin typeface="Arial"/>
                <a:ea typeface="Arial"/>
                <a:cs typeface="Arial"/>
                <a:sym typeface="Arial"/>
              </a:rPr>
              <a:t>Exercício</a:t>
            </a:r>
            <a:endParaRPr b="1" i="0" sz="1300" u="none" cap="none" strike="noStrike">
              <a:solidFill>
                <a:schemeClr val="lt1"/>
              </a:solidFill>
              <a:latin typeface="Arial"/>
              <a:ea typeface="Arial"/>
              <a:cs typeface="Arial"/>
              <a:sym typeface="Arial"/>
            </a:endParaRPr>
          </a:p>
        </p:txBody>
      </p:sp>
      <p:pic>
        <p:nvPicPr>
          <p:cNvPr id="172" name="Google Shape;172;p12"/>
          <p:cNvPicPr preferRelativeResize="0"/>
          <p:nvPr/>
        </p:nvPicPr>
        <p:blipFill rotWithShape="1">
          <a:blip r:embed="rId3">
            <a:alphaModFix/>
          </a:blip>
          <a:srcRect b="0" l="0" r="0" t="0"/>
          <a:stretch/>
        </p:blipFill>
        <p:spPr>
          <a:xfrm>
            <a:off x="550590" y="836712"/>
            <a:ext cx="5709398" cy="52565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p:nvPr/>
        </p:nvSpPr>
        <p:spPr>
          <a:xfrm>
            <a:off x="3884215" y="914401"/>
            <a:ext cx="2787055" cy="338554"/>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1600"/>
              <a:buFont typeface="Times New Roman"/>
              <a:buNone/>
            </a:pPr>
            <a:r>
              <a:rPr b="1" i="0" lang="pt-BR" sz="1600" u="none" cap="none" strike="noStrike">
                <a:solidFill>
                  <a:schemeClr val="dk1"/>
                </a:solidFill>
                <a:latin typeface="Arial"/>
                <a:ea typeface="Arial"/>
                <a:cs typeface="Arial"/>
                <a:sym typeface="Arial"/>
              </a:rPr>
              <a:t>interface serializable</a:t>
            </a:r>
            <a:endParaRPr b="1" i="0" sz="1600" u="none" cap="none" strike="noStrike">
              <a:solidFill>
                <a:schemeClr val="dk1"/>
              </a:solidFill>
              <a:latin typeface="Arial"/>
              <a:ea typeface="Arial"/>
              <a:cs typeface="Arial"/>
              <a:sym typeface="Arial"/>
            </a:endParaRPr>
          </a:p>
        </p:txBody>
      </p:sp>
      <p:pic>
        <p:nvPicPr>
          <p:cNvPr id="94" name="Google Shape;94;p2"/>
          <p:cNvPicPr preferRelativeResize="0"/>
          <p:nvPr/>
        </p:nvPicPr>
        <p:blipFill rotWithShape="1">
          <a:blip r:embed="rId3">
            <a:alphaModFix/>
          </a:blip>
          <a:srcRect b="0" l="0" r="0" t="0"/>
          <a:stretch/>
        </p:blipFill>
        <p:spPr>
          <a:xfrm>
            <a:off x="1918494" y="1557338"/>
            <a:ext cx="3960812" cy="704850"/>
          </a:xfrm>
          <a:prstGeom prst="rect">
            <a:avLst/>
          </a:prstGeom>
          <a:noFill/>
          <a:ln>
            <a:noFill/>
          </a:ln>
        </p:spPr>
      </p:pic>
      <p:sp>
        <p:nvSpPr>
          <p:cNvPr id="95" name="Google Shape;95;p2"/>
          <p:cNvSpPr/>
          <p:nvPr/>
        </p:nvSpPr>
        <p:spPr>
          <a:xfrm>
            <a:off x="1880394" y="2708275"/>
            <a:ext cx="8185150" cy="16002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Clr>
                <a:srgbClr val="000000"/>
              </a:buClr>
              <a:buSzPts val="1400"/>
              <a:buFont typeface="Times New Roman"/>
              <a:buNone/>
            </a:pPr>
            <a:r>
              <a:rPr b="1" i="0" lang="pt-BR" sz="1400" u="none" cap="none" strike="noStrike">
                <a:solidFill>
                  <a:schemeClr val="dk1"/>
                </a:solidFill>
                <a:latin typeface="Arial"/>
                <a:ea typeface="Arial"/>
                <a:cs typeface="Arial"/>
                <a:sym typeface="Arial"/>
              </a:rPr>
              <a:t>Serialização em Java é um processo no qual a instância de um objeto é transformada em uma sequência de bytes e utilizada quando precisamos enviar objetos pela rede ou salvar objetos. Isso porque o estado atual do objeto é congelado e do outro lado nós podemos descongelar o estado deste objeto.</a:t>
            </a:r>
            <a:endParaRPr/>
          </a:p>
          <a:p>
            <a:pPr indent="0" lvl="0" marL="0" marR="0" rtl="0" algn="just">
              <a:spcBef>
                <a:spcPts val="0"/>
              </a:spcBef>
              <a:spcAft>
                <a:spcPts val="0"/>
              </a:spcAft>
              <a:buClr>
                <a:srgbClr val="000000"/>
              </a:buClr>
              <a:buSzPts val="1400"/>
              <a:buFont typeface="Times New Roman"/>
              <a:buNone/>
            </a:pPr>
            <a:r>
              <a:t/>
            </a:r>
            <a:endParaRPr b="1" i="0" sz="1400" u="none" cap="none" strike="noStrike">
              <a:solidFill>
                <a:schemeClr val="dk1"/>
              </a:solidFill>
              <a:latin typeface="Arial"/>
              <a:ea typeface="Arial"/>
              <a:cs typeface="Arial"/>
              <a:sym typeface="Arial"/>
            </a:endParaRPr>
          </a:p>
          <a:p>
            <a:pPr indent="0" lvl="0" marL="0" marR="0" rtl="0" algn="just">
              <a:spcBef>
                <a:spcPts val="0"/>
              </a:spcBef>
              <a:spcAft>
                <a:spcPts val="0"/>
              </a:spcAft>
              <a:buClr>
                <a:srgbClr val="000000"/>
              </a:buClr>
              <a:buSzPts val="1400"/>
              <a:buFont typeface="Times New Roman"/>
              <a:buNone/>
            </a:pPr>
            <a:r>
              <a:rPr b="1" i="0" lang="pt-BR" sz="1400" u="none" cap="none" strike="noStrike">
                <a:solidFill>
                  <a:schemeClr val="dk1"/>
                </a:solidFill>
                <a:latin typeface="Arial"/>
                <a:ea typeface="Arial"/>
                <a:cs typeface="Arial"/>
                <a:sym typeface="Arial"/>
              </a:rPr>
              <a:t>Para usar a serialização devemos explicitamente implementar a interface Serializable. Esta interface é apenas de marcação, pois não tem nenhum método a ser implementado, serve apenas para que a JVM saiba que a classe é serializada.</a:t>
            </a:r>
            <a:endParaRPr/>
          </a:p>
        </p:txBody>
      </p:sp>
      <p:sp>
        <p:nvSpPr>
          <p:cNvPr id="96" name="Google Shape;96;p2"/>
          <p:cNvSpPr/>
          <p:nvPr/>
        </p:nvSpPr>
        <p:spPr>
          <a:xfrm>
            <a:off x="1918494" y="5013325"/>
            <a:ext cx="8185150" cy="738188"/>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Clr>
                <a:srgbClr val="000000"/>
              </a:buClr>
              <a:buSzPts val="1400"/>
              <a:buFont typeface="Times New Roman"/>
              <a:buNone/>
            </a:pPr>
            <a:r>
              <a:rPr b="1" i="0" lang="pt-BR" sz="1400" u="none" cap="none" strike="noStrike">
                <a:solidFill>
                  <a:schemeClr val="dk1"/>
                </a:solidFill>
                <a:latin typeface="Arial"/>
                <a:ea typeface="Arial"/>
                <a:cs typeface="Arial"/>
                <a:sym typeface="Arial"/>
              </a:rPr>
              <a:t>O serialVersionUID é um identificador de versão universal para uma classe Serializable.   Na deserialização, esse número é utilizado para garantir que uma classe carregada corresponde exatamente a um objeto serializado. Se nenhuma correspondência do objeto for encontrada, então é lançada uma exceção.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3"/>
          <p:cNvPicPr preferRelativeResize="0"/>
          <p:nvPr/>
        </p:nvPicPr>
        <p:blipFill rotWithShape="1">
          <a:blip r:embed="rId3">
            <a:alphaModFix/>
          </a:blip>
          <a:srcRect b="0" l="0" r="0" t="0"/>
          <a:stretch/>
        </p:blipFill>
        <p:spPr>
          <a:xfrm>
            <a:off x="1412081" y="1766889"/>
            <a:ext cx="4076700" cy="1260475"/>
          </a:xfrm>
          <a:prstGeom prst="rect">
            <a:avLst/>
          </a:prstGeom>
          <a:noFill/>
          <a:ln>
            <a:noFill/>
          </a:ln>
        </p:spPr>
      </p:pic>
      <p:sp>
        <p:nvSpPr>
          <p:cNvPr id="102" name="Google Shape;102;p3"/>
          <p:cNvSpPr/>
          <p:nvPr/>
        </p:nvSpPr>
        <p:spPr>
          <a:xfrm>
            <a:off x="1812925" y="838201"/>
            <a:ext cx="8469312" cy="646331"/>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1200"/>
              <a:buFont typeface="Times New Roman"/>
              <a:buNone/>
            </a:pPr>
            <a:r>
              <a:rPr b="1" i="0" lang="pt-BR" sz="1200" u="none" cap="none" strike="noStrike">
                <a:solidFill>
                  <a:schemeClr val="dk1"/>
                </a:solidFill>
                <a:latin typeface="Arial"/>
                <a:ea typeface="Arial"/>
                <a:cs typeface="Arial"/>
                <a:sym typeface="Arial"/>
              </a:rPr>
              <a:t>O código abaixo terá como resultado Não são o mesmo proprietário. </a:t>
            </a:r>
            <a:endParaRPr/>
          </a:p>
          <a:p>
            <a:pPr indent="0" lvl="0" marL="0" marR="0" rtl="0" algn="l">
              <a:spcBef>
                <a:spcPts val="0"/>
              </a:spcBef>
              <a:spcAft>
                <a:spcPts val="0"/>
              </a:spcAft>
              <a:buClr>
                <a:srgbClr val="000000"/>
              </a:buClr>
              <a:buSzPts val="1200"/>
              <a:buFont typeface="Times New Roman"/>
              <a:buNone/>
            </a:pPr>
            <a:r>
              <a:rPr b="1" i="0" lang="pt-BR" sz="1200" u="none" cap="none" strike="noStrike">
                <a:solidFill>
                  <a:schemeClr val="dk1"/>
                </a:solidFill>
                <a:latin typeface="Arial"/>
                <a:ea typeface="Arial"/>
                <a:cs typeface="Arial"/>
                <a:sym typeface="Arial"/>
              </a:rPr>
              <a:t>Isso porque a classe Proprietario não sobrescreveu o método equals() da classe Object retornando assim o valor de memória dos objetos.</a:t>
            </a:r>
            <a:endParaRPr/>
          </a:p>
        </p:txBody>
      </p:sp>
      <p:pic>
        <p:nvPicPr>
          <p:cNvPr id="103" name="Google Shape;103;p3"/>
          <p:cNvPicPr preferRelativeResize="0"/>
          <p:nvPr/>
        </p:nvPicPr>
        <p:blipFill rotWithShape="1">
          <a:blip r:embed="rId4">
            <a:alphaModFix/>
          </a:blip>
          <a:srcRect b="0" l="0" r="0" t="0"/>
          <a:stretch/>
        </p:blipFill>
        <p:spPr>
          <a:xfrm>
            <a:off x="940593" y="3063877"/>
            <a:ext cx="5083283" cy="3173435"/>
          </a:xfrm>
          <a:prstGeom prst="rect">
            <a:avLst/>
          </a:prstGeom>
          <a:noFill/>
          <a:ln>
            <a:noFill/>
          </a:ln>
        </p:spPr>
      </p:pic>
      <p:sp>
        <p:nvSpPr>
          <p:cNvPr id="104" name="Google Shape;104;p3"/>
          <p:cNvSpPr/>
          <p:nvPr/>
        </p:nvSpPr>
        <p:spPr>
          <a:xfrm>
            <a:off x="5663406" y="1766889"/>
            <a:ext cx="4679950" cy="646331"/>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1200"/>
              <a:buFont typeface="Times New Roman"/>
              <a:buNone/>
            </a:pPr>
            <a:r>
              <a:rPr b="1" i="0" lang="pt-BR" sz="1200" u="none" cap="none" strike="noStrike">
                <a:solidFill>
                  <a:schemeClr val="dk1"/>
                </a:solidFill>
                <a:latin typeface="Arial"/>
                <a:ea typeface="Arial"/>
                <a:cs typeface="Arial"/>
                <a:sym typeface="Arial"/>
              </a:rPr>
              <a:t>Vamos adicionar o método equals e hashCode somente para o código, agora o resultado terá como resposta</a:t>
            </a:r>
            <a:endParaRPr/>
          </a:p>
          <a:p>
            <a:pPr indent="0" lvl="0" marL="0" marR="0" rtl="0" algn="l">
              <a:spcBef>
                <a:spcPts val="0"/>
              </a:spcBef>
              <a:spcAft>
                <a:spcPts val="0"/>
              </a:spcAft>
              <a:buClr>
                <a:srgbClr val="000000"/>
              </a:buClr>
              <a:buSzPts val="1200"/>
              <a:buFont typeface="Times New Roman"/>
              <a:buNone/>
            </a:pPr>
            <a:r>
              <a:rPr b="1" i="0" lang="pt-BR" sz="1200" u="none" cap="none" strike="noStrike">
                <a:solidFill>
                  <a:schemeClr val="dk1"/>
                </a:solidFill>
                <a:latin typeface="Arial"/>
                <a:ea typeface="Arial"/>
                <a:cs typeface="Arial"/>
                <a:sym typeface="Arial"/>
              </a:rPr>
              <a:t>“São o mesmo proprietário”</a:t>
            </a:r>
            <a:endParaRPr/>
          </a:p>
        </p:txBody>
      </p:sp>
      <p:sp>
        <p:nvSpPr>
          <p:cNvPr id="105" name="Google Shape;105;p3"/>
          <p:cNvSpPr/>
          <p:nvPr/>
        </p:nvSpPr>
        <p:spPr>
          <a:xfrm>
            <a:off x="6255543" y="2636912"/>
            <a:ext cx="4264025" cy="2677656"/>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Clr>
                <a:srgbClr val="000000"/>
              </a:buClr>
              <a:buSzPts val="1200"/>
              <a:buFont typeface="Times New Roman"/>
              <a:buNone/>
            </a:pPr>
            <a:r>
              <a:rPr b="1" i="0" lang="pt-BR" sz="1200" u="none" cap="none" strike="noStrike">
                <a:solidFill>
                  <a:schemeClr val="dk1"/>
                </a:solidFill>
                <a:latin typeface="Arial"/>
                <a:ea typeface="Arial"/>
                <a:cs typeface="Arial"/>
                <a:sym typeface="Arial"/>
              </a:rPr>
              <a:t>O método hashCode() é utilizado para organizar os elementos de uma coleção em um mesmo compartimento. Como por exemplo um armário de fichas de clientes podem ser separadas em várias pastas em uma gaveta ficariam todos os clientes cujo nome comece com a letra A, na segunda gaveta </a:t>
            </a:r>
            <a:endParaRPr/>
          </a:p>
          <a:p>
            <a:pPr indent="0" lvl="0" marL="0" marR="0" rtl="0" algn="just">
              <a:spcBef>
                <a:spcPts val="0"/>
              </a:spcBef>
              <a:spcAft>
                <a:spcPts val="0"/>
              </a:spcAft>
              <a:buClr>
                <a:srgbClr val="000000"/>
              </a:buClr>
              <a:buSzPts val="1200"/>
              <a:buFont typeface="Times New Roman"/>
              <a:buNone/>
            </a:pPr>
            <a:r>
              <a:rPr b="1" i="0" lang="pt-BR" sz="1200" u="none" cap="none" strike="noStrike">
                <a:solidFill>
                  <a:schemeClr val="dk1"/>
                </a:solidFill>
                <a:latin typeface="Arial"/>
                <a:ea typeface="Arial"/>
                <a:cs typeface="Arial"/>
                <a:sym typeface="Arial"/>
              </a:rPr>
              <a:t>todos os clientes que comecem com a letra B,</a:t>
            </a:r>
            <a:endParaRPr/>
          </a:p>
          <a:p>
            <a:pPr indent="0" lvl="0" marL="0" marR="0" rtl="0" algn="just">
              <a:spcBef>
                <a:spcPts val="0"/>
              </a:spcBef>
              <a:spcAft>
                <a:spcPts val="0"/>
              </a:spcAft>
              <a:buClr>
                <a:srgbClr val="000000"/>
              </a:buClr>
              <a:buSzPts val="1200"/>
              <a:buFont typeface="Times New Roman"/>
              <a:buNone/>
            </a:pPr>
            <a:r>
              <a:rPr b="1" i="0" lang="pt-BR" sz="1200" u="none" cap="none" strike="noStrike">
                <a:solidFill>
                  <a:schemeClr val="dk1"/>
                </a:solidFill>
                <a:latin typeface="Arial"/>
                <a:ea typeface="Arial"/>
                <a:cs typeface="Arial"/>
                <a:sym typeface="Arial"/>
              </a:rPr>
              <a:t>e assim sucessivamente, desta forma a busca fica mais rápida por um cliente.</a:t>
            </a:r>
            <a:endParaRPr/>
          </a:p>
          <a:p>
            <a:pPr indent="0" lvl="0" marL="0" marR="0" rtl="0" algn="just">
              <a:spcBef>
                <a:spcPts val="0"/>
              </a:spcBef>
              <a:spcAft>
                <a:spcPts val="0"/>
              </a:spcAft>
              <a:buClr>
                <a:srgbClr val="000000"/>
              </a:buClr>
              <a:buSzPts val="1200"/>
              <a:buFont typeface="Times New Roman"/>
              <a:buNone/>
            </a:pPr>
            <a:r>
              <a:t/>
            </a:r>
            <a:endParaRPr b="1" i="0" sz="1200" u="none" cap="none" strike="noStrike">
              <a:solidFill>
                <a:schemeClr val="dk1"/>
              </a:solidFill>
              <a:latin typeface="Arial"/>
              <a:ea typeface="Arial"/>
              <a:cs typeface="Arial"/>
              <a:sym typeface="Arial"/>
            </a:endParaRPr>
          </a:p>
          <a:p>
            <a:pPr indent="0" lvl="0" marL="0" marR="0" rtl="0" algn="just">
              <a:spcBef>
                <a:spcPts val="0"/>
              </a:spcBef>
              <a:spcAft>
                <a:spcPts val="0"/>
              </a:spcAft>
              <a:buClr>
                <a:srgbClr val="000000"/>
              </a:buClr>
              <a:buSzPts val="1200"/>
              <a:buFont typeface="Times New Roman"/>
              <a:buNone/>
            </a:pPr>
            <a:r>
              <a:rPr b="1" i="0" lang="pt-BR" sz="1200" u="none" cap="none" strike="noStrike">
                <a:solidFill>
                  <a:schemeClr val="dk1"/>
                </a:solidFill>
                <a:latin typeface="Arial"/>
                <a:ea typeface="Arial"/>
                <a:cs typeface="Arial"/>
                <a:sym typeface="Arial"/>
              </a:rPr>
              <a:t>Para gerar o código hash de um objeto é necessário sobrescrever o método hascode() da classe Object, </a:t>
            </a:r>
            <a:endParaRPr/>
          </a:p>
          <a:p>
            <a:pPr indent="0" lvl="0" marL="0" marR="0" rtl="0" algn="just">
              <a:spcBef>
                <a:spcPts val="0"/>
              </a:spcBef>
              <a:spcAft>
                <a:spcPts val="0"/>
              </a:spcAft>
              <a:buClr>
                <a:srgbClr val="000000"/>
              </a:buClr>
              <a:buSzPts val="1200"/>
              <a:buFont typeface="Times New Roman"/>
              <a:buNone/>
            </a:pPr>
            <a:r>
              <a:rPr b="1" i="0" lang="pt-BR" sz="1200" u="none" cap="none" strike="noStrike">
                <a:solidFill>
                  <a:schemeClr val="dk1"/>
                </a:solidFill>
                <a:latin typeface="Arial"/>
                <a:ea typeface="Arial"/>
                <a:cs typeface="Arial"/>
                <a:sym typeface="Arial"/>
              </a:rPr>
              <a:t>É importante notar que esse método retorna um inteiro que representa o "gaveta" onde se encontra o cliente.</a:t>
            </a:r>
            <a:endParaRPr/>
          </a:p>
        </p:txBody>
      </p:sp>
      <p:sp>
        <p:nvSpPr>
          <p:cNvPr id="106" name="Google Shape;106;p3"/>
          <p:cNvSpPr/>
          <p:nvPr/>
        </p:nvSpPr>
        <p:spPr>
          <a:xfrm>
            <a:off x="763242" y="189748"/>
            <a:ext cx="263886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1400"/>
              <a:buFont typeface="Times New Roman"/>
              <a:buNone/>
            </a:pPr>
            <a:r>
              <a:rPr b="1" i="0" lang="pt-BR" sz="1400" u="none" cap="none" strike="noStrike">
                <a:solidFill>
                  <a:schemeClr val="lt1"/>
                </a:solidFill>
                <a:latin typeface="Arial"/>
                <a:ea typeface="Arial"/>
                <a:cs typeface="Arial"/>
                <a:sym typeface="Arial"/>
              </a:rPr>
              <a:t>Métodos Equals e HashCode</a:t>
            </a:r>
            <a:endParaRPr b="1" i="0" sz="14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p:nvPr/>
        </p:nvSpPr>
        <p:spPr>
          <a:xfrm>
            <a:off x="334566" y="171318"/>
            <a:ext cx="923949" cy="294569"/>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chemeClr val="lt1"/>
              </a:buClr>
              <a:buSzPts val="1300"/>
              <a:buFont typeface="Times New Roman"/>
              <a:buNone/>
            </a:pPr>
            <a:r>
              <a:rPr b="1" i="0" lang="pt-BR" sz="1300" u="none" cap="none" strike="noStrike">
                <a:solidFill>
                  <a:schemeClr val="lt1"/>
                </a:solidFill>
                <a:latin typeface="Arial"/>
                <a:ea typeface="Arial"/>
                <a:cs typeface="Arial"/>
                <a:sym typeface="Arial"/>
              </a:rPr>
              <a:t>Exercício</a:t>
            </a:r>
            <a:endParaRPr b="1" i="0" sz="1300" u="none" cap="none" strike="noStrike">
              <a:solidFill>
                <a:schemeClr val="lt1"/>
              </a:solidFill>
              <a:latin typeface="Arial"/>
              <a:ea typeface="Arial"/>
              <a:cs typeface="Arial"/>
              <a:sym typeface="Arial"/>
            </a:endParaRPr>
          </a:p>
        </p:txBody>
      </p:sp>
      <p:sp>
        <p:nvSpPr>
          <p:cNvPr id="113" name="Google Shape;113;p4"/>
          <p:cNvSpPr/>
          <p:nvPr/>
        </p:nvSpPr>
        <p:spPr>
          <a:xfrm>
            <a:off x="478582" y="980728"/>
            <a:ext cx="11597640" cy="494624"/>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chemeClr val="dk1"/>
              </a:buClr>
              <a:buSzPts val="1300"/>
              <a:buFont typeface="Times New Roman"/>
              <a:buNone/>
            </a:pPr>
            <a:r>
              <a:rPr b="1" i="0" lang="pt-BR" sz="1300" u="none" cap="none" strike="noStrike">
                <a:solidFill>
                  <a:schemeClr val="dk1"/>
                </a:solidFill>
                <a:latin typeface="Arial"/>
                <a:ea typeface="Arial"/>
                <a:cs typeface="Arial"/>
                <a:sym typeface="Arial"/>
              </a:rPr>
              <a:t>Criar uma classe com o nome Veiculo com os atributos marca e modelo.  Criar uma classe com o main e instanciar três objetos do tipo Veiculo </a:t>
            </a:r>
            <a:endParaRPr/>
          </a:p>
          <a:p>
            <a:pPr indent="0" lvl="0" marL="0" marR="0" rtl="0" algn="l">
              <a:spcBef>
                <a:spcPts val="0"/>
              </a:spcBef>
              <a:spcAft>
                <a:spcPts val="0"/>
              </a:spcAft>
              <a:buClr>
                <a:schemeClr val="dk1"/>
              </a:buClr>
              <a:buSzPts val="1300"/>
              <a:buFont typeface="Times New Roman"/>
              <a:buNone/>
            </a:pPr>
            <a:r>
              <a:rPr b="1" i="0" lang="pt-BR" sz="1300" u="none" cap="none" strike="noStrike">
                <a:solidFill>
                  <a:schemeClr val="dk1"/>
                </a:solidFill>
                <a:latin typeface="Arial"/>
                <a:ea typeface="Arial"/>
                <a:cs typeface="Arial"/>
                <a:sym typeface="Arial"/>
              </a:rPr>
              <a:t>com marcas diferentes e quarto objeto com a marca igual. Qual será o resultado da listagem do Set</a:t>
            </a:r>
            <a:endParaRPr b="1" i="0" sz="1300" u="none" cap="none" strike="noStrike">
              <a:solidFill>
                <a:schemeClr val="dk1"/>
              </a:solidFill>
              <a:latin typeface="Arial"/>
              <a:ea typeface="Arial"/>
              <a:cs typeface="Arial"/>
              <a:sym typeface="Arial"/>
            </a:endParaRPr>
          </a:p>
        </p:txBody>
      </p:sp>
      <p:pic>
        <p:nvPicPr>
          <p:cNvPr id="114" name="Google Shape;114;p4"/>
          <p:cNvPicPr preferRelativeResize="0"/>
          <p:nvPr/>
        </p:nvPicPr>
        <p:blipFill rotWithShape="1">
          <a:blip r:embed="rId3">
            <a:alphaModFix/>
          </a:blip>
          <a:srcRect b="0" l="0" r="0" t="0"/>
          <a:stretch/>
        </p:blipFill>
        <p:spPr>
          <a:xfrm>
            <a:off x="1270123" y="1986199"/>
            <a:ext cx="5553075" cy="3629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p:nvPr/>
        </p:nvSpPr>
        <p:spPr>
          <a:xfrm>
            <a:off x="334566" y="171318"/>
            <a:ext cx="923949" cy="294569"/>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chemeClr val="lt1"/>
              </a:buClr>
              <a:buSzPts val="1300"/>
              <a:buFont typeface="Times New Roman"/>
              <a:buNone/>
            </a:pPr>
            <a:r>
              <a:rPr b="1" i="0" lang="pt-BR" sz="1300" u="none" cap="none" strike="noStrike">
                <a:solidFill>
                  <a:schemeClr val="lt1"/>
                </a:solidFill>
                <a:latin typeface="Arial"/>
                <a:ea typeface="Arial"/>
                <a:cs typeface="Arial"/>
                <a:sym typeface="Arial"/>
              </a:rPr>
              <a:t>Exercício</a:t>
            </a:r>
            <a:endParaRPr b="1" i="0" sz="1300" u="none" cap="none" strike="noStrike">
              <a:solidFill>
                <a:schemeClr val="lt1"/>
              </a:solidFill>
              <a:latin typeface="Arial"/>
              <a:ea typeface="Arial"/>
              <a:cs typeface="Arial"/>
              <a:sym typeface="Arial"/>
            </a:endParaRPr>
          </a:p>
        </p:txBody>
      </p:sp>
      <p:pic>
        <p:nvPicPr>
          <p:cNvPr id="121" name="Google Shape;121;p5"/>
          <p:cNvPicPr preferRelativeResize="0"/>
          <p:nvPr/>
        </p:nvPicPr>
        <p:blipFill rotWithShape="1">
          <a:blip r:embed="rId3">
            <a:alphaModFix/>
          </a:blip>
          <a:srcRect b="0" l="0" r="0" t="0"/>
          <a:stretch/>
        </p:blipFill>
        <p:spPr>
          <a:xfrm>
            <a:off x="1258515" y="1556792"/>
            <a:ext cx="4552950" cy="3724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p:nvPr/>
        </p:nvSpPr>
        <p:spPr>
          <a:xfrm>
            <a:off x="406574" y="260648"/>
            <a:ext cx="923949" cy="294569"/>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chemeClr val="lt1"/>
              </a:buClr>
              <a:buSzPts val="1300"/>
              <a:buFont typeface="Times New Roman"/>
              <a:buNone/>
            </a:pPr>
            <a:r>
              <a:rPr b="1" i="0" lang="pt-BR" sz="1300" u="none" cap="none" strike="noStrike">
                <a:solidFill>
                  <a:schemeClr val="lt1"/>
                </a:solidFill>
                <a:latin typeface="Arial"/>
                <a:ea typeface="Arial"/>
                <a:cs typeface="Arial"/>
                <a:sym typeface="Arial"/>
              </a:rPr>
              <a:t>Exercício</a:t>
            </a:r>
            <a:endParaRPr b="1" i="0" sz="1300" u="none" cap="none" strike="noStrike">
              <a:solidFill>
                <a:schemeClr val="lt1"/>
              </a:solidFill>
              <a:latin typeface="Arial"/>
              <a:ea typeface="Arial"/>
              <a:cs typeface="Arial"/>
              <a:sym typeface="Arial"/>
            </a:endParaRPr>
          </a:p>
        </p:txBody>
      </p:sp>
      <p:sp>
        <p:nvSpPr>
          <p:cNvPr id="127" name="Google Shape;127;p6"/>
          <p:cNvSpPr/>
          <p:nvPr/>
        </p:nvSpPr>
        <p:spPr>
          <a:xfrm>
            <a:off x="385639" y="1124744"/>
            <a:ext cx="6768752" cy="294569"/>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chemeClr val="dk1"/>
              </a:buClr>
              <a:buSzPts val="1300"/>
              <a:buFont typeface="Times New Roman"/>
              <a:buNone/>
            </a:pPr>
            <a:r>
              <a:rPr b="1" i="0" lang="pt-BR" sz="1300" u="none" cap="none" strike="noStrike">
                <a:solidFill>
                  <a:schemeClr val="dk1"/>
                </a:solidFill>
                <a:latin typeface="Arial"/>
                <a:ea typeface="Arial"/>
                <a:cs typeface="Arial"/>
                <a:sym typeface="Arial"/>
              </a:rPr>
              <a:t>O que devemos fazer para não repetir as marcas?</a:t>
            </a:r>
            <a:endParaRPr b="1" i="0" sz="1300" u="none" cap="none" strike="noStrike">
              <a:solidFill>
                <a:schemeClr val="dk1"/>
              </a:solidFill>
              <a:latin typeface="Arial"/>
              <a:ea typeface="Arial"/>
              <a:cs typeface="Arial"/>
              <a:sym typeface="Arial"/>
            </a:endParaRPr>
          </a:p>
        </p:txBody>
      </p:sp>
      <p:pic>
        <p:nvPicPr>
          <p:cNvPr id="128" name="Google Shape;128;p6"/>
          <p:cNvPicPr preferRelativeResize="0"/>
          <p:nvPr/>
        </p:nvPicPr>
        <p:blipFill rotWithShape="1">
          <a:blip r:embed="rId3">
            <a:alphaModFix/>
          </a:blip>
          <a:srcRect b="0" l="0" r="0" t="0"/>
          <a:stretch/>
        </p:blipFill>
        <p:spPr>
          <a:xfrm>
            <a:off x="432470" y="1628800"/>
            <a:ext cx="5697633" cy="4176464"/>
          </a:xfrm>
          <a:prstGeom prst="rect">
            <a:avLst/>
          </a:prstGeom>
          <a:noFill/>
          <a:ln>
            <a:noFill/>
          </a:ln>
        </p:spPr>
      </p:pic>
      <p:sp>
        <p:nvSpPr>
          <p:cNvPr id="129" name="Google Shape;129;p6"/>
          <p:cNvSpPr/>
          <p:nvPr/>
        </p:nvSpPr>
        <p:spPr>
          <a:xfrm>
            <a:off x="4655046" y="3573016"/>
            <a:ext cx="4320480" cy="294569"/>
          </a:xfrm>
          <a:prstGeom prst="rect">
            <a:avLst/>
          </a:prstGeom>
          <a:solidFill>
            <a:schemeClr val="accent6"/>
          </a:solidFill>
          <a:ln cap="flat" cmpd="sng" w="12700">
            <a:solidFill>
              <a:srgbClr val="202087"/>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spcBef>
                <a:spcPts val="0"/>
              </a:spcBef>
              <a:spcAft>
                <a:spcPts val="0"/>
              </a:spcAft>
              <a:buClr>
                <a:schemeClr val="lt1"/>
              </a:buClr>
              <a:buSzPts val="1300"/>
              <a:buFont typeface="Times New Roman"/>
              <a:buNone/>
            </a:pPr>
            <a:r>
              <a:rPr b="1" i="0" lang="pt-BR" sz="1300" u="none" cap="none" strike="noStrike">
                <a:solidFill>
                  <a:schemeClr val="lt1"/>
                </a:solidFill>
                <a:latin typeface="Arial"/>
                <a:ea typeface="Arial"/>
                <a:cs typeface="Arial"/>
                <a:sym typeface="Arial"/>
              </a:rPr>
              <a:t>Implementar o método equals e hashcode</a:t>
            </a:r>
            <a:endParaRPr b="1" i="0" sz="13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p:nvPr/>
        </p:nvSpPr>
        <p:spPr>
          <a:xfrm>
            <a:off x="406574" y="260648"/>
            <a:ext cx="923949" cy="294569"/>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chemeClr val="lt1"/>
              </a:buClr>
              <a:buSzPts val="1300"/>
              <a:buFont typeface="Times New Roman"/>
              <a:buNone/>
            </a:pPr>
            <a:r>
              <a:rPr b="1" i="0" lang="pt-BR" sz="1300" u="none" cap="none" strike="noStrike">
                <a:solidFill>
                  <a:schemeClr val="lt1"/>
                </a:solidFill>
                <a:latin typeface="Arial"/>
                <a:ea typeface="Arial"/>
                <a:cs typeface="Arial"/>
                <a:sym typeface="Arial"/>
              </a:rPr>
              <a:t>Exercício</a:t>
            </a:r>
            <a:endParaRPr b="1" i="0" sz="1300" u="none" cap="none" strike="noStrike">
              <a:solidFill>
                <a:schemeClr val="lt1"/>
              </a:solidFill>
              <a:latin typeface="Arial"/>
              <a:ea typeface="Arial"/>
              <a:cs typeface="Arial"/>
              <a:sym typeface="Arial"/>
            </a:endParaRPr>
          </a:p>
        </p:txBody>
      </p:sp>
      <p:sp>
        <p:nvSpPr>
          <p:cNvPr id="135" name="Google Shape;135;p7"/>
          <p:cNvSpPr/>
          <p:nvPr/>
        </p:nvSpPr>
        <p:spPr>
          <a:xfrm>
            <a:off x="385639" y="1124744"/>
            <a:ext cx="6768752" cy="294569"/>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chemeClr val="dk1"/>
              </a:buClr>
              <a:buSzPts val="1300"/>
              <a:buFont typeface="Times New Roman"/>
              <a:buNone/>
            </a:pPr>
            <a:r>
              <a:rPr b="1" i="0" lang="pt-BR" sz="1300" u="none" cap="none" strike="noStrike">
                <a:solidFill>
                  <a:schemeClr val="dk1"/>
                </a:solidFill>
                <a:latin typeface="Arial"/>
                <a:ea typeface="Arial"/>
                <a:cs typeface="Arial"/>
                <a:sym typeface="Arial"/>
              </a:rPr>
              <a:t>E se quisermos que a marca e modelo não se repitam</a:t>
            </a:r>
            <a:endParaRPr b="1" i="0" sz="1300" u="none" cap="none" strike="noStrike">
              <a:solidFill>
                <a:schemeClr val="dk1"/>
              </a:solidFill>
              <a:latin typeface="Arial"/>
              <a:ea typeface="Arial"/>
              <a:cs typeface="Arial"/>
              <a:sym typeface="Arial"/>
            </a:endParaRPr>
          </a:p>
        </p:txBody>
      </p:sp>
      <p:sp>
        <p:nvSpPr>
          <p:cNvPr id="136" name="Google Shape;136;p7"/>
          <p:cNvSpPr/>
          <p:nvPr/>
        </p:nvSpPr>
        <p:spPr>
          <a:xfrm>
            <a:off x="5807174" y="2996952"/>
            <a:ext cx="5328592" cy="294569"/>
          </a:xfrm>
          <a:prstGeom prst="rect">
            <a:avLst/>
          </a:prstGeom>
          <a:solidFill>
            <a:schemeClr val="accent6"/>
          </a:solidFill>
          <a:ln cap="flat" cmpd="sng" w="12700">
            <a:solidFill>
              <a:srgbClr val="202087"/>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spcBef>
                <a:spcPts val="0"/>
              </a:spcBef>
              <a:spcAft>
                <a:spcPts val="0"/>
              </a:spcAft>
              <a:buClr>
                <a:schemeClr val="lt1"/>
              </a:buClr>
              <a:buSzPts val="1300"/>
              <a:buFont typeface="Times New Roman"/>
              <a:buNone/>
            </a:pPr>
            <a:r>
              <a:rPr b="1" i="0" lang="pt-BR" sz="1300" u="none" cap="none" strike="noStrike">
                <a:solidFill>
                  <a:schemeClr val="lt1"/>
                </a:solidFill>
                <a:latin typeface="Arial"/>
                <a:ea typeface="Arial"/>
                <a:cs typeface="Arial"/>
                <a:sym typeface="Arial"/>
              </a:rPr>
              <a:t>Implementar o método equals e hashcode para marca e modelo</a:t>
            </a:r>
            <a:endParaRPr b="1" i="0" sz="1300" u="none" cap="none" strike="noStrike">
              <a:solidFill>
                <a:schemeClr val="lt1"/>
              </a:solidFill>
              <a:latin typeface="Arial"/>
              <a:ea typeface="Arial"/>
              <a:cs typeface="Arial"/>
              <a:sym typeface="Arial"/>
            </a:endParaRPr>
          </a:p>
        </p:txBody>
      </p:sp>
      <p:pic>
        <p:nvPicPr>
          <p:cNvPr id="137" name="Google Shape;137;p7"/>
          <p:cNvPicPr preferRelativeResize="0"/>
          <p:nvPr/>
        </p:nvPicPr>
        <p:blipFill rotWithShape="1">
          <a:blip r:embed="rId3">
            <a:alphaModFix/>
          </a:blip>
          <a:srcRect b="0" l="0" r="0" t="0"/>
          <a:stretch/>
        </p:blipFill>
        <p:spPr>
          <a:xfrm>
            <a:off x="550590" y="1844824"/>
            <a:ext cx="4772025" cy="3790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p:nvPr/>
        </p:nvSpPr>
        <p:spPr>
          <a:xfrm>
            <a:off x="406574" y="260648"/>
            <a:ext cx="923949" cy="294569"/>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chemeClr val="lt1"/>
              </a:buClr>
              <a:buSzPts val="1300"/>
              <a:buFont typeface="Times New Roman"/>
              <a:buNone/>
            </a:pPr>
            <a:r>
              <a:rPr b="1" i="0" lang="pt-BR" sz="1300" u="none" cap="none" strike="noStrike">
                <a:solidFill>
                  <a:schemeClr val="lt1"/>
                </a:solidFill>
                <a:latin typeface="Arial"/>
                <a:ea typeface="Arial"/>
                <a:cs typeface="Arial"/>
                <a:sym typeface="Arial"/>
              </a:rPr>
              <a:t>Exercício</a:t>
            </a:r>
            <a:endParaRPr b="1" i="0" sz="1300" u="none" cap="none" strike="noStrike">
              <a:solidFill>
                <a:schemeClr val="lt1"/>
              </a:solidFill>
              <a:latin typeface="Arial"/>
              <a:ea typeface="Arial"/>
              <a:cs typeface="Arial"/>
              <a:sym typeface="Arial"/>
            </a:endParaRPr>
          </a:p>
        </p:txBody>
      </p:sp>
      <p:sp>
        <p:nvSpPr>
          <p:cNvPr id="143" name="Google Shape;143;p8"/>
          <p:cNvSpPr/>
          <p:nvPr/>
        </p:nvSpPr>
        <p:spPr>
          <a:xfrm>
            <a:off x="385639" y="1124744"/>
            <a:ext cx="6768752" cy="294569"/>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chemeClr val="dk1"/>
              </a:buClr>
              <a:buSzPts val="1300"/>
              <a:buFont typeface="Times New Roman"/>
              <a:buNone/>
            </a:pPr>
            <a:r>
              <a:rPr b="1" i="0" lang="pt-BR" sz="1300" u="none" cap="none" strike="noStrike">
                <a:solidFill>
                  <a:schemeClr val="dk1"/>
                </a:solidFill>
                <a:latin typeface="Arial"/>
                <a:ea typeface="Arial"/>
                <a:cs typeface="Arial"/>
                <a:sym typeface="Arial"/>
              </a:rPr>
              <a:t>E se quisermos que a marca e modelo não se repitam</a:t>
            </a:r>
            <a:endParaRPr b="1" i="0" sz="1300" u="none" cap="none" strike="noStrike">
              <a:solidFill>
                <a:schemeClr val="dk1"/>
              </a:solidFill>
              <a:latin typeface="Arial"/>
              <a:ea typeface="Arial"/>
              <a:cs typeface="Arial"/>
              <a:sym typeface="Arial"/>
            </a:endParaRPr>
          </a:p>
        </p:txBody>
      </p:sp>
      <p:sp>
        <p:nvSpPr>
          <p:cNvPr id="144" name="Google Shape;144;p8"/>
          <p:cNvSpPr/>
          <p:nvPr/>
        </p:nvSpPr>
        <p:spPr>
          <a:xfrm>
            <a:off x="5807174" y="2996952"/>
            <a:ext cx="5328592" cy="294569"/>
          </a:xfrm>
          <a:prstGeom prst="rect">
            <a:avLst/>
          </a:prstGeom>
          <a:solidFill>
            <a:schemeClr val="accent6"/>
          </a:solidFill>
          <a:ln cap="flat" cmpd="sng" w="12700">
            <a:solidFill>
              <a:srgbClr val="202087"/>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spcBef>
                <a:spcPts val="0"/>
              </a:spcBef>
              <a:spcAft>
                <a:spcPts val="0"/>
              </a:spcAft>
              <a:buClr>
                <a:schemeClr val="lt1"/>
              </a:buClr>
              <a:buSzPts val="1300"/>
              <a:buFont typeface="Times New Roman"/>
              <a:buNone/>
            </a:pPr>
            <a:r>
              <a:rPr b="1" i="0" lang="pt-BR" sz="1300" u="none" cap="none" strike="noStrike">
                <a:solidFill>
                  <a:schemeClr val="lt1"/>
                </a:solidFill>
                <a:latin typeface="Arial"/>
                <a:ea typeface="Arial"/>
                <a:cs typeface="Arial"/>
                <a:sym typeface="Arial"/>
              </a:rPr>
              <a:t>Implementar o método equals e hashcode para marca e modelo</a:t>
            </a:r>
            <a:endParaRPr b="1" i="0" sz="1300" u="none" cap="none" strike="noStrike">
              <a:solidFill>
                <a:schemeClr val="lt1"/>
              </a:solidFill>
              <a:latin typeface="Arial"/>
              <a:ea typeface="Arial"/>
              <a:cs typeface="Arial"/>
              <a:sym typeface="Arial"/>
            </a:endParaRPr>
          </a:p>
        </p:txBody>
      </p:sp>
      <p:pic>
        <p:nvPicPr>
          <p:cNvPr id="145" name="Google Shape;145;p8"/>
          <p:cNvPicPr preferRelativeResize="0"/>
          <p:nvPr/>
        </p:nvPicPr>
        <p:blipFill rotWithShape="1">
          <a:blip r:embed="rId3">
            <a:alphaModFix/>
          </a:blip>
          <a:srcRect b="0" l="0" r="0" t="0"/>
          <a:stretch/>
        </p:blipFill>
        <p:spPr>
          <a:xfrm>
            <a:off x="550590" y="1844824"/>
            <a:ext cx="4772025" cy="3790950"/>
          </a:xfrm>
          <a:prstGeom prst="rect">
            <a:avLst/>
          </a:prstGeom>
          <a:noFill/>
          <a:ln>
            <a:noFill/>
          </a:ln>
        </p:spPr>
      </p:pic>
      <p:pic>
        <p:nvPicPr>
          <p:cNvPr id="146" name="Google Shape;146;p8"/>
          <p:cNvPicPr preferRelativeResize="0"/>
          <p:nvPr/>
        </p:nvPicPr>
        <p:blipFill rotWithShape="1">
          <a:blip r:embed="rId4">
            <a:alphaModFix/>
          </a:blip>
          <a:srcRect b="0" l="0" r="0" t="0"/>
          <a:stretch/>
        </p:blipFill>
        <p:spPr>
          <a:xfrm>
            <a:off x="6311230" y="4005064"/>
            <a:ext cx="4972050" cy="1000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p:nvPr/>
        </p:nvSpPr>
        <p:spPr>
          <a:xfrm>
            <a:off x="385638" y="1124744"/>
            <a:ext cx="9021935" cy="1818063"/>
          </a:xfrm>
          <a:prstGeom prst="rect">
            <a:avLst/>
          </a:prstGeom>
          <a:noFill/>
          <a:ln>
            <a:noFill/>
          </a:ln>
        </p:spPr>
        <p:txBody>
          <a:bodyPr anchorCtr="0" anchor="t" bIns="46800" lIns="90000" spcFirstLastPara="1" rIns="90000" wrap="square" tIns="46800">
            <a:spAutoFit/>
          </a:bodyPr>
          <a:lstStyle/>
          <a:p>
            <a:pPr indent="-285750" lvl="0" marL="285750" marR="0" rtl="0" algn="l">
              <a:spcBef>
                <a:spcPts val="0"/>
              </a:spcBef>
              <a:spcAft>
                <a:spcPts val="0"/>
              </a:spcAft>
              <a:buClr>
                <a:schemeClr val="dk1"/>
              </a:buClr>
              <a:buSzPts val="1400"/>
              <a:buFont typeface="Noto Sans Symbols"/>
              <a:buChar char="▪"/>
            </a:pPr>
            <a:r>
              <a:rPr b="1" i="0" lang="pt-BR" sz="1400" u="none" cap="none" strike="noStrike">
                <a:solidFill>
                  <a:schemeClr val="dk1"/>
                </a:solidFill>
                <a:latin typeface="Arial"/>
                <a:ea typeface="Arial"/>
                <a:cs typeface="Arial"/>
                <a:sym typeface="Arial"/>
              </a:rPr>
              <a:t>Criar a tabela veiculo no banco de dados conforme o script abaixo:</a:t>
            </a:r>
            <a:endParaRPr/>
          </a:p>
          <a:p>
            <a:pPr indent="-285750" lvl="0" marL="285750" marR="0" rtl="0" algn="l">
              <a:spcBef>
                <a:spcPts val="0"/>
              </a:spcBef>
              <a:spcAft>
                <a:spcPts val="0"/>
              </a:spcAft>
              <a:buClr>
                <a:schemeClr val="dk1"/>
              </a:buClr>
              <a:buSzPts val="1400"/>
              <a:buFont typeface="Noto Sans Symbols"/>
              <a:buChar char="▪"/>
            </a:pPr>
            <a:r>
              <a:rPr b="1" i="0" lang="pt-BR" sz="1400" u="none" cap="none" strike="noStrike">
                <a:solidFill>
                  <a:schemeClr val="dk1"/>
                </a:solidFill>
                <a:latin typeface="Arial"/>
                <a:ea typeface="Arial"/>
                <a:cs typeface="Arial"/>
                <a:sym typeface="Arial"/>
              </a:rPr>
              <a:t>Criar a classe para conexão e a classe VeiculoDao</a:t>
            </a:r>
            <a:endParaRPr b="1" i="0" sz="14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Noto Sans Symbols"/>
              <a:buChar char="▪"/>
            </a:pPr>
            <a:r>
              <a:rPr b="1" i="0" lang="pt-BR" sz="1400" u="none" cap="none" strike="noStrike">
                <a:solidFill>
                  <a:schemeClr val="dk1"/>
                </a:solidFill>
                <a:latin typeface="Arial"/>
                <a:ea typeface="Arial"/>
                <a:cs typeface="Arial"/>
                <a:sym typeface="Arial"/>
              </a:rPr>
              <a:t>Criar os métodos adicionar e listar na classe VeiculoDao</a:t>
            </a:r>
            <a:endParaRPr b="1" i="0" sz="14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Noto Sans Symbols"/>
              <a:buChar char="▪"/>
            </a:pPr>
            <a:r>
              <a:rPr b="1" i="0" lang="pt-BR" sz="1400" u="none" cap="none" strike="noStrike">
                <a:solidFill>
                  <a:schemeClr val="dk1"/>
                </a:solidFill>
                <a:latin typeface="Arial"/>
                <a:ea typeface="Arial"/>
                <a:cs typeface="Arial"/>
                <a:sym typeface="Arial"/>
              </a:rPr>
              <a:t>Criar uma classe com o Main para inserir dados e listar utilizando o Scanner.</a:t>
            </a:r>
            <a:endParaRPr/>
          </a:p>
          <a:p>
            <a:pPr indent="-285750" lvl="0" marL="285750" marR="0" rtl="0" algn="l">
              <a:spcBef>
                <a:spcPts val="0"/>
              </a:spcBef>
              <a:spcAft>
                <a:spcPts val="0"/>
              </a:spcAft>
              <a:buClr>
                <a:schemeClr val="dk1"/>
              </a:buClr>
              <a:buSzPts val="1400"/>
              <a:buFont typeface="Noto Sans Symbols"/>
              <a:buChar char="▪"/>
            </a:pPr>
            <a:r>
              <a:rPr b="1" i="0" lang="pt-BR" sz="1400" u="none" cap="none" strike="noStrike">
                <a:solidFill>
                  <a:schemeClr val="dk1"/>
                </a:solidFill>
                <a:latin typeface="Arial"/>
                <a:ea typeface="Arial"/>
                <a:cs typeface="Arial"/>
                <a:sym typeface="Arial"/>
              </a:rPr>
              <a:t>Usar um menu com três opções:</a:t>
            </a:r>
            <a:endParaRPr/>
          </a:p>
          <a:p>
            <a:pPr indent="0" lvl="0" marL="0" marR="0" rtl="0" algn="l">
              <a:spcBef>
                <a:spcPts val="0"/>
              </a:spcBef>
              <a:spcAft>
                <a:spcPts val="0"/>
              </a:spcAft>
              <a:buNone/>
            </a:pPr>
            <a:r>
              <a:rPr b="1" i="0" lang="pt-BR" sz="1400" u="none" cap="none" strike="noStrike">
                <a:solidFill>
                  <a:schemeClr val="dk1"/>
                </a:solidFill>
                <a:latin typeface="Arial"/>
                <a:ea typeface="Arial"/>
                <a:cs typeface="Arial"/>
                <a:sym typeface="Arial"/>
              </a:rPr>
              <a:t>		 1- Adicionar</a:t>
            </a:r>
            <a:endParaRPr/>
          </a:p>
          <a:p>
            <a:pPr indent="0" lvl="0" marL="0" marR="0" rtl="0" algn="l">
              <a:spcBef>
                <a:spcPts val="0"/>
              </a:spcBef>
              <a:spcAft>
                <a:spcPts val="0"/>
              </a:spcAft>
              <a:buNone/>
            </a:pPr>
            <a:r>
              <a:rPr b="1" i="0" lang="pt-BR" sz="1400" u="none" cap="none" strike="noStrike">
                <a:solidFill>
                  <a:schemeClr val="dk1"/>
                </a:solidFill>
                <a:latin typeface="Arial"/>
                <a:ea typeface="Arial"/>
                <a:cs typeface="Arial"/>
                <a:sym typeface="Arial"/>
              </a:rPr>
              <a:t>		 2- Listar</a:t>
            </a:r>
            <a:endParaRPr/>
          </a:p>
          <a:p>
            <a:pPr indent="0" lvl="0" marL="0" marR="0" rtl="0" algn="l">
              <a:spcBef>
                <a:spcPts val="0"/>
              </a:spcBef>
              <a:spcAft>
                <a:spcPts val="0"/>
              </a:spcAft>
              <a:buNone/>
            </a:pPr>
            <a:r>
              <a:rPr b="1" i="0" lang="pt-BR" sz="1400" u="none" cap="none" strike="noStrike">
                <a:solidFill>
                  <a:schemeClr val="dk1"/>
                </a:solidFill>
                <a:latin typeface="Arial"/>
                <a:ea typeface="Arial"/>
                <a:cs typeface="Arial"/>
                <a:sym typeface="Arial"/>
              </a:rPr>
              <a:t>		 3- Sair</a:t>
            </a:r>
            <a:endParaRPr b="1" i="0" sz="1400" u="none" cap="none" strike="noStrike">
              <a:solidFill>
                <a:schemeClr val="dk1"/>
              </a:solidFill>
              <a:latin typeface="Arial"/>
              <a:ea typeface="Arial"/>
              <a:cs typeface="Arial"/>
              <a:sym typeface="Arial"/>
            </a:endParaRPr>
          </a:p>
        </p:txBody>
      </p:sp>
      <p:sp>
        <p:nvSpPr>
          <p:cNvPr id="152" name="Google Shape;152;p9"/>
          <p:cNvSpPr/>
          <p:nvPr/>
        </p:nvSpPr>
        <p:spPr>
          <a:xfrm>
            <a:off x="406574" y="260648"/>
            <a:ext cx="923949" cy="294569"/>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chemeClr val="lt1"/>
              </a:buClr>
              <a:buSzPts val="1300"/>
              <a:buFont typeface="Times New Roman"/>
              <a:buNone/>
            </a:pPr>
            <a:r>
              <a:rPr b="1" i="0" lang="pt-BR" sz="1300" u="none" cap="none" strike="noStrike">
                <a:solidFill>
                  <a:schemeClr val="lt1"/>
                </a:solidFill>
                <a:latin typeface="Arial"/>
                <a:ea typeface="Arial"/>
                <a:cs typeface="Arial"/>
                <a:sym typeface="Arial"/>
              </a:rPr>
              <a:t>Exercício</a:t>
            </a:r>
            <a:endParaRPr b="1" i="0" sz="1300" u="none" cap="none" strike="noStrike">
              <a:solidFill>
                <a:schemeClr val="lt1"/>
              </a:solidFill>
              <a:latin typeface="Arial"/>
              <a:ea typeface="Arial"/>
              <a:cs typeface="Arial"/>
              <a:sym typeface="Arial"/>
            </a:endParaRPr>
          </a:p>
        </p:txBody>
      </p:sp>
      <p:pic>
        <p:nvPicPr>
          <p:cNvPr id="153" name="Google Shape;153;p9"/>
          <p:cNvPicPr preferRelativeResize="0"/>
          <p:nvPr/>
        </p:nvPicPr>
        <p:blipFill rotWithShape="1">
          <a:blip r:embed="rId3">
            <a:alphaModFix/>
          </a:blip>
          <a:srcRect b="0" l="0" r="0" t="0"/>
          <a:stretch/>
        </p:blipFill>
        <p:spPr>
          <a:xfrm>
            <a:off x="1330523" y="3717032"/>
            <a:ext cx="7696200" cy="1304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2012-05-10T23:05:11Z</dcterms:created>
  <dc:creator>roni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0x010100601DA58A03D426469B2393E7570918A5</vt:lpwstr>
  </property>
</Properties>
</file>