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04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37" roundtripDataSignature="AMtx7mjIW4HH0uvDJw/atIbBB0OULhkO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4C3BEC-6271-48DB-9ECF-CD5A0E3138E5}">
  <a:tblStyle styleId="{154C3BEC-6271-48DB-9ECF-CD5A0E3138E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6EF"/>
          </a:solidFill>
        </a:fill>
      </a:tcStyle>
    </a:wholeTbl>
    <a:band1H>
      <a:tcTxStyle/>
      <a:tcStyle>
        <a:fill>
          <a:solidFill>
            <a:srgbClr val="CAECDD"/>
          </a:solidFill>
        </a:fill>
      </a:tcStyle>
    </a:band1H>
    <a:band2H>
      <a:tcTxStyle/>
    </a:band2H>
    <a:band1V>
      <a:tcTxStyle/>
      <a:tcStyle>
        <a:fill>
          <a:solidFill>
            <a:srgbClr val="CAECDD"/>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685800" y="4343400"/>
            <a:ext cx="5484813" cy="4113213"/>
          </a:xfrm>
          <a:prstGeom prst="rect">
            <a:avLst/>
          </a:prstGeom>
          <a:noFill/>
          <a:ln>
            <a:noFill/>
          </a:ln>
        </p:spPr>
        <p:txBody>
          <a:bodyPr anchorCtr="0" anchor="t" bIns="0" lIns="0" spcFirstLastPara="1" rIns="0" wrap="square" tIns="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7" name="Google Shape;77;p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9" name="Google Shape;159;p1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1" name="Google Shape;171;p1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8" name="Google Shape;178;p1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7" name="Google Shape;187;p1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7" name="Google Shape;197;p1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4" name="Google Shape;204;p1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5" name="Google Shape;215;p1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5" name="Google Shape;225;p1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2" name="Google Shape;232;p1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7" name="Google Shape;247;p1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4" name="Google Shape;254;p2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1: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2" name="Google Shape;262;p2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2: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7" name="Google Shape;267;p2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3: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5" name="Google Shape;275;p2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4: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82" name="Google Shape;282;p24: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5: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90" name="Google Shape;290;p25: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6: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99" name="Google Shape;299;p26: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2" name="Google Shape;112;p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6" name="Google Shape;126;p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4" name="Google Shape;134;p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p:nvPr>
            <p:ph idx="2" type="sldImg"/>
          </p:nvPr>
        </p:nvSpPr>
        <p:spPr>
          <a:xfrm>
            <a:off x="382588" y="695325"/>
            <a:ext cx="609282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8" name="Google Shape;148;p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7" name="Shape 17"/>
        <p:cNvGrpSpPr/>
        <p:nvPr/>
      </p:nvGrpSpPr>
      <p:grpSpPr>
        <a:xfrm>
          <a:off x="0" y="0"/>
          <a:ext cx="0" cy="0"/>
          <a:chOff x="0" y="0"/>
          <a:chExt cx="0" cy="0"/>
        </a:xfrm>
      </p:grpSpPr>
      <p:sp>
        <p:nvSpPr>
          <p:cNvPr id="18" name="Google Shape;18;p28"/>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b="0" i="0" sz="1800" u="none" cap="none" strike="noStrike">
                <a:solidFill>
                  <a:srgbClr val="000000"/>
                </a:solidFill>
                <a:latin typeface="Arial"/>
                <a:ea typeface="Arial"/>
                <a:cs typeface="Arial"/>
                <a:sym typeface="Arial"/>
              </a:defRPr>
            </a:lvl1pPr>
            <a:lvl2pPr indent="0" lvl="1" marL="0" marR="0" algn="l">
              <a:spcBef>
                <a:spcPts val="0"/>
              </a:spcBef>
              <a:spcAft>
                <a:spcPts val="0"/>
              </a:spcAft>
              <a:buNone/>
              <a:defRPr b="0" i="0" sz="1800" u="none" cap="none" strike="noStrike">
                <a:solidFill>
                  <a:srgbClr val="000000"/>
                </a:solidFill>
                <a:latin typeface="Arial"/>
                <a:ea typeface="Arial"/>
                <a:cs typeface="Arial"/>
                <a:sym typeface="Arial"/>
              </a:defRPr>
            </a:lvl2pPr>
            <a:lvl3pPr indent="0" lvl="2" marL="0" marR="0" algn="l">
              <a:spcBef>
                <a:spcPts val="0"/>
              </a:spcBef>
              <a:spcAft>
                <a:spcPts val="0"/>
              </a:spcAft>
              <a:buNone/>
              <a:defRPr b="0" i="0" sz="1800" u="none" cap="none" strike="noStrike">
                <a:solidFill>
                  <a:srgbClr val="000000"/>
                </a:solidFill>
                <a:latin typeface="Arial"/>
                <a:ea typeface="Arial"/>
                <a:cs typeface="Arial"/>
                <a:sym typeface="Arial"/>
              </a:defRPr>
            </a:lvl3pPr>
            <a:lvl4pPr indent="0" lvl="3" marL="0" marR="0" algn="l">
              <a:spcBef>
                <a:spcPts val="0"/>
              </a:spcBef>
              <a:spcAft>
                <a:spcPts val="0"/>
              </a:spcAft>
              <a:buNone/>
              <a:defRPr b="0" i="0" sz="1800" u="none" cap="none" strike="noStrike">
                <a:solidFill>
                  <a:srgbClr val="000000"/>
                </a:solidFill>
                <a:latin typeface="Arial"/>
                <a:ea typeface="Arial"/>
                <a:cs typeface="Arial"/>
                <a:sym typeface="Arial"/>
              </a:defRPr>
            </a:lvl4pPr>
            <a:lvl5pPr indent="0" lvl="4" marL="0" marR="0" algn="l">
              <a:spcBef>
                <a:spcPts val="0"/>
              </a:spcBef>
              <a:spcAft>
                <a:spcPts val="0"/>
              </a:spcAft>
              <a:buNone/>
              <a:defRPr b="0" i="0" sz="1800" u="none" cap="none" strike="noStrike">
                <a:solidFill>
                  <a:srgbClr val="000000"/>
                </a:solidFill>
                <a:latin typeface="Arial"/>
                <a:ea typeface="Arial"/>
                <a:cs typeface="Arial"/>
                <a:sym typeface="Arial"/>
              </a:defRPr>
            </a:lvl5pPr>
            <a:lvl6pPr indent="0" lvl="5" marL="0" marR="0" algn="l">
              <a:spcBef>
                <a:spcPts val="0"/>
              </a:spcBef>
              <a:spcAft>
                <a:spcPts val="0"/>
              </a:spcAft>
              <a:buNone/>
              <a:defRPr b="0" i="0" sz="1800" u="none" cap="none" strike="noStrike">
                <a:solidFill>
                  <a:srgbClr val="000000"/>
                </a:solidFill>
                <a:latin typeface="Arial"/>
                <a:ea typeface="Arial"/>
                <a:cs typeface="Arial"/>
                <a:sym typeface="Arial"/>
              </a:defRPr>
            </a:lvl6pPr>
            <a:lvl7pPr indent="0" lvl="6" marL="0" marR="0" algn="l">
              <a:spcBef>
                <a:spcPts val="0"/>
              </a:spcBef>
              <a:spcAft>
                <a:spcPts val="0"/>
              </a:spcAft>
              <a:buNone/>
              <a:defRPr b="0" i="0" sz="1800" u="none" cap="none" strike="noStrike">
                <a:solidFill>
                  <a:srgbClr val="000000"/>
                </a:solidFill>
                <a:latin typeface="Arial"/>
                <a:ea typeface="Arial"/>
                <a:cs typeface="Arial"/>
                <a:sym typeface="Arial"/>
              </a:defRPr>
            </a:lvl7pPr>
            <a:lvl8pPr indent="0" lvl="7" marL="0" marR="0" algn="l">
              <a:spcBef>
                <a:spcPts val="0"/>
              </a:spcBef>
              <a:spcAft>
                <a:spcPts val="0"/>
              </a:spcAft>
              <a:buNone/>
              <a:defRPr b="0" i="0" sz="1800" u="none" cap="none" strike="noStrike">
                <a:solidFill>
                  <a:srgbClr val="000000"/>
                </a:solidFill>
                <a:latin typeface="Arial"/>
                <a:ea typeface="Arial"/>
                <a:cs typeface="Arial"/>
                <a:sym typeface="Arial"/>
              </a:defRPr>
            </a:lvl8pPr>
            <a:lvl9pPr indent="0" lvl="8" marL="0" marR="0" algn="l">
              <a:spcBef>
                <a:spcPts val="0"/>
              </a:spcBef>
              <a:spcAft>
                <a:spcPts val="0"/>
              </a:spcAft>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5" name="Shape 65"/>
        <p:cNvGrpSpPr/>
        <p:nvPr/>
      </p:nvGrpSpPr>
      <p:grpSpPr>
        <a:xfrm>
          <a:off x="0" y="0"/>
          <a:ext cx="0" cy="0"/>
          <a:chOff x="0" y="0"/>
          <a:chExt cx="0" cy="0"/>
        </a:xfrm>
      </p:grpSpPr>
      <p:sp>
        <p:nvSpPr>
          <p:cNvPr id="66" name="Google Shape;66;p37"/>
          <p:cNvSpPr txBox="1"/>
          <p:nvPr>
            <p:ph type="title"/>
          </p:nvPr>
        </p:nvSpPr>
        <p:spPr>
          <a:xfrm>
            <a:off x="609600" y="128588"/>
            <a:ext cx="10969625" cy="1433512"/>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37"/>
          <p:cNvSpPr txBox="1"/>
          <p:nvPr>
            <p:ph idx="1" type="body"/>
          </p:nvPr>
        </p:nvSpPr>
        <p:spPr>
          <a:xfrm rot="5400000">
            <a:off x="2819400" y="-609600"/>
            <a:ext cx="6550025" cy="10969625"/>
          </a:xfrm>
          <a:prstGeom prst="rect">
            <a:avLst/>
          </a:prstGeom>
          <a:noFill/>
          <a:ln>
            <a:noFill/>
          </a:ln>
        </p:spPr>
        <p:txBody>
          <a:bodyPr anchorCtr="0" anchor="t" bIns="46800" lIns="90000" spcFirstLastPara="1" rIns="90000" wrap="square" tIns="4680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7"/>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7"/>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a:solidFill>
                  <a:srgbClr val="000000"/>
                </a:solidFill>
                <a:latin typeface="Arial"/>
                <a:ea typeface="Arial"/>
                <a:cs typeface="Arial"/>
                <a:sym typeface="Arial"/>
              </a:defRPr>
            </a:lvl1pPr>
            <a:lvl2pPr indent="0" lvl="1" marL="0" marR="0" algn="l">
              <a:spcBef>
                <a:spcPts val="0"/>
              </a:spcBef>
              <a:spcAft>
                <a:spcPts val="0"/>
              </a:spcAft>
              <a:buNone/>
              <a:defRPr>
                <a:solidFill>
                  <a:srgbClr val="000000"/>
                </a:solidFill>
                <a:latin typeface="Arial"/>
                <a:ea typeface="Arial"/>
                <a:cs typeface="Arial"/>
                <a:sym typeface="Arial"/>
              </a:defRPr>
            </a:lvl2pPr>
            <a:lvl3pPr indent="0" lvl="2" marL="0" marR="0" algn="l">
              <a:spcBef>
                <a:spcPts val="0"/>
              </a:spcBef>
              <a:spcAft>
                <a:spcPts val="0"/>
              </a:spcAft>
              <a:buNone/>
              <a:defRPr>
                <a:solidFill>
                  <a:srgbClr val="000000"/>
                </a:solidFill>
                <a:latin typeface="Arial"/>
                <a:ea typeface="Arial"/>
                <a:cs typeface="Arial"/>
                <a:sym typeface="Arial"/>
              </a:defRPr>
            </a:lvl3pPr>
            <a:lvl4pPr indent="0" lvl="3" marL="0" marR="0" algn="l">
              <a:spcBef>
                <a:spcPts val="0"/>
              </a:spcBef>
              <a:spcAft>
                <a:spcPts val="0"/>
              </a:spcAft>
              <a:buNone/>
              <a:defRPr>
                <a:solidFill>
                  <a:srgbClr val="000000"/>
                </a:solidFill>
                <a:latin typeface="Arial"/>
                <a:ea typeface="Arial"/>
                <a:cs typeface="Arial"/>
                <a:sym typeface="Arial"/>
              </a:defRPr>
            </a:lvl4pPr>
            <a:lvl5pPr indent="0" lvl="4" marL="0" marR="0" algn="l">
              <a:spcBef>
                <a:spcPts val="0"/>
              </a:spcBef>
              <a:spcAft>
                <a:spcPts val="0"/>
              </a:spcAft>
              <a:buNone/>
              <a:defRPr>
                <a:solidFill>
                  <a:srgbClr val="000000"/>
                </a:solidFill>
                <a:latin typeface="Arial"/>
                <a:ea typeface="Arial"/>
                <a:cs typeface="Arial"/>
                <a:sym typeface="Arial"/>
              </a:defRPr>
            </a:lvl5pPr>
            <a:lvl6pPr indent="0" lvl="5" marL="0" marR="0" algn="l">
              <a:spcBef>
                <a:spcPts val="0"/>
              </a:spcBef>
              <a:spcAft>
                <a:spcPts val="0"/>
              </a:spcAft>
              <a:buNone/>
              <a:defRPr>
                <a:solidFill>
                  <a:srgbClr val="000000"/>
                </a:solidFill>
                <a:latin typeface="Arial"/>
                <a:ea typeface="Arial"/>
                <a:cs typeface="Arial"/>
                <a:sym typeface="Arial"/>
              </a:defRPr>
            </a:lvl6pPr>
            <a:lvl7pPr indent="0" lvl="6" marL="0" marR="0" algn="l">
              <a:spcBef>
                <a:spcPts val="0"/>
              </a:spcBef>
              <a:spcAft>
                <a:spcPts val="0"/>
              </a:spcAft>
              <a:buNone/>
              <a:defRPr>
                <a:solidFill>
                  <a:srgbClr val="000000"/>
                </a:solidFill>
                <a:latin typeface="Arial"/>
                <a:ea typeface="Arial"/>
                <a:cs typeface="Arial"/>
                <a:sym typeface="Arial"/>
              </a:defRPr>
            </a:lvl7pPr>
            <a:lvl8pPr indent="0" lvl="7" marL="0" marR="0" algn="l">
              <a:spcBef>
                <a:spcPts val="0"/>
              </a:spcBef>
              <a:spcAft>
                <a:spcPts val="0"/>
              </a:spcAft>
              <a:buNone/>
              <a:defRPr>
                <a:solidFill>
                  <a:srgbClr val="000000"/>
                </a:solidFill>
                <a:latin typeface="Arial"/>
                <a:ea typeface="Arial"/>
                <a:cs typeface="Arial"/>
                <a:sym typeface="Arial"/>
              </a:defRPr>
            </a:lvl8pPr>
            <a:lvl9pPr indent="0" lvl="8" marL="0" marR="0" algn="l">
              <a:spcBef>
                <a:spcPts val="0"/>
              </a:spcBef>
              <a:spcAft>
                <a:spcPts val="0"/>
              </a:spcAft>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70" name="Shape 70"/>
        <p:cNvGrpSpPr/>
        <p:nvPr/>
      </p:nvGrpSpPr>
      <p:grpSpPr>
        <a:xfrm>
          <a:off x="0" y="0"/>
          <a:ext cx="0" cy="0"/>
          <a:chOff x="0" y="0"/>
          <a:chExt cx="0" cy="0"/>
        </a:xfrm>
      </p:grpSpPr>
      <p:sp>
        <p:nvSpPr>
          <p:cNvPr id="71" name="Google Shape;71;p38"/>
          <p:cNvSpPr txBox="1"/>
          <p:nvPr>
            <p:ph type="title"/>
          </p:nvPr>
        </p:nvSpPr>
        <p:spPr>
          <a:xfrm rot="5400000">
            <a:off x="6197595" y="2769044"/>
            <a:ext cx="8021637" cy="2740727"/>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38"/>
          <p:cNvSpPr txBox="1"/>
          <p:nvPr>
            <p:ph idx="1" type="body"/>
          </p:nvPr>
        </p:nvSpPr>
        <p:spPr>
          <a:xfrm rot="5400000">
            <a:off x="611380" y="126730"/>
            <a:ext cx="8021637" cy="8025355"/>
          </a:xfrm>
          <a:prstGeom prst="rect">
            <a:avLst/>
          </a:prstGeom>
          <a:noFill/>
          <a:ln>
            <a:noFill/>
          </a:ln>
        </p:spPr>
        <p:txBody>
          <a:bodyPr anchorCtr="0" anchor="t" bIns="46800" lIns="90000" spcFirstLastPara="1" rIns="90000" wrap="square" tIns="4680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8"/>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8"/>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a:solidFill>
                  <a:srgbClr val="000000"/>
                </a:solidFill>
                <a:latin typeface="Arial"/>
                <a:ea typeface="Arial"/>
                <a:cs typeface="Arial"/>
                <a:sym typeface="Arial"/>
              </a:defRPr>
            </a:lvl1pPr>
            <a:lvl2pPr indent="0" lvl="1" marL="0" marR="0" algn="l">
              <a:spcBef>
                <a:spcPts val="0"/>
              </a:spcBef>
              <a:spcAft>
                <a:spcPts val="0"/>
              </a:spcAft>
              <a:buNone/>
              <a:defRPr>
                <a:solidFill>
                  <a:srgbClr val="000000"/>
                </a:solidFill>
                <a:latin typeface="Arial"/>
                <a:ea typeface="Arial"/>
                <a:cs typeface="Arial"/>
                <a:sym typeface="Arial"/>
              </a:defRPr>
            </a:lvl2pPr>
            <a:lvl3pPr indent="0" lvl="2" marL="0" marR="0" algn="l">
              <a:spcBef>
                <a:spcPts val="0"/>
              </a:spcBef>
              <a:spcAft>
                <a:spcPts val="0"/>
              </a:spcAft>
              <a:buNone/>
              <a:defRPr>
                <a:solidFill>
                  <a:srgbClr val="000000"/>
                </a:solidFill>
                <a:latin typeface="Arial"/>
                <a:ea typeface="Arial"/>
                <a:cs typeface="Arial"/>
                <a:sym typeface="Arial"/>
              </a:defRPr>
            </a:lvl3pPr>
            <a:lvl4pPr indent="0" lvl="3" marL="0" marR="0" algn="l">
              <a:spcBef>
                <a:spcPts val="0"/>
              </a:spcBef>
              <a:spcAft>
                <a:spcPts val="0"/>
              </a:spcAft>
              <a:buNone/>
              <a:defRPr>
                <a:solidFill>
                  <a:srgbClr val="000000"/>
                </a:solidFill>
                <a:latin typeface="Arial"/>
                <a:ea typeface="Arial"/>
                <a:cs typeface="Arial"/>
                <a:sym typeface="Arial"/>
              </a:defRPr>
            </a:lvl4pPr>
            <a:lvl5pPr indent="0" lvl="4" marL="0" marR="0" algn="l">
              <a:spcBef>
                <a:spcPts val="0"/>
              </a:spcBef>
              <a:spcAft>
                <a:spcPts val="0"/>
              </a:spcAft>
              <a:buNone/>
              <a:defRPr>
                <a:solidFill>
                  <a:srgbClr val="000000"/>
                </a:solidFill>
                <a:latin typeface="Arial"/>
                <a:ea typeface="Arial"/>
                <a:cs typeface="Arial"/>
                <a:sym typeface="Arial"/>
              </a:defRPr>
            </a:lvl5pPr>
            <a:lvl6pPr indent="0" lvl="5" marL="0" marR="0" algn="l">
              <a:spcBef>
                <a:spcPts val="0"/>
              </a:spcBef>
              <a:spcAft>
                <a:spcPts val="0"/>
              </a:spcAft>
              <a:buNone/>
              <a:defRPr>
                <a:solidFill>
                  <a:srgbClr val="000000"/>
                </a:solidFill>
                <a:latin typeface="Arial"/>
                <a:ea typeface="Arial"/>
                <a:cs typeface="Arial"/>
                <a:sym typeface="Arial"/>
              </a:defRPr>
            </a:lvl6pPr>
            <a:lvl7pPr indent="0" lvl="6" marL="0" marR="0" algn="l">
              <a:spcBef>
                <a:spcPts val="0"/>
              </a:spcBef>
              <a:spcAft>
                <a:spcPts val="0"/>
              </a:spcAft>
              <a:buNone/>
              <a:defRPr>
                <a:solidFill>
                  <a:srgbClr val="000000"/>
                </a:solidFill>
                <a:latin typeface="Arial"/>
                <a:ea typeface="Arial"/>
                <a:cs typeface="Arial"/>
                <a:sym typeface="Arial"/>
              </a:defRPr>
            </a:lvl7pPr>
            <a:lvl8pPr indent="0" lvl="7" marL="0" marR="0" algn="l">
              <a:spcBef>
                <a:spcPts val="0"/>
              </a:spcBef>
              <a:spcAft>
                <a:spcPts val="0"/>
              </a:spcAft>
              <a:buNone/>
              <a:defRPr>
                <a:solidFill>
                  <a:srgbClr val="000000"/>
                </a:solidFill>
                <a:latin typeface="Arial"/>
                <a:ea typeface="Arial"/>
                <a:cs typeface="Arial"/>
                <a:sym typeface="Arial"/>
              </a:defRPr>
            </a:lvl8pPr>
            <a:lvl9pPr indent="0" lvl="8" marL="0" marR="0" algn="l">
              <a:spcBef>
                <a:spcPts val="0"/>
              </a:spcBef>
              <a:spcAft>
                <a:spcPts val="0"/>
              </a:spcAft>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0" name="Shape 20"/>
        <p:cNvGrpSpPr/>
        <p:nvPr/>
      </p:nvGrpSpPr>
      <p:grpSpPr>
        <a:xfrm>
          <a:off x="0" y="0"/>
          <a:ext cx="0" cy="0"/>
          <a:chOff x="0" y="0"/>
          <a:chExt cx="0" cy="0"/>
        </a:xfrm>
      </p:grpSpPr>
      <p:sp>
        <p:nvSpPr>
          <p:cNvPr id="21" name="Google Shape;21;p29"/>
          <p:cNvSpPr txBox="1"/>
          <p:nvPr>
            <p:ph type="title"/>
          </p:nvPr>
        </p:nvSpPr>
        <p:spPr>
          <a:xfrm>
            <a:off x="609600" y="128588"/>
            <a:ext cx="10969625" cy="1433512"/>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29"/>
          <p:cNvSpPr txBox="1"/>
          <p:nvPr>
            <p:ph idx="1" type="body"/>
          </p:nvPr>
        </p:nvSpPr>
        <p:spPr>
          <a:xfrm>
            <a:off x="609600" y="1600200"/>
            <a:ext cx="10969625" cy="6550025"/>
          </a:xfrm>
          <a:prstGeom prst="rect">
            <a:avLst/>
          </a:prstGeom>
          <a:noFill/>
          <a:ln>
            <a:noFill/>
          </a:ln>
        </p:spPr>
        <p:txBody>
          <a:bodyPr anchorCtr="0" anchor="t" bIns="46800" lIns="90000" spcFirstLastPara="1" rIns="90000" wrap="square" tIns="4680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29"/>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9"/>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b="0" i="0" sz="1800" u="none" cap="none" strike="noStrike">
                <a:solidFill>
                  <a:srgbClr val="000000"/>
                </a:solidFill>
                <a:latin typeface="Arial"/>
                <a:ea typeface="Arial"/>
                <a:cs typeface="Arial"/>
                <a:sym typeface="Arial"/>
              </a:defRPr>
            </a:lvl1pPr>
            <a:lvl2pPr indent="0" lvl="1" marL="0" marR="0" algn="l">
              <a:spcBef>
                <a:spcPts val="0"/>
              </a:spcBef>
              <a:spcAft>
                <a:spcPts val="0"/>
              </a:spcAft>
              <a:buNone/>
              <a:defRPr b="0" i="0" sz="1800" u="none" cap="none" strike="noStrike">
                <a:solidFill>
                  <a:srgbClr val="000000"/>
                </a:solidFill>
                <a:latin typeface="Arial"/>
                <a:ea typeface="Arial"/>
                <a:cs typeface="Arial"/>
                <a:sym typeface="Arial"/>
              </a:defRPr>
            </a:lvl2pPr>
            <a:lvl3pPr indent="0" lvl="2" marL="0" marR="0" algn="l">
              <a:spcBef>
                <a:spcPts val="0"/>
              </a:spcBef>
              <a:spcAft>
                <a:spcPts val="0"/>
              </a:spcAft>
              <a:buNone/>
              <a:defRPr b="0" i="0" sz="1800" u="none" cap="none" strike="noStrike">
                <a:solidFill>
                  <a:srgbClr val="000000"/>
                </a:solidFill>
                <a:latin typeface="Arial"/>
                <a:ea typeface="Arial"/>
                <a:cs typeface="Arial"/>
                <a:sym typeface="Arial"/>
              </a:defRPr>
            </a:lvl3pPr>
            <a:lvl4pPr indent="0" lvl="3" marL="0" marR="0" algn="l">
              <a:spcBef>
                <a:spcPts val="0"/>
              </a:spcBef>
              <a:spcAft>
                <a:spcPts val="0"/>
              </a:spcAft>
              <a:buNone/>
              <a:defRPr b="0" i="0" sz="1800" u="none" cap="none" strike="noStrike">
                <a:solidFill>
                  <a:srgbClr val="000000"/>
                </a:solidFill>
                <a:latin typeface="Arial"/>
                <a:ea typeface="Arial"/>
                <a:cs typeface="Arial"/>
                <a:sym typeface="Arial"/>
              </a:defRPr>
            </a:lvl4pPr>
            <a:lvl5pPr indent="0" lvl="4" marL="0" marR="0" algn="l">
              <a:spcBef>
                <a:spcPts val="0"/>
              </a:spcBef>
              <a:spcAft>
                <a:spcPts val="0"/>
              </a:spcAft>
              <a:buNone/>
              <a:defRPr b="0" i="0" sz="1800" u="none" cap="none" strike="noStrike">
                <a:solidFill>
                  <a:srgbClr val="000000"/>
                </a:solidFill>
                <a:latin typeface="Arial"/>
                <a:ea typeface="Arial"/>
                <a:cs typeface="Arial"/>
                <a:sym typeface="Arial"/>
              </a:defRPr>
            </a:lvl5pPr>
            <a:lvl6pPr indent="0" lvl="5" marL="0" marR="0" algn="l">
              <a:spcBef>
                <a:spcPts val="0"/>
              </a:spcBef>
              <a:spcAft>
                <a:spcPts val="0"/>
              </a:spcAft>
              <a:buNone/>
              <a:defRPr b="0" i="0" sz="1800" u="none" cap="none" strike="noStrike">
                <a:solidFill>
                  <a:srgbClr val="000000"/>
                </a:solidFill>
                <a:latin typeface="Arial"/>
                <a:ea typeface="Arial"/>
                <a:cs typeface="Arial"/>
                <a:sym typeface="Arial"/>
              </a:defRPr>
            </a:lvl6pPr>
            <a:lvl7pPr indent="0" lvl="6" marL="0" marR="0" algn="l">
              <a:spcBef>
                <a:spcPts val="0"/>
              </a:spcBef>
              <a:spcAft>
                <a:spcPts val="0"/>
              </a:spcAft>
              <a:buNone/>
              <a:defRPr b="0" i="0" sz="1800" u="none" cap="none" strike="noStrike">
                <a:solidFill>
                  <a:srgbClr val="000000"/>
                </a:solidFill>
                <a:latin typeface="Arial"/>
                <a:ea typeface="Arial"/>
                <a:cs typeface="Arial"/>
                <a:sym typeface="Arial"/>
              </a:defRPr>
            </a:lvl7pPr>
            <a:lvl8pPr indent="0" lvl="7" marL="0" marR="0" algn="l">
              <a:spcBef>
                <a:spcPts val="0"/>
              </a:spcBef>
              <a:spcAft>
                <a:spcPts val="0"/>
              </a:spcAft>
              <a:buNone/>
              <a:defRPr b="0" i="0" sz="1800" u="none" cap="none" strike="noStrike">
                <a:solidFill>
                  <a:srgbClr val="000000"/>
                </a:solidFill>
                <a:latin typeface="Arial"/>
                <a:ea typeface="Arial"/>
                <a:cs typeface="Arial"/>
                <a:sym typeface="Arial"/>
              </a:defRPr>
            </a:lvl8pPr>
            <a:lvl9pPr indent="0" lvl="8" marL="0" marR="0" algn="l">
              <a:spcBef>
                <a:spcPts val="0"/>
              </a:spcBef>
              <a:spcAft>
                <a:spcPts val="0"/>
              </a:spcAft>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25" name="Shape 25"/>
        <p:cNvGrpSpPr/>
        <p:nvPr/>
      </p:nvGrpSpPr>
      <p:grpSpPr>
        <a:xfrm>
          <a:off x="0" y="0"/>
          <a:ext cx="0" cy="0"/>
          <a:chOff x="0" y="0"/>
          <a:chExt cx="0" cy="0"/>
        </a:xfrm>
      </p:grpSpPr>
      <p:sp>
        <p:nvSpPr>
          <p:cNvPr id="26" name="Google Shape;26;p30"/>
          <p:cNvSpPr txBox="1"/>
          <p:nvPr>
            <p:ph type="ctrTitle"/>
          </p:nvPr>
        </p:nvSpPr>
        <p:spPr>
          <a:xfrm>
            <a:off x="1523802" y="1122363"/>
            <a:ext cx="9142810" cy="23876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30"/>
          <p:cNvSpPr txBox="1"/>
          <p:nvPr>
            <p:ph idx="1" type="subTitle"/>
          </p:nvPr>
        </p:nvSpPr>
        <p:spPr>
          <a:xfrm>
            <a:off x="1523802" y="3602038"/>
            <a:ext cx="9142810" cy="1655762"/>
          </a:xfrm>
          <a:prstGeom prst="rect">
            <a:avLst/>
          </a:prstGeom>
          <a:noFill/>
          <a:ln>
            <a:noFill/>
          </a:ln>
        </p:spPr>
        <p:txBody>
          <a:bodyPr anchorCtr="0" anchor="t" bIns="46800" lIns="90000" spcFirstLastPara="1" rIns="90000" wrap="square" tIns="46800">
            <a:noAutofit/>
          </a:bodyPr>
          <a:lstStyle>
            <a:lvl1pPr lvl="0" algn="ctr">
              <a:spcBef>
                <a:spcPts val="800"/>
              </a:spcBef>
              <a:spcAft>
                <a:spcPts val="0"/>
              </a:spcAft>
              <a:buSzPts val="2400"/>
              <a:buNone/>
              <a:defRPr sz="2400"/>
            </a:lvl1pPr>
            <a:lvl2pPr lvl="1" algn="ctr">
              <a:spcBef>
                <a:spcPts val="700"/>
              </a:spcBef>
              <a:spcAft>
                <a:spcPts val="0"/>
              </a:spcAft>
              <a:buSzPts val="2000"/>
              <a:buNone/>
              <a:defRPr sz="2000"/>
            </a:lvl2pPr>
            <a:lvl3pPr lvl="2" algn="ctr">
              <a:spcBef>
                <a:spcPts val="600"/>
              </a:spcBef>
              <a:spcAft>
                <a:spcPts val="0"/>
              </a:spcAft>
              <a:buSzPts val="1800"/>
              <a:buNone/>
              <a:defRPr sz="1800"/>
            </a:lvl3pPr>
            <a:lvl4pPr lvl="3" algn="ctr">
              <a:spcBef>
                <a:spcPts val="500"/>
              </a:spcBef>
              <a:spcAft>
                <a:spcPts val="0"/>
              </a:spcAft>
              <a:buSzPts val="1600"/>
              <a:buNone/>
              <a:defRPr sz="1600"/>
            </a:lvl4pPr>
            <a:lvl5pPr lvl="4" algn="ctr">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30"/>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0"/>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a:solidFill>
                  <a:srgbClr val="000000"/>
                </a:solidFill>
                <a:latin typeface="Arial"/>
                <a:ea typeface="Arial"/>
                <a:cs typeface="Arial"/>
                <a:sym typeface="Arial"/>
              </a:defRPr>
            </a:lvl1pPr>
            <a:lvl2pPr indent="0" lvl="1" marL="0" marR="0" algn="l">
              <a:spcBef>
                <a:spcPts val="0"/>
              </a:spcBef>
              <a:spcAft>
                <a:spcPts val="0"/>
              </a:spcAft>
              <a:buNone/>
              <a:defRPr>
                <a:solidFill>
                  <a:srgbClr val="000000"/>
                </a:solidFill>
                <a:latin typeface="Arial"/>
                <a:ea typeface="Arial"/>
                <a:cs typeface="Arial"/>
                <a:sym typeface="Arial"/>
              </a:defRPr>
            </a:lvl2pPr>
            <a:lvl3pPr indent="0" lvl="2" marL="0" marR="0" algn="l">
              <a:spcBef>
                <a:spcPts val="0"/>
              </a:spcBef>
              <a:spcAft>
                <a:spcPts val="0"/>
              </a:spcAft>
              <a:buNone/>
              <a:defRPr>
                <a:solidFill>
                  <a:srgbClr val="000000"/>
                </a:solidFill>
                <a:latin typeface="Arial"/>
                <a:ea typeface="Arial"/>
                <a:cs typeface="Arial"/>
                <a:sym typeface="Arial"/>
              </a:defRPr>
            </a:lvl3pPr>
            <a:lvl4pPr indent="0" lvl="3" marL="0" marR="0" algn="l">
              <a:spcBef>
                <a:spcPts val="0"/>
              </a:spcBef>
              <a:spcAft>
                <a:spcPts val="0"/>
              </a:spcAft>
              <a:buNone/>
              <a:defRPr>
                <a:solidFill>
                  <a:srgbClr val="000000"/>
                </a:solidFill>
                <a:latin typeface="Arial"/>
                <a:ea typeface="Arial"/>
                <a:cs typeface="Arial"/>
                <a:sym typeface="Arial"/>
              </a:defRPr>
            </a:lvl4pPr>
            <a:lvl5pPr indent="0" lvl="4" marL="0" marR="0" algn="l">
              <a:spcBef>
                <a:spcPts val="0"/>
              </a:spcBef>
              <a:spcAft>
                <a:spcPts val="0"/>
              </a:spcAft>
              <a:buNone/>
              <a:defRPr>
                <a:solidFill>
                  <a:srgbClr val="000000"/>
                </a:solidFill>
                <a:latin typeface="Arial"/>
                <a:ea typeface="Arial"/>
                <a:cs typeface="Arial"/>
                <a:sym typeface="Arial"/>
              </a:defRPr>
            </a:lvl5pPr>
            <a:lvl6pPr indent="0" lvl="5" marL="0" marR="0" algn="l">
              <a:spcBef>
                <a:spcPts val="0"/>
              </a:spcBef>
              <a:spcAft>
                <a:spcPts val="0"/>
              </a:spcAft>
              <a:buNone/>
              <a:defRPr>
                <a:solidFill>
                  <a:srgbClr val="000000"/>
                </a:solidFill>
                <a:latin typeface="Arial"/>
                <a:ea typeface="Arial"/>
                <a:cs typeface="Arial"/>
                <a:sym typeface="Arial"/>
              </a:defRPr>
            </a:lvl6pPr>
            <a:lvl7pPr indent="0" lvl="6" marL="0" marR="0" algn="l">
              <a:spcBef>
                <a:spcPts val="0"/>
              </a:spcBef>
              <a:spcAft>
                <a:spcPts val="0"/>
              </a:spcAft>
              <a:buNone/>
              <a:defRPr>
                <a:solidFill>
                  <a:srgbClr val="000000"/>
                </a:solidFill>
                <a:latin typeface="Arial"/>
                <a:ea typeface="Arial"/>
                <a:cs typeface="Arial"/>
                <a:sym typeface="Arial"/>
              </a:defRPr>
            </a:lvl7pPr>
            <a:lvl8pPr indent="0" lvl="7" marL="0" marR="0" algn="l">
              <a:spcBef>
                <a:spcPts val="0"/>
              </a:spcBef>
              <a:spcAft>
                <a:spcPts val="0"/>
              </a:spcAft>
              <a:buNone/>
              <a:defRPr>
                <a:solidFill>
                  <a:srgbClr val="000000"/>
                </a:solidFill>
                <a:latin typeface="Arial"/>
                <a:ea typeface="Arial"/>
                <a:cs typeface="Arial"/>
                <a:sym typeface="Arial"/>
              </a:defRPr>
            </a:lvl8pPr>
            <a:lvl9pPr indent="0" lvl="8" marL="0" marR="0" algn="l">
              <a:spcBef>
                <a:spcPts val="0"/>
              </a:spcBef>
              <a:spcAft>
                <a:spcPts val="0"/>
              </a:spcAft>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30" name="Shape 30"/>
        <p:cNvGrpSpPr/>
        <p:nvPr/>
      </p:nvGrpSpPr>
      <p:grpSpPr>
        <a:xfrm>
          <a:off x="0" y="0"/>
          <a:ext cx="0" cy="0"/>
          <a:chOff x="0" y="0"/>
          <a:chExt cx="0" cy="0"/>
        </a:xfrm>
      </p:grpSpPr>
      <p:sp>
        <p:nvSpPr>
          <p:cNvPr id="31" name="Google Shape;31;p31"/>
          <p:cNvSpPr txBox="1"/>
          <p:nvPr>
            <p:ph type="title"/>
          </p:nvPr>
        </p:nvSpPr>
        <p:spPr>
          <a:xfrm>
            <a:off x="831742" y="1709739"/>
            <a:ext cx="10514231" cy="2852737"/>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31"/>
          <p:cNvSpPr txBox="1"/>
          <p:nvPr>
            <p:ph idx="1" type="body"/>
          </p:nvPr>
        </p:nvSpPr>
        <p:spPr>
          <a:xfrm>
            <a:off x="831742" y="4589464"/>
            <a:ext cx="10514231" cy="1500187"/>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2400"/>
              <a:buNone/>
              <a:defRPr sz="2400"/>
            </a:lvl1pPr>
            <a:lvl2pPr indent="-228600" lvl="1" marL="914400" algn="l">
              <a:spcBef>
                <a:spcPts val="700"/>
              </a:spcBef>
              <a:spcAft>
                <a:spcPts val="0"/>
              </a:spcAft>
              <a:buSzPts val="2000"/>
              <a:buNone/>
              <a:defRPr sz="2000"/>
            </a:lvl2pPr>
            <a:lvl3pPr indent="-228600" lvl="2" marL="1371600" algn="l">
              <a:spcBef>
                <a:spcPts val="600"/>
              </a:spcBef>
              <a:spcAft>
                <a:spcPts val="0"/>
              </a:spcAft>
              <a:buSzPts val="1800"/>
              <a:buNone/>
              <a:defRPr sz="1800"/>
            </a:lvl3pPr>
            <a:lvl4pPr indent="-228600" lvl="3" marL="1828800" algn="l">
              <a:spcBef>
                <a:spcPts val="500"/>
              </a:spcBef>
              <a:spcAft>
                <a:spcPts val="0"/>
              </a:spcAft>
              <a:buSzPts val="1600"/>
              <a:buNone/>
              <a:defRPr sz="1600"/>
            </a:lvl4pPr>
            <a:lvl5pPr indent="-228600" lvl="4" marL="2286000" algn="l">
              <a:spcBef>
                <a:spcPts val="50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3" name="Google Shape;33;p31"/>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a:solidFill>
                  <a:srgbClr val="000000"/>
                </a:solidFill>
                <a:latin typeface="Arial"/>
                <a:ea typeface="Arial"/>
                <a:cs typeface="Arial"/>
                <a:sym typeface="Arial"/>
              </a:defRPr>
            </a:lvl1pPr>
            <a:lvl2pPr indent="0" lvl="1" marL="0" marR="0" algn="l">
              <a:spcBef>
                <a:spcPts val="0"/>
              </a:spcBef>
              <a:spcAft>
                <a:spcPts val="0"/>
              </a:spcAft>
              <a:buNone/>
              <a:defRPr>
                <a:solidFill>
                  <a:srgbClr val="000000"/>
                </a:solidFill>
                <a:latin typeface="Arial"/>
                <a:ea typeface="Arial"/>
                <a:cs typeface="Arial"/>
                <a:sym typeface="Arial"/>
              </a:defRPr>
            </a:lvl2pPr>
            <a:lvl3pPr indent="0" lvl="2" marL="0" marR="0" algn="l">
              <a:spcBef>
                <a:spcPts val="0"/>
              </a:spcBef>
              <a:spcAft>
                <a:spcPts val="0"/>
              </a:spcAft>
              <a:buNone/>
              <a:defRPr>
                <a:solidFill>
                  <a:srgbClr val="000000"/>
                </a:solidFill>
                <a:latin typeface="Arial"/>
                <a:ea typeface="Arial"/>
                <a:cs typeface="Arial"/>
                <a:sym typeface="Arial"/>
              </a:defRPr>
            </a:lvl3pPr>
            <a:lvl4pPr indent="0" lvl="3" marL="0" marR="0" algn="l">
              <a:spcBef>
                <a:spcPts val="0"/>
              </a:spcBef>
              <a:spcAft>
                <a:spcPts val="0"/>
              </a:spcAft>
              <a:buNone/>
              <a:defRPr>
                <a:solidFill>
                  <a:srgbClr val="000000"/>
                </a:solidFill>
                <a:latin typeface="Arial"/>
                <a:ea typeface="Arial"/>
                <a:cs typeface="Arial"/>
                <a:sym typeface="Arial"/>
              </a:defRPr>
            </a:lvl4pPr>
            <a:lvl5pPr indent="0" lvl="4" marL="0" marR="0" algn="l">
              <a:spcBef>
                <a:spcPts val="0"/>
              </a:spcBef>
              <a:spcAft>
                <a:spcPts val="0"/>
              </a:spcAft>
              <a:buNone/>
              <a:defRPr>
                <a:solidFill>
                  <a:srgbClr val="000000"/>
                </a:solidFill>
                <a:latin typeface="Arial"/>
                <a:ea typeface="Arial"/>
                <a:cs typeface="Arial"/>
                <a:sym typeface="Arial"/>
              </a:defRPr>
            </a:lvl5pPr>
            <a:lvl6pPr indent="0" lvl="5" marL="0" marR="0" algn="l">
              <a:spcBef>
                <a:spcPts val="0"/>
              </a:spcBef>
              <a:spcAft>
                <a:spcPts val="0"/>
              </a:spcAft>
              <a:buNone/>
              <a:defRPr>
                <a:solidFill>
                  <a:srgbClr val="000000"/>
                </a:solidFill>
                <a:latin typeface="Arial"/>
                <a:ea typeface="Arial"/>
                <a:cs typeface="Arial"/>
                <a:sym typeface="Arial"/>
              </a:defRPr>
            </a:lvl6pPr>
            <a:lvl7pPr indent="0" lvl="6" marL="0" marR="0" algn="l">
              <a:spcBef>
                <a:spcPts val="0"/>
              </a:spcBef>
              <a:spcAft>
                <a:spcPts val="0"/>
              </a:spcAft>
              <a:buNone/>
              <a:defRPr>
                <a:solidFill>
                  <a:srgbClr val="000000"/>
                </a:solidFill>
                <a:latin typeface="Arial"/>
                <a:ea typeface="Arial"/>
                <a:cs typeface="Arial"/>
                <a:sym typeface="Arial"/>
              </a:defRPr>
            </a:lvl7pPr>
            <a:lvl8pPr indent="0" lvl="7" marL="0" marR="0" algn="l">
              <a:spcBef>
                <a:spcPts val="0"/>
              </a:spcBef>
              <a:spcAft>
                <a:spcPts val="0"/>
              </a:spcAft>
              <a:buNone/>
              <a:defRPr>
                <a:solidFill>
                  <a:srgbClr val="000000"/>
                </a:solidFill>
                <a:latin typeface="Arial"/>
                <a:ea typeface="Arial"/>
                <a:cs typeface="Arial"/>
                <a:sym typeface="Arial"/>
              </a:defRPr>
            </a:lvl8pPr>
            <a:lvl9pPr indent="0" lvl="8" marL="0" marR="0" algn="l">
              <a:spcBef>
                <a:spcPts val="0"/>
              </a:spcBef>
              <a:spcAft>
                <a:spcPts val="0"/>
              </a:spcAft>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5" name="Shape 35"/>
        <p:cNvGrpSpPr/>
        <p:nvPr/>
      </p:nvGrpSpPr>
      <p:grpSpPr>
        <a:xfrm>
          <a:off x="0" y="0"/>
          <a:ext cx="0" cy="0"/>
          <a:chOff x="0" y="0"/>
          <a:chExt cx="0" cy="0"/>
        </a:xfrm>
      </p:grpSpPr>
      <p:sp>
        <p:nvSpPr>
          <p:cNvPr id="36" name="Google Shape;36;p32"/>
          <p:cNvSpPr txBox="1"/>
          <p:nvPr>
            <p:ph type="title"/>
          </p:nvPr>
        </p:nvSpPr>
        <p:spPr>
          <a:xfrm>
            <a:off x="609600" y="128588"/>
            <a:ext cx="10969625" cy="1433512"/>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32"/>
          <p:cNvSpPr txBox="1"/>
          <p:nvPr>
            <p:ph idx="1" type="body"/>
          </p:nvPr>
        </p:nvSpPr>
        <p:spPr>
          <a:xfrm>
            <a:off x="609521" y="1600201"/>
            <a:ext cx="5381983" cy="6550025"/>
          </a:xfrm>
          <a:prstGeom prst="rect">
            <a:avLst/>
          </a:prstGeom>
          <a:noFill/>
          <a:ln>
            <a:noFill/>
          </a:ln>
        </p:spPr>
        <p:txBody>
          <a:bodyPr anchorCtr="0" anchor="t" bIns="46800" lIns="90000" spcFirstLastPara="1" rIns="90000" wrap="square" tIns="4680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2" type="body"/>
          </p:nvPr>
        </p:nvSpPr>
        <p:spPr>
          <a:xfrm>
            <a:off x="6194678" y="1600201"/>
            <a:ext cx="5384099" cy="6550025"/>
          </a:xfrm>
          <a:prstGeom prst="rect">
            <a:avLst/>
          </a:prstGeom>
          <a:noFill/>
          <a:ln>
            <a:noFill/>
          </a:ln>
        </p:spPr>
        <p:txBody>
          <a:bodyPr anchorCtr="0" anchor="t" bIns="46800" lIns="90000" spcFirstLastPara="1" rIns="90000" wrap="square" tIns="4680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2"/>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a:solidFill>
                  <a:srgbClr val="000000"/>
                </a:solidFill>
                <a:latin typeface="Arial"/>
                <a:ea typeface="Arial"/>
                <a:cs typeface="Arial"/>
                <a:sym typeface="Arial"/>
              </a:defRPr>
            </a:lvl1pPr>
            <a:lvl2pPr indent="0" lvl="1" marL="0" marR="0" algn="l">
              <a:spcBef>
                <a:spcPts val="0"/>
              </a:spcBef>
              <a:spcAft>
                <a:spcPts val="0"/>
              </a:spcAft>
              <a:buNone/>
              <a:defRPr>
                <a:solidFill>
                  <a:srgbClr val="000000"/>
                </a:solidFill>
                <a:latin typeface="Arial"/>
                <a:ea typeface="Arial"/>
                <a:cs typeface="Arial"/>
                <a:sym typeface="Arial"/>
              </a:defRPr>
            </a:lvl2pPr>
            <a:lvl3pPr indent="0" lvl="2" marL="0" marR="0" algn="l">
              <a:spcBef>
                <a:spcPts val="0"/>
              </a:spcBef>
              <a:spcAft>
                <a:spcPts val="0"/>
              </a:spcAft>
              <a:buNone/>
              <a:defRPr>
                <a:solidFill>
                  <a:srgbClr val="000000"/>
                </a:solidFill>
                <a:latin typeface="Arial"/>
                <a:ea typeface="Arial"/>
                <a:cs typeface="Arial"/>
                <a:sym typeface="Arial"/>
              </a:defRPr>
            </a:lvl3pPr>
            <a:lvl4pPr indent="0" lvl="3" marL="0" marR="0" algn="l">
              <a:spcBef>
                <a:spcPts val="0"/>
              </a:spcBef>
              <a:spcAft>
                <a:spcPts val="0"/>
              </a:spcAft>
              <a:buNone/>
              <a:defRPr>
                <a:solidFill>
                  <a:srgbClr val="000000"/>
                </a:solidFill>
                <a:latin typeface="Arial"/>
                <a:ea typeface="Arial"/>
                <a:cs typeface="Arial"/>
                <a:sym typeface="Arial"/>
              </a:defRPr>
            </a:lvl4pPr>
            <a:lvl5pPr indent="0" lvl="4" marL="0" marR="0" algn="l">
              <a:spcBef>
                <a:spcPts val="0"/>
              </a:spcBef>
              <a:spcAft>
                <a:spcPts val="0"/>
              </a:spcAft>
              <a:buNone/>
              <a:defRPr>
                <a:solidFill>
                  <a:srgbClr val="000000"/>
                </a:solidFill>
                <a:latin typeface="Arial"/>
                <a:ea typeface="Arial"/>
                <a:cs typeface="Arial"/>
                <a:sym typeface="Arial"/>
              </a:defRPr>
            </a:lvl5pPr>
            <a:lvl6pPr indent="0" lvl="5" marL="0" marR="0" algn="l">
              <a:spcBef>
                <a:spcPts val="0"/>
              </a:spcBef>
              <a:spcAft>
                <a:spcPts val="0"/>
              </a:spcAft>
              <a:buNone/>
              <a:defRPr>
                <a:solidFill>
                  <a:srgbClr val="000000"/>
                </a:solidFill>
                <a:latin typeface="Arial"/>
                <a:ea typeface="Arial"/>
                <a:cs typeface="Arial"/>
                <a:sym typeface="Arial"/>
              </a:defRPr>
            </a:lvl6pPr>
            <a:lvl7pPr indent="0" lvl="6" marL="0" marR="0" algn="l">
              <a:spcBef>
                <a:spcPts val="0"/>
              </a:spcBef>
              <a:spcAft>
                <a:spcPts val="0"/>
              </a:spcAft>
              <a:buNone/>
              <a:defRPr>
                <a:solidFill>
                  <a:srgbClr val="000000"/>
                </a:solidFill>
                <a:latin typeface="Arial"/>
                <a:ea typeface="Arial"/>
                <a:cs typeface="Arial"/>
                <a:sym typeface="Arial"/>
              </a:defRPr>
            </a:lvl7pPr>
            <a:lvl8pPr indent="0" lvl="7" marL="0" marR="0" algn="l">
              <a:spcBef>
                <a:spcPts val="0"/>
              </a:spcBef>
              <a:spcAft>
                <a:spcPts val="0"/>
              </a:spcAft>
              <a:buNone/>
              <a:defRPr>
                <a:solidFill>
                  <a:srgbClr val="000000"/>
                </a:solidFill>
                <a:latin typeface="Arial"/>
                <a:ea typeface="Arial"/>
                <a:cs typeface="Arial"/>
                <a:sym typeface="Arial"/>
              </a:defRPr>
            </a:lvl8pPr>
            <a:lvl9pPr indent="0" lvl="8" marL="0" marR="0" algn="l">
              <a:spcBef>
                <a:spcPts val="0"/>
              </a:spcBef>
              <a:spcAft>
                <a:spcPts val="0"/>
              </a:spcAft>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1" name="Shape 41"/>
        <p:cNvGrpSpPr/>
        <p:nvPr/>
      </p:nvGrpSpPr>
      <p:grpSpPr>
        <a:xfrm>
          <a:off x="0" y="0"/>
          <a:ext cx="0" cy="0"/>
          <a:chOff x="0" y="0"/>
          <a:chExt cx="0" cy="0"/>
        </a:xfrm>
      </p:grpSpPr>
      <p:sp>
        <p:nvSpPr>
          <p:cNvPr id="42" name="Google Shape;42;p33"/>
          <p:cNvSpPr txBox="1"/>
          <p:nvPr>
            <p:ph type="title"/>
          </p:nvPr>
        </p:nvSpPr>
        <p:spPr>
          <a:xfrm>
            <a:off x="840208" y="365126"/>
            <a:ext cx="10514231" cy="1325563"/>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33"/>
          <p:cNvSpPr txBox="1"/>
          <p:nvPr>
            <p:ph idx="1" type="body"/>
          </p:nvPr>
        </p:nvSpPr>
        <p:spPr>
          <a:xfrm>
            <a:off x="840208" y="1681163"/>
            <a:ext cx="5157645" cy="823912"/>
          </a:xfrm>
          <a:prstGeom prst="rect">
            <a:avLst/>
          </a:prstGeom>
          <a:noFill/>
          <a:ln>
            <a:noFill/>
          </a:ln>
        </p:spPr>
        <p:txBody>
          <a:bodyPr anchorCtr="0" anchor="b" bIns="46800" lIns="90000" spcFirstLastPara="1" rIns="90000" wrap="square" tIns="46800">
            <a:noAutofit/>
          </a:bodyPr>
          <a:lstStyle>
            <a:lvl1pPr indent="-228600" lvl="0" marL="457200" algn="l">
              <a:spcBef>
                <a:spcPts val="800"/>
              </a:spcBef>
              <a:spcAft>
                <a:spcPts val="0"/>
              </a:spcAft>
              <a:buSzPts val="2400"/>
              <a:buNone/>
              <a:defRPr b="1" sz="2400"/>
            </a:lvl1pPr>
            <a:lvl2pPr indent="-228600" lvl="1" marL="914400" algn="l">
              <a:spcBef>
                <a:spcPts val="7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33"/>
          <p:cNvSpPr txBox="1"/>
          <p:nvPr>
            <p:ph idx="2" type="body"/>
          </p:nvPr>
        </p:nvSpPr>
        <p:spPr>
          <a:xfrm>
            <a:off x="840208" y="2505075"/>
            <a:ext cx="5157645" cy="3684588"/>
          </a:xfrm>
          <a:prstGeom prst="rect">
            <a:avLst/>
          </a:prstGeom>
          <a:noFill/>
          <a:ln>
            <a:noFill/>
          </a:ln>
        </p:spPr>
        <p:txBody>
          <a:bodyPr anchorCtr="0" anchor="t" bIns="46800" lIns="90000" spcFirstLastPara="1" rIns="90000" wrap="square" tIns="4680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3"/>
          <p:cNvSpPr txBox="1"/>
          <p:nvPr>
            <p:ph idx="3" type="body"/>
          </p:nvPr>
        </p:nvSpPr>
        <p:spPr>
          <a:xfrm>
            <a:off x="6171396" y="1681163"/>
            <a:ext cx="5183043" cy="823912"/>
          </a:xfrm>
          <a:prstGeom prst="rect">
            <a:avLst/>
          </a:prstGeom>
          <a:noFill/>
          <a:ln>
            <a:noFill/>
          </a:ln>
        </p:spPr>
        <p:txBody>
          <a:bodyPr anchorCtr="0" anchor="b" bIns="46800" lIns="90000" spcFirstLastPara="1" rIns="90000" wrap="square" tIns="46800">
            <a:noAutofit/>
          </a:bodyPr>
          <a:lstStyle>
            <a:lvl1pPr indent="-228600" lvl="0" marL="457200" algn="l">
              <a:spcBef>
                <a:spcPts val="800"/>
              </a:spcBef>
              <a:spcAft>
                <a:spcPts val="0"/>
              </a:spcAft>
              <a:buSzPts val="2400"/>
              <a:buNone/>
              <a:defRPr b="1" sz="2400"/>
            </a:lvl1pPr>
            <a:lvl2pPr indent="-228600" lvl="1" marL="914400" algn="l">
              <a:spcBef>
                <a:spcPts val="7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3"/>
          <p:cNvSpPr txBox="1"/>
          <p:nvPr>
            <p:ph idx="4" type="body"/>
          </p:nvPr>
        </p:nvSpPr>
        <p:spPr>
          <a:xfrm>
            <a:off x="6171396" y="2505075"/>
            <a:ext cx="5183043" cy="3684588"/>
          </a:xfrm>
          <a:prstGeom prst="rect">
            <a:avLst/>
          </a:prstGeom>
          <a:noFill/>
          <a:ln>
            <a:noFill/>
          </a:ln>
        </p:spPr>
        <p:txBody>
          <a:bodyPr anchorCtr="0" anchor="t" bIns="46800" lIns="90000" spcFirstLastPara="1" rIns="90000" wrap="square" tIns="4680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3"/>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a:solidFill>
                  <a:srgbClr val="000000"/>
                </a:solidFill>
                <a:latin typeface="Arial"/>
                <a:ea typeface="Arial"/>
                <a:cs typeface="Arial"/>
                <a:sym typeface="Arial"/>
              </a:defRPr>
            </a:lvl1pPr>
            <a:lvl2pPr indent="0" lvl="1" marL="0" marR="0" algn="l">
              <a:spcBef>
                <a:spcPts val="0"/>
              </a:spcBef>
              <a:spcAft>
                <a:spcPts val="0"/>
              </a:spcAft>
              <a:buNone/>
              <a:defRPr>
                <a:solidFill>
                  <a:srgbClr val="000000"/>
                </a:solidFill>
                <a:latin typeface="Arial"/>
                <a:ea typeface="Arial"/>
                <a:cs typeface="Arial"/>
                <a:sym typeface="Arial"/>
              </a:defRPr>
            </a:lvl2pPr>
            <a:lvl3pPr indent="0" lvl="2" marL="0" marR="0" algn="l">
              <a:spcBef>
                <a:spcPts val="0"/>
              </a:spcBef>
              <a:spcAft>
                <a:spcPts val="0"/>
              </a:spcAft>
              <a:buNone/>
              <a:defRPr>
                <a:solidFill>
                  <a:srgbClr val="000000"/>
                </a:solidFill>
                <a:latin typeface="Arial"/>
                <a:ea typeface="Arial"/>
                <a:cs typeface="Arial"/>
                <a:sym typeface="Arial"/>
              </a:defRPr>
            </a:lvl3pPr>
            <a:lvl4pPr indent="0" lvl="3" marL="0" marR="0" algn="l">
              <a:spcBef>
                <a:spcPts val="0"/>
              </a:spcBef>
              <a:spcAft>
                <a:spcPts val="0"/>
              </a:spcAft>
              <a:buNone/>
              <a:defRPr>
                <a:solidFill>
                  <a:srgbClr val="000000"/>
                </a:solidFill>
                <a:latin typeface="Arial"/>
                <a:ea typeface="Arial"/>
                <a:cs typeface="Arial"/>
                <a:sym typeface="Arial"/>
              </a:defRPr>
            </a:lvl4pPr>
            <a:lvl5pPr indent="0" lvl="4" marL="0" marR="0" algn="l">
              <a:spcBef>
                <a:spcPts val="0"/>
              </a:spcBef>
              <a:spcAft>
                <a:spcPts val="0"/>
              </a:spcAft>
              <a:buNone/>
              <a:defRPr>
                <a:solidFill>
                  <a:srgbClr val="000000"/>
                </a:solidFill>
                <a:latin typeface="Arial"/>
                <a:ea typeface="Arial"/>
                <a:cs typeface="Arial"/>
                <a:sym typeface="Arial"/>
              </a:defRPr>
            </a:lvl5pPr>
            <a:lvl6pPr indent="0" lvl="5" marL="0" marR="0" algn="l">
              <a:spcBef>
                <a:spcPts val="0"/>
              </a:spcBef>
              <a:spcAft>
                <a:spcPts val="0"/>
              </a:spcAft>
              <a:buNone/>
              <a:defRPr>
                <a:solidFill>
                  <a:srgbClr val="000000"/>
                </a:solidFill>
                <a:latin typeface="Arial"/>
                <a:ea typeface="Arial"/>
                <a:cs typeface="Arial"/>
                <a:sym typeface="Arial"/>
              </a:defRPr>
            </a:lvl6pPr>
            <a:lvl7pPr indent="0" lvl="6" marL="0" marR="0" algn="l">
              <a:spcBef>
                <a:spcPts val="0"/>
              </a:spcBef>
              <a:spcAft>
                <a:spcPts val="0"/>
              </a:spcAft>
              <a:buNone/>
              <a:defRPr>
                <a:solidFill>
                  <a:srgbClr val="000000"/>
                </a:solidFill>
                <a:latin typeface="Arial"/>
                <a:ea typeface="Arial"/>
                <a:cs typeface="Arial"/>
                <a:sym typeface="Arial"/>
              </a:defRPr>
            </a:lvl7pPr>
            <a:lvl8pPr indent="0" lvl="7" marL="0" marR="0" algn="l">
              <a:spcBef>
                <a:spcPts val="0"/>
              </a:spcBef>
              <a:spcAft>
                <a:spcPts val="0"/>
              </a:spcAft>
              <a:buNone/>
              <a:defRPr>
                <a:solidFill>
                  <a:srgbClr val="000000"/>
                </a:solidFill>
                <a:latin typeface="Arial"/>
                <a:ea typeface="Arial"/>
                <a:cs typeface="Arial"/>
                <a:sym typeface="Arial"/>
              </a:defRPr>
            </a:lvl8pPr>
            <a:lvl9pPr indent="0" lvl="8" marL="0" marR="0" algn="l">
              <a:spcBef>
                <a:spcPts val="0"/>
              </a:spcBef>
              <a:spcAft>
                <a:spcPts val="0"/>
              </a:spcAft>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9" name="Shape 49"/>
        <p:cNvGrpSpPr/>
        <p:nvPr/>
      </p:nvGrpSpPr>
      <p:grpSpPr>
        <a:xfrm>
          <a:off x="0" y="0"/>
          <a:ext cx="0" cy="0"/>
          <a:chOff x="0" y="0"/>
          <a:chExt cx="0" cy="0"/>
        </a:xfrm>
      </p:grpSpPr>
      <p:sp>
        <p:nvSpPr>
          <p:cNvPr id="50" name="Google Shape;50;p34"/>
          <p:cNvSpPr txBox="1"/>
          <p:nvPr>
            <p:ph type="title"/>
          </p:nvPr>
        </p:nvSpPr>
        <p:spPr>
          <a:xfrm>
            <a:off x="609600" y="128588"/>
            <a:ext cx="10969625" cy="1433512"/>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34"/>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a:solidFill>
                  <a:srgbClr val="000000"/>
                </a:solidFill>
                <a:latin typeface="Arial"/>
                <a:ea typeface="Arial"/>
                <a:cs typeface="Arial"/>
                <a:sym typeface="Arial"/>
              </a:defRPr>
            </a:lvl1pPr>
            <a:lvl2pPr indent="0" lvl="1" marL="0" marR="0" algn="l">
              <a:spcBef>
                <a:spcPts val="0"/>
              </a:spcBef>
              <a:spcAft>
                <a:spcPts val="0"/>
              </a:spcAft>
              <a:buNone/>
              <a:defRPr>
                <a:solidFill>
                  <a:srgbClr val="000000"/>
                </a:solidFill>
                <a:latin typeface="Arial"/>
                <a:ea typeface="Arial"/>
                <a:cs typeface="Arial"/>
                <a:sym typeface="Arial"/>
              </a:defRPr>
            </a:lvl2pPr>
            <a:lvl3pPr indent="0" lvl="2" marL="0" marR="0" algn="l">
              <a:spcBef>
                <a:spcPts val="0"/>
              </a:spcBef>
              <a:spcAft>
                <a:spcPts val="0"/>
              </a:spcAft>
              <a:buNone/>
              <a:defRPr>
                <a:solidFill>
                  <a:srgbClr val="000000"/>
                </a:solidFill>
                <a:latin typeface="Arial"/>
                <a:ea typeface="Arial"/>
                <a:cs typeface="Arial"/>
                <a:sym typeface="Arial"/>
              </a:defRPr>
            </a:lvl3pPr>
            <a:lvl4pPr indent="0" lvl="3" marL="0" marR="0" algn="l">
              <a:spcBef>
                <a:spcPts val="0"/>
              </a:spcBef>
              <a:spcAft>
                <a:spcPts val="0"/>
              </a:spcAft>
              <a:buNone/>
              <a:defRPr>
                <a:solidFill>
                  <a:srgbClr val="000000"/>
                </a:solidFill>
                <a:latin typeface="Arial"/>
                <a:ea typeface="Arial"/>
                <a:cs typeface="Arial"/>
                <a:sym typeface="Arial"/>
              </a:defRPr>
            </a:lvl4pPr>
            <a:lvl5pPr indent="0" lvl="4" marL="0" marR="0" algn="l">
              <a:spcBef>
                <a:spcPts val="0"/>
              </a:spcBef>
              <a:spcAft>
                <a:spcPts val="0"/>
              </a:spcAft>
              <a:buNone/>
              <a:defRPr>
                <a:solidFill>
                  <a:srgbClr val="000000"/>
                </a:solidFill>
                <a:latin typeface="Arial"/>
                <a:ea typeface="Arial"/>
                <a:cs typeface="Arial"/>
                <a:sym typeface="Arial"/>
              </a:defRPr>
            </a:lvl5pPr>
            <a:lvl6pPr indent="0" lvl="5" marL="0" marR="0" algn="l">
              <a:spcBef>
                <a:spcPts val="0"/>
              </a:spcBef>
              <a:spcAft>
                <a:spcPts val="0"/>
              </a:spcAft>
              <a:buNone/>
              <a:defRPr>
                <a:solidFill>
                  <a:srgbClr val="000000"/>
                </a:solidFill>
                <a:latin typeface="Arial"/>
                <a:ea typeface="Arial"/>
                <a:cs typeface="Arial"/>
                <a:sym typeface="Arial"/>
              </a:defRPr>
            </a:lvl6pPr>
            <a:lvl7pPr indent="0" lvl="6" marL="0" marR="0" algn="l">
              <a:spcBef>
                <a:spcPts val="0"/>
              </a:spcBef>
              <a:spcAft>
                <a:spcPts val="0"/>
              </a:spcAft>
              <a:buNone/>
              <a:defRPr>
                <a:solidFill>
                  <a:srgbClr val="000000"/>
                </a:solidFill>
                <a:latin typeface="Arial"/>
                <a:ea typeface="Arial"/>
                <a:cs typeface="Arial"/>
                <a:sym typeface="Arial"/>
              </a:defRPr>
            </a:lvl7pPr>
            <a:lvl8pPr indent="0" lvl="7" marL="0" marR="0" algn="l">
              <a:spcBef>
                <a:spcPts val="0"/>
              </a:spcBef>
              <a:spcAft>
                <a:spcPts val="0"/>
              </a:spcAft>
              <a:buNone/>
              <a:defRPr>
                <a:solidFill>
                  <a:srgbClr val="000000"/>
                </a:solidFill>
                <a:latin typeface="Arial"/>
                <a:ea typeface="Arial"/>
                <a:cs typeface="Arial"/>
                <a:sym typeface="Arial"/>
              </a:defRPr>
            </a:lvl8pPr>
            <a:lvl9pPr indent="0" lvl="8" marL="0" marR="0" algn="l">
              <a:spcBef>
                <a:spcPts val="0"/>
              </a:spcBef>
              <a:spcAft>
                <a:spcPts val="0"/>
              </a:spcAft>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3" name="Shape 53"/>
        <p:cNvGrpSpPr/>
        <p:nvPr/>
      </p:nvGrpSpPr>
      <p:grpSpPr>
        <a:xfrm>
          <a:off x="0" y="0"/>
          <a:ext cx="0" cy="0"/>
          <a:chOff x="0" y="0"/>
          <a:chExt cx="0" cy="0"/>
        </a:xfrm>
      </p:grpSpPr>
      <p:sp>
        <p:nvSpPr>
          <p:cNvPr id="54" name="Google Shape;54;p35"/>
          <p:cNvSpPr txBox="1"/>
          <p:nvPr>
            <p:ph type="title"/>
          </p:nvPr>
        </p:nvSpPr>
        <p:spPr>
          <a:xfrm>
            <a:off x="840208" y="457200"/>
            <a:ext cx="3932255" cy="16002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35"/>
          <p:cNvSpPr txBox="1"/>
          <p:nvPr>
            <p:ph idx="1" type="body"/>
          </p:nvPr>
        </p:nvSpPr>
        <p:spPr>
          <a:xfrm>
            <a:off x="5183042" y="987426"/>
            <a:ext cx="6171397" cy="4873625"/>
          </a:xfrm>
          <a:prstGeom prst="rect">
            <a:avLst/>
          </a:prstGeom>
          <a:noFill/>
          <a:ln>
            <a:noFill/>
          </a:ln>
        </p:spPr>
        <p:txBody>
          <a:bodyPr anchorCtr="0" anchor="t" bIns="46800" lIns="90000" spcFirstLastPara="1" rIns="90000" wrap="square" tIns="46800">
            <a:noAutofit/>
          </a:bodyPr>
          <a:lstStyle>
            <a:lvl1pPr indent="-431800" lvl="0" marL="457200" algn="l">
              <a:spcBef>
                <a:spcPts val="800"/>
              </a:spcBef>
              <a:spcAft>
                <a:spcPts val="0"/>
              </a:spcAft>
              <a:buSzPts val="3200"/>
              <a:buChar char="•"/>
              <a:defRPr sz="3200"/>
            </a:lvl1pPr>
            <a:lvl2pPr indent="-406400" lvl="1" marL="914400" algn="l">
              <a:spcBef>
                <a:spcPts val="700"/>
              </a:spcBef>
              <a:spcAft>
                <a:spcPts val="0"/>
              </a:spcAft>
              <a:buSzPts val="2800"/>
              <a:buChar char="–"/>
              <a:defRPr sz="2800"/>
            </a:lvl2pPr>
            <a:lvl3pPr indent="-381000" lvl="2" marL="1371600" algn="l">
              <a:spcBef>
                <a:spcPts val="600"/>
              </a:spcBef>
              <a:spcAft>
                <a:spcPts val="0"/>
              </a:spcAft>
              <a:buSzPts val="2400"/>
              <a:buChar char="•"/>
              <a:defRPr sz="2400"/>
            </a:lvl3pPr>
            <a:lvl4pPr indent="-355600" lvl="3" marL="1828800" algn="l">
              <a:spcBef>
                <a:spcPts val="5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35"/>
          <p:cNvSpPr txBox="1"/>
          <p:nvPr>
            <p:ph idx="2" type="body"/>
          </p:nvPr>
        </p:nvSpPr>
        <p:spPr>
          <a:xfrm>
            <a:off x="840208" y="2057400"/>
            <a:ext cx="393225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600"/>
              <a:buNone/>
              <a:defRPr sz="1600"/>
            </a:lvl1pPr>
            <a:lvl2pPr indent="-228600" lvl="1" marL="914400" algn="l">
              <a:spcBef>
                <a:spcPts val="70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35"/>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5"/>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a:solidFill>
                  <a:srgbClr val="000000"/>
                </a:solidFill>
                <a:latin typeface="Arial"/>
                <a:ea typeface="Arial"/>
                <a:cs typeface="Arial"/>
                <a:sym typeface="Arial"/>
              </a:defRPr>
            </a:lvl1pPr>
            <a:lvl2pPr indent="0" lvl="1" marL="0" marR="0" algn="l">
              <a:spcBef>
                <a:spcPts val="0"/>
              </a:spcBef>
              <a:spcAft>
                <a:spcPts val="0"/>
              </a:spcAft>
              <a:buNone/>
              <a:defRPr>
                <a:solidFill>
                  <a:srgbClr val="000000"/>
                </a:solidFill>
                <a:latin typeface="Arial"/>
                <a:ea typeface="Arial"/>
                <a:cs typeface="Arial"/>
                <a:sym typeface="Arial"/>
              </a:defRPr>
            </a:lvl2pPr>
            <a:lvl3pPr indent="0" lvl="2" marL="0" marR="0" algn="l">
              <a:spcBef>
                <a:spcPts val="0"/>
              </a:spcBef>
              <a:spcAft>
                <a:spcPts val="0"/>
              </a:spcAft>
              <a:buNone/>
              <a:defRPr>
                <a:solidFill>
                  <a:srgbClr val="000000"/>
                </a:solidFill>
                <a:latin typeface="Arial"/>
                <a:ea typeface="Arial"/>
                <a:cs typeface="Arial"/>
                <a:sym typeface="Arial"/>
              </a:defRPr>
            </a:lvl3pPr>
            <a:lvl4pPr indent="0" lvl="3" marL="0" marR="0" algn="l">
              <a:spcBef>
                <a:spcPts val="0"/>
              </a:spcBef>
              <a:spcAft>
                <a:spcPts val="0"/>
              </a:spcAft>
              <a:buNone/>
              <a:defRPr>
                <a:solidFill>
                  <a:srgbClr val="000000"/>
                </a:solidFill>
                <a:latin typeface="Arial"/>
                <a:ea typeface="Arial"/>
                <a:cs typeface="Arial"/>
                <a:sym typeface="Arial"/>
              </a:defRPr>
            </a:lvl4pPr>
            <a:lvl5pPr indent="0" lvl="4" marL="0" marR="0" algn="l">
              <a:spcBef>
                <a:spcPts val="0"/>
              </a:spcBef>
              <a:spcAft>
                <a:spcPts val="0"/>
              </a:spcAft>
              <a:buNone/>
              <a:defRPr>
                <a:solidFill>
                  <a:srgbClr val="000000"/>
                </a:solidFill>
                <a:latin typeface="Arial"/>
                <a:ea typeface="Arial"/>
                <a:cs typeface="Arial"/>
                <a:sym typeface="Arial"/>
              </a:defRPr>
            </a:lvl5pPr>
            <a:lvl6pPr indent="0" lvl="5" marL="0" marR="0" algn="l">
              <a:spcBef>
                <a:spcPts val="0"/>
              </a:spcBef>
              <a:spcAft>
                <a:spcPts val="0"/>
              </a:spcAft>
              <a:buNone/>
              <a:defRPr>
                <a:solidFill>
                  <a:srgbClr val="000000"/>
                </a:solidFill>
                <a:latin typeface="Arial"/>
                <a:ea typeface="Arial"/>
                <a:cs typeface="Arial"/>
                <a:sym typeface="Arial"/>
              </a:defRPr>
            </a:lvl6pPr>
            <a:lvl7pPr indent="0" lvl="6" marL="0" marR="0" algn="l">
              <a:spcBef>
                <a:spcPts val="0"/>
              </a:spcBef>
              <a:spcAft>
                <a:spcPts val="0"/>
              </a:spcAft>
              <a:buNone/>
              <a:defRPr>
                <a:solidFill>
                  <a:srgbClr val="000000"/>
                </a:solidFill>
                <a:latin typeface="Arial"/>
                <a:ea typeface="Arial"/>
                <a:cs typeface="Arial"/>
                <a:sym typeface="Arial"/>
              </a:defRPr>
            </a:lvl7pPr>
            <a:lvl8pPr indent="0" lvl="7" marL="0" marR="0" algn="l">
              <a:spcBef>
                <a:spcPts val="0"/>
              </a:spcBef>
              <a:spcAft>
                <a:spcPts val="0"/>
              </a:spcAft>
              <a:buNone/>
              <a:defRPr>
                <a:solidFill>
                  <a:srgbClr val="000000"/>
                </a:solidFill>
                <a:latin typeface="Arial"/>
                <a:ea typeface="Arial"/>
                <a:cs typeface="Arial"/>
                <a:sym typeface="Arial"/>
              </a:defRPr>
            </a:lvl8pPr>
            <a:lvl9pPr indent="0" lvl="8" marL="0" marR="0" algn="l">
              <a:spcBef>
                <a:spcPts val="0"/>
              </a:spcBef>
              <a:spcAft>
                <a:spcPts val="0"/>
              </a:spcAft>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59" name="Shape 59"/>
        <p:cNvGrpSpPr/>
        <p:nvPr/>
      </p:nvGrpSpPr>
      <p:grpSpPr>
        <a:xfrm>
          <a:off x="0" y="0"/>
          <a:ext cx="0" cy="0"/>
          <a:chOff x="0" y="0"/>
          <a:chExt cx="0" cy="0"/>
        </a:xfrm>
      </p:grpSpPr>
      <p:sp>
        <p:nvSpPr>
          <p:cNvPr id="60" name="Google Shape;60;p36"/>
          <p:cNvSpPr txBox="1"/>
          <p:nvPr>
            <p:ph type="title"/>
          </p:nvPr>
        </p:nvSpPr>
        <p:spPr>
          <a:xfrm>
            <a:off x="840208" y="457200"/>
            <a:ext cx="3932255" cy="16002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36"/>
          <p:cNvSpPr/>
          <p:nvPr>
            <p:ph idx="2" type="pic"/>
          </p:nvPr>
        </p:nvSpPr>
        <p:spPr>
          <a:xfrm>
            <a:off x="5183042" y="987426"/>
            <a:ext cx="6171397" cy="4873625"/>
          </a:xfrm>
          <a:prstGeom prst="rect">
            <a:avLst/>
          </a:prstGeom>
          <a:noFill/>
          <a:ln>
            <a:noFill/>
          </a:ln>
        </p:spPr>
      </p:sp>
      <p:sp>
        <p:nvSpPr>
          <p:cNvPr id="62" name="Google Shape;62;p36"/>
          <p:cNvSpPr txBox="1"/>
          <p:nvPr>
            <p:ph idx="1" type="body"/>
          </p:nvPr>
        </p:nvSpPr>
        <p:spPr>
          <a:xfrm>
            <a:off x="840208" y="2057400"/>
            <a:ext cx="393225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600"/>
              <a:buNone/>
              <a:defRPr sz="1600"/>
            </a:lvl1pPr>
            <a:lvl2pPr indent="-228600" lvl="1" marL="914400" algn="l">
              <a:spcBef>
                <a:spcPts val="70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36"/>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algn="l">
              <a:spcBef>
                <a:spcPts val="0"/>
              </a:spcBef>
              <a:spcAft>
                <a:spcPts val="0"/>
              </a:spcAft>
              <a:buNone/>
              <a:defRPr>
                <a:solidFill>
                  <a:srgbClr val="000000"/>
                </a:solidFill>
                <a:latin typeface="Arial"/>
                <a:ea typeface="Arial"/>
                <a:cs typeface="Arial"/>
                <a:sym typeface="Arial"/>
              </a:defRPr>
            </a:lvl1pPr>
            <a:lvl2pPr indent="0" lvl="1" marL="0" marR="0" algn="l">
              <a:spcBef>
                <a:spcPts val="0"/>
              </a:spcBef>
              <a:spcAft>
                <a:spcPts val="0"/>
              </a:spcAft>
              <a:buNone/>
              <a:defRPr>
                <a:solidFill>
                  <a:srgbClr val="000000"/>
                </a:solidFill>
                <a:latin typeface="Arial"/>
                <a:ea typeface="Arial"/>
                <a:cs typeface="Arial"/>
                <a:sym typeface="Arial"/>
              </a:defRPr>
            </a:lvl2pPr>
            <a:lvl3pPr indent="0" lvl="2" marL="0" marR="0" algn="l">
              <a:spcBef>
                <a:spcPts val="0"/>
              </a:spcBef>
              <a:spcAft>
                <a:spcPts val="0"/>
              </a:spcAft>
              <a:buNone/>
              <a:defRPr>
                <a:solidFill>
                  <a:srgbClr val="000000"/>
                </a:solidFill>
                <a:latin typeface="Arial"/>
                <a:ea typeface="Arial"/>
                <a:cs typeface="Arial"/>
                <a:sym typeface="Arial"/>
              </a:defRPr>
            </a:lvl3pPr>
            <a:lvl4pPr indent="0" lvl="3" marL="0" marR="0" algn="l">
              <a:spcBef>
                <a:spcPts val="0"/>
              </a:spcBef>
              <a:spcAft>
                <a:spcPts val="0"/>
              </a:spcAft>
              <a:buNone/>
              <a:defRPr>
                <a:solidFill>
                  <a:srgbClr val="000000"/>
                </a:solidFill>
                <a:latin typeface="Arial"/>
                <a:ea typeface="Arial"/>
                <a:cs typeface="Arial"/>
                <a:sym typeface="Arial"/>
              </a:defRPr>
            </a:lvl4pPr>
            <a:lvl5pPr indent="0" lvl="4" marL="0" marR="0" algn="l">
              <a:spcBef>
                <a:spcPts val="0"/>
              </a:spcBef>
              <a:spcAft>
                <a:spcPts val="0"/>
              </a:spcAft>
              <a:buNone/>
              <a:defRPr>
                <a:solidFill>
                  <a:srgbClr val="000000"/>
                </a:solidFill>
                <a:latin typeface="Arial"/>
                <a:ea typeface="Arial"/>
                <a:cs typeface="Arial"/>
                <a:sym typeface="Arial"/>
              </a:defRPr>
            </a:lvl5pPr>
            <a:lvl6pPr indent="0" lvl="5" marL="0" marR="0" algn="l">
              <a:spcBef>
                <a:spcPts val="0"/>
              </a:spcBef>
              <a:spcAft>
                <a:spcPts val="0"/>
              </a:spcAft>
              <a:buNone/>
              <a:defRPr>
                <a:solidFill>
                  <a:srgbClr val="000000"/>
                </a:solidFill>
                <a:latin typeface="Arial"/>
                <a:ea typeface="Arial"/>
                <a:cs typeface="Arial"/>
                <a:sym typeface="Arial"/>
              </a:defRPr>
            </a:lvl6pPr>
            <a:lvl7pPr indent="0" lvl="6" marL="0" marR="0" algn="l">
              <a:spcBef>
                <a:spcPts val="0"/>
              </a:spcBef>
              <a:spcAft>
                <a:spcPts val="0"/>
              </a:spcAft>
              <a:buNone/>
              <a:defRPr>
                <a:solidFill>
                  <a:srgbClr val="000000"/>
                </a:solidFill>
                <a:latin typeface="Arial"/>
                <a:ea typeface="Arial"/>
                <a:cs typeface="Arial"/>
                <a:sym typeface="Arial"/>
              </a:defRPr>
            </a:lvl7pPr>
            <a:lvl8pPr indent="0" lvl="7" marL="0" marR="0" algn="l">
              <a:spcBef>
                <a:spcPts val="0"/>
              </a:spcBef>
              <a:spcAft>
                <a:spcPts val="0"/>
              </a:spcAft>
              <a:buNone/>
              <a:defRPr>
                <a:solidFill>
                  <a:srgbClr val="000000"/>
                </a:solidFill>
                <a:latin typeface="Arial"/>
                <a:ea typeface="Arial"/>
                <a:cs typeface="Arial"/>
                <a:sym typeface="Arial"/>
              </a:defRPr>
            </a:lvl8pPr>
            <a:lvl9pPr indent="0" lvl="8" marL="0" marR="0" algn="l">
              <a:spcBef>
                <a:spcPts val="0"/>
              </a:spcBef>
              <a:spcAft>
                <a:spcPts val="0"/>
              </a:spcAft>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8.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7"/>
          <p:cNvSpPr/>
          <p:nvPr/>
        </p:nvSpPr>
        <p:spPr>
          <a:xfrm>
            <a:off x="-4763" y="0"/>
            <a:ext cx="12207876" cy="76041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 name="Google Shape;7;p27"/>
          <p:cNvSpPr txBox="1"/>
          <p:nvPr>
            <p:ph type="title"/>
          </p:nvPr>
        </p:nvSpPr>
        <p:spPr>
          <a:xfrm>
            <a:off x="609600" y="128588"/>
            <a:ext cx="10969625" cy="1433512"/>
          </a:xfrm>
          <a:prstGeom prst="rect">
            <a:avLst/>
          </a:prstGeom>
          <a:noFill/>
          <a:ln>
            <a:noFill/>
          </a:ln>
        </p:spPr>
        <p:txBody>
          <a:bodyPr anchorCtr="0" anchor="ctr" bIns="46800" lIns="90000" spcFirstLastPara="1" rIns="90000" wrap="square" tIns="46800">
            <a:noAutofit/>
          </a:bodyPr>
          <a:lstStyle>
            <a:lvl1pPr lvl="0"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9pPr>
          </a:lstStyle>
          <a:p/>
        </p:txBody>
      </p:sp>
      <p:sp>
        <p:nvSpPr>
          <p:cNvPr id="8" name="Google Shape;8;p27"/>
          <p:cNvSpPr txBox="1"/>
          <p:nvPr>
            <p:ph idx="1" type="body"/>
          </p:nvPr>
        </p:nvSpPr>
        <p:spPr>
          <a:xfrm>
            <a:off x="609600" y="1600200"/>
            <a:ext cx="10969625" cy="6550025"/>
          </a:xfrm>
          <a:prstGeom prst="rect">
            <a:avLst/>
          </a:prstGeom>
          <a:noFill/>
          <a:ln>
            <a:noFill/>
          </a:ln>
        </p:spPr>
        <p:txBody>
          <a:bodyPr anchorCtr="0" anchor="t" bIns="46800" lIns="90000" spcFirstLastPara="1" rIns="90000" wrap="square" tIns="46800">
            <a:noAutofit/>
          </a:bodyPr>
          <a:lstStyle>
            <a:lvl1pPr indent="-431800" lvl="0" marL="457200" marR="0" rtl="0" algn="l">
              <a:spcBef>
                <a:spcPts val="800"/>
              </a:spcBef>
              <a:spcAft>
                <a:spcPts val="0"/>
              </a:spcAft>
              <a:buClr>
                <a:srgbClr val="000000"/>
              </a:buClr>
              <a:buSzPts val="3200"/>
              <a:buFont typeface="Times New Roman"/>
              <a:buChar char="•"/>
              <a:defRPr b="0" i="0" sz="3200" u="none" cap="none" strike="noStrike">
                <a:solidFill>
                  <a:srgbClr val="000000"/>
                </a:solidFill>
                <a:latin typeface="Calibri"/>
                <a:ea typeface="Calibri"/>
                <a:cs typeface="Calibri"/>
                <a:sym typeface="Calibri"/>
              </a:defRPr>
            </a:lvl1pPr>
            <a:lvl2pPr indent="-406400" lvl="1" marL="914400" marR="0" rtl="0" algn="l">
              <a:spcBef>
                <a:spcPts val="700"/>
              </a:spcBef>
              <a:spcAft>
                <a:spcPts val="0"/>
              </a:spcAft>
              <a:buClr>
                <a:srgbClr val="000000"/>
              </a:buClr>
              <a:buSzPts val="2800"/>
              <a:buFont typeface="Times New Roman"/>
              <a:buChar char="–"/>
              <a:defRPr b="0" i="0" sz="2800" u="none" cap="none" strike="noStrike">
                <a:solidFill>
                  <a:srgbClr val="000000"/>
                </a:solidFill>
                <a:latin typeface="Calibri"/>
                <a:ea typeface="Calibri"/>
                <a:cs typeface="Calibri"/>
                <a:sym typeface="Calibri"/>
              </a:defRPr>
            </a:lvl2pPr>
            <a:lvl3pPr indent="-381000" lvl="2" marL="1371600" marR="0" rtl="0" algn="l">
              <a:spcBef>
                <a:spcPts val="600"/>
              </a:spcBef>
              <a:spcAft>
                <a:spcPts val="0"/>
              </a:spcAft>
              <a:buClr>
                <a:srgbClr val="000000"/>
              </a:buClr>
              <a:buSzPts val="2400"/>
              <a:buFont typeface="Times New Roman"/>
              <a:buChar char="•"/>
              <a:defRPr b="0" i="0" sz="2400" u="none" cap="none" strike="noStrike">
                <a:solidFill>
                  <a:srgbClr val="000000"/>
                </a:solidFill>
                <a:latin typeface="Calibri"/>
                <a:ea typeface="Calibri"/>
                <a:cs typeface="Calibri"/>
                <a:sym typeface="Calibri"/>
              </a:defRPr>
            </a:lvl3pPr>
            <a:lvl4pPr indent="-355600" lvl="3" marL="1828800" marR="0" rtl="0" algn="l">
              <a:spcBef>
                <a:spcPts val="500"/>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4pPr>
            <a:lvl5pPr indent="-355600" lvl="4" marL="2286000" marR="0" rtl="0" algn="l">
              <a:spcBef>
                <a:spcPts val="500"/>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 name="Google Shape;9;p27"/>
          <p:cNvSpPr txBox="1"/>
          <p:nvPr>
            <p:ph idx="10" type="dt"/>
          </p:nvPr>
        </p:nvSpPr>
        <p:spPr>
          <a:xfrm>
            <a:off x="609600" y="6354763"/>
            <a:ext cx="2841625" cy="366712"/>
          </a:xfrm>
          <a:prstGeom prst="rect">
            <a:avLst/>
          </a:prstGeom>
          <a:noFill/>
          <a:ln>
            <a:noFill/>
          </a:ln>
        </p:spPr>
        <p:txBody>
          <a:bodyPr anchorCtr="0" anchor="ctr" bIns="46800" lIns="90000" spcFirstLastPara="1" rIns="90000" wrap="square" tIns="46800">
            <a:noAutofit/>
          </a:bodyPr>
          <a:lstStyle>
            <a:lvl1pPr lvl="0" marR="0" rtl="0" algn="l">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27"/>
          <p:cNvSpPr txBox="1"/>
          <p:nvPr/>
        </p:nvSpPr>
        <p:spPr>
          <a:xfrm>
            <a:off x="4165600" y="6354763"/>
            <a:ext cx="3859213" cy="368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11" name="Google Shape;11;p27"/>
          <p:cNvSpPr txBox="1"/>
          <p:nvPr>
            <p:ph idx="12" type="sldNum"/>
          </p:nvPr>
        </p:nvSpPr>
        <p:spPr>
          <a:xfrm>
            <a:off x="8736013" y="6354763"/>
            <a:ext cx="2843212" cy="366712"/>
          </a:xfrm>
          <a:prstGeom prst="rect">
            <a:avLst/>
          </a:prstGeom>
          <a:noFill/>
          <a:ln>
            <a:noFill/>
          </a:ln>
        </p:spPr>
        <p:txBody>
          <a:bodyPr anchorCtr="0" anchor="ctr" bIns="46800" lIns="90000" spcFirstLastPara="1" rIns="90000" wrap="square" tIns="46800">
            <a:noAutofit/>
          </a:bodyPr>
          <a:lstStyle>
            <a:lvl1pPr indent="0" lvl="0" marL="0" marR="0" rtl="0" algn="l">
              <a:spcBef>
                <a:spcPts val="0"/>
              </a:spcBef>
              <a:spcAft>
                <a:spcPts val="0"/>
              </a:spcAft>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None/>
              <a:defRPr b="0" i="0" sz="1800" u="none" cap="none" strike="noStrike">
                <a:solidFill>
                  <a:srgbClr val="000000"/>
                </a:solidFill>
                <a:latin typeface="Arial"/>
                <a:ea typeface="Arial"/>
                <a:cs typeface="Arial"/>
                <a:sym typeface="Arial"/>
              </a:defRPr>
            </a:lvl2pPr>
            <a:lvl3pPr indent="0" lvl="2" marL="0" marR="0" rtl="0" algn="l">
              <a:spcBef>
                <a:spcPts val="0"/>
              </a:spcBef>
              <a:spcAft>
                <a:spcPts val="0"/>
              </a:spcAft>
              <a:buNone/>
              <a:defRPr b="0" i="0" sz="1800" u="none" cap="none" strike="noStrike">
                <a:solidFill>
                  <a:srgbClr val="000000"/>
                </a:solidFill>
                <a:latin typeface="Arial"/>
                <a:ea typeface="Arial"/>
                <a:cs typeface="Arial"/>
                <a:sym typeface="Arial"/>
              </a:defRPr>
            </a:lvl3pPr>
            <a:lvl4pPr indent="0" lvl="3" marL="0" marR="0" rtl="0" algn="l">
              <a:spcBef>
                <a:spcPts val="0"/>
              </a:spcBef>
              <a:spcAft>
                <a:spcPts val="0"/>
              </a:spcAft>
              <a:buNone/>
              <a:defRPr b="0" i="0" sz="1800" u="none" cap="none" strike="noStrike">
                <a:solidFill>
                  <a:srgbClr val="000000"/>
                </a:solidFill>
                <a:latin typeface="Arial"/>
                <a:ea typeface="Arial"/>
                <a:cs typeface="Arial"/>
                <a:sym typeface="Arial"/>
              </a:defRPr>
            </a:lvl4pPr>
            <a:lvl5pPr indent="0" lvl="4" marL="0" marR="0" rtl="0" algn="l">
              <a:spcBef>
                <a:spcPts val="0"/>
              </a:spcBef>
              <a:spcAft>
                <a:spcPts val="0"/>
              </a:spcAft>
              <a:buNone/>
              <a:defRPr b="0" i="0" sz="1800" u="none" cap="none" strike="noStrike">
                <a:solidFill>
                  <a:srgbClr val="000000"/>
                </a:solidFill>
                <a:latin typeface="Arial"/>
                <a:ea typeface="Arial"/>
                <a:cs typeface="Arial"/>
                <a:sym typeface="Arial"/>
              </a:defRPr>
            </a:lvl5pPr>
            <a:lvl6pPr indent="0" lvl="5" marL="0" marR="0" rtl="0" algn="l">
              <a:spcBef>
                <a:spcPts val="0"/>
              </a:spcBef>
              <a:spcAft>
                <a:spcPts val="0"/>
              </a:spcAft>
              <a:buNone/>
              <a:defRPr b="0" i="0" sz="1800" u="none" cap="none" strike="noStrike">
                <a:solidFill>
                  <a:srgbClr val="000000"/>
                </a:solidFill>
                <a:latin typeface="Arial"/>
                <a:ea typeface="Arial"/>
                <a:cs typeface="Arial"/>
                <a:sym typeface="Arial"/>
              </a:defRPr>
            </a:lvl6pPr>
            <a:lvl7pPr indent="0" lvl="6" marL="0" marR="0" rtl="0" algn="l">
              <a:spcBef>
                <a:spcPts val="0"/>
              </a:spcBef>
              <a:spcAft>
                <a:spcPts val="0"/>
              </a:spcAft>
              <a:buNone/>
              <a:defRPr b="0" i="0" sz="1800" u="none" cap="none" strike="noStrike">
                <a:solidFill>
                  <a:srgbClr val="000000"/>
                </a:solidFill>
                <a:latin typeface="Arial"/>
                <a:ea typeface="Arial"/>
                <a:cs typeface="Arial"/>
                <a:sym typeface="Arial"/>
              </a:defRPr>
            </a:lvl7pPr>
            <a:lvl8pPr indent="0" lvl="7" marL="0" marR="0" rtl="0" algn="l">
              <a:spcBef>
                <a:spcPts val="0"/>
              </a:spcBef>
              <a:spcAft>
                <a:spcPts val="0"/>
              </a:spcAft>
              <a:buNone/>
              <a:defRPr b="0" i="0" sz="1800" u="none" cap="none" strike="noStrike">
                <a:solidFill>
                  <a:srgbClr val="000000"/>
                </a:solidFill>
                <a:latin typeface="Arial"/>
                <a:ea typeface="Arial"/>
                <a:cs typeface="Arial"/>
                <a:sym typeface="Arial"/>
              </a:defRPr>
            </a:lvl8pPr>
            <a:lvl9pPr indent="0" lvl="8" marL="0" marR="0" rtl="0" algn="l">
              <a:spcBef>
                <a:spcPts val="0"/>
              </a:spcBef>
              <a:spcAft>
                <a:spcPts val="0"/>
              </a:spcAft>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pic>
        <p:nvPicPr>
          <p:cNvPr id="12" name="Google Shape;12;p27"/>
          <p:cNvPicPr preferRelativeResize="0"/>
          <p:nvPr/>
        </p:nvPicPr>
        <p:blipFill rotWithShape="1">
          <a:blip r:embed="rId1">
            <a:alphaModFix/>
          </a:blip>
          <a:srcRect b="0" l="0" r="0" t="0"/>
          <a:stretch/>
        </p:blipFill>
        <p:spPr>
          <a:xfrm>
            <a:off x="11113" y="5754688"/>
            <a:ext cx="12192000" cy="1117600"/>
          </a:xfrm>
          <a:prstGeom prst="rect">
            <a:avLst/>
          </a:prstGeom>
          <a:noFill/>
          <a:ln>
            <a:noFill/>
          </a:ln>
        </p:spPr>
      </p:pic>
      <p:grpSp>
        <p:nvGrpSpPr>
          <p:cNvPr id="13" name="Google Shape;13;p27"/>
          <p:cNvGrpSpPr/>
          <p:nvPr/>
        </p:nvGrpSpPr>
        <p:grpSpPr>
          <a:xfrm>
            <a:off x="6276975" y="6283325"/>
            <a:ext cx="5646738" cy="542925"/>
            <a:chOff x="6277365" y="118439"/>
            <a:chExt cx="5646438" cy="542741"/>
          </a:xfrm>
        </p:grpSpPr>
        <p:pic>
          <p:nvPicPr>
            <p:cNvPr id="14" name="Google Shape;14;p27"/>
            <p:cNvPicPr preferRelativeResize="0"/>
            <p:nvPr/>
          </p:nvPicPr>
          <p:blipFill rotWithShape="1">
            <a:blip r:embed="rId2">
              <a:alphaModFix/>
            </a:blip>
            <a:srcRect b="0" l="0" r="0" t="0"/>
            <a:stretch/>
          </p:blipFill>
          <p:spPr>
            <a:xfrm>
              <a:off x="10236605" y="205974"/>
              <a:ext cx="1687198" cy="337618"/>
            </a:xfrm>
            <a:prstGeom prst="rect">
              <a:avLst/>
            </a:prstGeom>
            <a:noFill/>
            <a:ln>
              <a:noFill/>
            </a:ln>
          </p:spPr>
        </p:pic>
        <p:pic>
          <p:nvPicPr>
            <p:cNvPr id="15" name="Google Shape;15;p27"/>
            <p:cNvPicPr preferRelativeResize="0"/>
            <p:nvPr/>
          </p:nvPicPr>
          <p:blipFill rotWithShape="1">
            <a:blip r:embed="rId3">
              <a:alphaModFix/>
            </a:blip>
            <a:srcRect b="20393" l="24600" r="22079" t="60610"/>
            <a:stretch/>
          </p:blipFill>
          <p:spPr>
            <a:xfrm>
              <a:off x="8358936" y="143709"/>
              <a:ext cx="1706857" cy="477920"/>
            </a:xfrm>
            <a:prstGeom prst="rect">
              <a:avLst/>
            </a:prstGeom>
            <a:noFill/>
            <a:ln>
              <a:noFill/>
            </a:ln>
          </p:spPr>
        </p:pic>
        <p:pic>
          <p:nvPicPr>
            <p:cNvPr id="16" name="Google Shape;16;p27"/>
            <p:cNvPicPr preferRelativeResize="0"/>
            <p:nvPr/>
          </p:nvPicPr>
          <p:blipFill rotWithShape="1">
            <a:blip r:embed="rId4">
              <a:alphaModFix/>
            </a:blip>
            <a:srcRect b="0" l="0" r="0" t="0"/>
            <a:stretch/>
          </p:blipFill>
          <p:spPr>
            <a:xfrm>
              <a:off x="6277365" y="118439"/>
              <a:ext cx="2081571" cy="542741"/>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9.jpg"/><Relationship Id="rId5" Type="http://schemas.openxmlformats.org/officeDocument/2006/relationships/image" Target="../media/image11.png"/><Relationship Id="rId6" Type="http://schemas.openxmlformats.org/officeDocument/2006/relationships/image" Target="../media/image17.png"/><Relationship Id="rId7" Type="http://schemas.openxmlformats.org/officeDocument/2006/relationships/image" Target="../media/image4.png"/><Relationship Id="rId8"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6.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3.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9.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0.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
          <p:cNvPicPr preferRelativeResize="0"/>
          <p:nvPr/>
        </p:nvPicPr>
        <p:blipFill rotWithShape="1">
          <a:blip r:embed="rId3">
            <a:alphaModFix/>
          </a:blip>
          <a:srcRect b="23586" l="0" r="0" t="18079"/>
          <a:stretch/>
        </p:blipFill>
        <p:spPr>
          <a:xfrm>
            <a:off x="5053013" y="0"/>
            <a:ext cx="2593975" cy="1512888"/>
          </a:xfrm>
          <a:prstGeom prst="rect">
            <a:avLst/>
          </a:prstGeom>
          <a:noFill/>
          <a:ln>
            <a:noFill/>
          </a:ln>
        </p:spPr>
      </p:pic>
      <p:pic>
        <p:nvPicPr>
          <p:cNvPr id="80" name="Google Shape;80;p1"/>
          <p:cNvPicPr preferRelativeResize="0"/>
          <p:nvPr/>
        </p:nvPicPr>
        <p:blipFill rotWithShape="1">
          <a:blip r:embed="rId4">
            <a:alphaModFix/>
          </a:blip>
          <a:srcRect b="27740" l="33356" r="16910" t="32938"/>
          <a:stretch/>
        </p:blipFill>
        <p:spPr>
          <a:xfrm>
            <a:off x="3103563" y="1449388"/>
            <a:ext cx="9086850" cy="5387975"/>
          </a:xfrm>
          <a:prstGeom prst="rect">
            <a:avLst/>
          </a:prstGeom>
          <a:noFill/>
          <a:ln>
            <a:noFill/>
          </a:ln>
        </p:spPr>
      </p:pic>
      <p:sp>
        <p:nvSpPr>
          <p:cNvPr id="81" name="Google Shape;81;p1"/>
          <p:cNvSpPr/>
          <p:nvPr/>
        </p:nvSpPr>
        <p:spPr>
          <a:xfrm>
            <a:off x="8894763" y="4124325"/>
            <a:ext cx="3081337" cy="41592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b="1" i="0" sz="2100" u="none" cap="none" strike="noStrike">
              <a:solidFill>
                <a:schemeClr val="lt1"/>
              </a:solidFill>
              <a:latin typeface="Roboto"/>
              <a:ea typeface="Roboto"/>
              <a:cs typeface="Roboto"/>
              <a:sym typeface="Roboto"/>
            </a:endParaRPr>
          </a:p>
        </p:txBody>
      </p:sp>
      <p:sp>
        <p:nvSpPr>
          <p:cNvPr id="82" name="Google Shape;82;p1"/>
          <p:cNvSpPr/>
          <p:nvPr/>
        </p:nvSpPr>
        <p:spPr>
          <a:xfrm>
            <a:off x="-4763" y="0"/>
            <a:ext cx="4562476" cy="683736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83" name="Google Shape;83;p1"/>
          <p:cNvPicPr preferRelativeResize="0"/>
          <p:nvPr/>
        </p:nvPicPr>
        <p:blipFill rotWithShape="1">
          <a:blip r:embed="rId5">
            <a:alphaModFix/>
          </a:blip>
          <a:srcRect b="0" l="0" r="0" t="0"/>
          <a:stretch/>
        </p:blipFill>
        <p:spPr>
          <a:xfrm>
            <a:off x="922338" y="3444875"/>
            <a:ext cx="2490787" cy="1612900"/>
          </a:xfrm>
          <a:prstGeom prst="rect">
            <a:avLst/>
          </a:prstGeom>
          <a:noFill/>
          <a:ln>
            <a:noFill/>
          </a:ln>
        </p:spPr>
      </p:pic>
      <p:pic>
        <p:nvPicPr>
          <p:cNvPr id="84" name="Google Shape;84;p1"/>
          <p:cNvPicPr preferRelativeResize="0"/>
          <p:nvPr/>
        </p:nvPicPr>
        <p:blipFill rotWithShape="1">
          <a:blip r:embed="rId6">
            <a:alphaModFix/>
          </a:blip>
          <a:srcRect b="16308" l="24600" r="22079" t="16537"/>
          <a:stretch/>
        </p:blipFill>
        <p:spPr>
          <a:xfrm>
            <a:off x="647700" y="211138"/>
            <a:ext cx="3163888" cy="3132137"/>
          </a:xfrm>
          <a:prstGeom prst="rect">
            <a:avLst/>
          </a:prstGeom>
          <a:noFill/>
          <a:ln>
            <a:noFill/>
          </a:ln>
        </p:spPr>
      </p:pic>
      <p:pic>
        <p:nvPicPr>
          <p:cNvPr id="85" name="Google Shape;85;p1"/>
          <p:cNvPicPr preferRelativeResize="0"/>
          <p:nvPr/>
        </p:nvPicPr>
        <p:blipFill rotWithShape="1">
          <a:blip r:embed="rId7">
            <a:alphaModFix/>
          </a:blip>
          <a:srcRect b="0" l="0" r="0" t="0"/>
          <a:stretch/>
        </p:blipFill>
        <p:spPr>
          <a:xfrm>
            <a:off x="8156575" y="361950"/>
            <a:ext cx="3654425" cy="731838"/>
          </a:xfrm>
          <a:prstGeom prst="rect">
            <a:avLst/>
          </a:prstGeom>
          <a:noFill/>
          <a:ln>
            <a:noFill/>
          </a:ln>
        </p:spPr>
      </p:pic>
      <p:sp>
        <p:nvSpPr>
          <p:cNvPr id="86" name="Google Shape;86;p1"/>
          <p:cNvSpPr/>
          <p:nvPr/>
        </p:nvSpPr>
        <p:spPr>
          <a:xfrm>
            <a:off x="4557713" y="0"/>
            <a:ext cx="7632700" cy="5318125"/>
          </a:xfrm>
          <a:prstGeom prst="rect">
            <a:avLst/>
          </a:prstGeom>
          <a:solidFill>
            <a:srgbClr val="DCF3E9">
              <a:alpha val="5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87" name="Google Shape;87;p1"/>
          <p:cNvPicPr preferRelativeResize="0"/>
          <p:nvPr/>
        </p:nvPicPr>
        <p:blipFill rotWithShape="1">
          <a:blip r:embed="rId8">
            <a:alphaModFix/>
          </a:blip>
          <a:srcRect b="0" l="0" r="0" t="0"/>
          <a:stretch/>
        </p:blipFill>
        <p:spPr>
          <a:xfrm>
            <a:off x="11113" y="3922713"/>
            <a:ext cx="12190412" cy="2949575"/>
          </a:xfrm>
          <a:prstGeom prst="rect">
            <a:avLst/>
          </a:prstGeom>
          <a:noFill/>
          <a:ln>
            <a:noFill/>
          </a:ln>
        </p:spPr>
      </p:pic>
      <p:sp>
        <p:nvSpPr>
          <p:cNvPr id="88" name="Google Shape;88;p1"/>
          <p:cNvSpPr txBox="1"/>
          <p:nvPr/>
        </p:nvSpPr>
        <p:spPr>
          <a:xfrm>
            <a:off x="2911475" y="5397500"/>
            <a:ext cx="9009063" cy="1262063"/>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pt-BR" sz="2800" u="none" cap="none" strike="noStrike">
                <a:solidFill>
                  <a:srgbClr val="000000"/>
                </a:solidFill>
                <a:latin typeface="Calibri"/>
                <a:ea typeface="Calibri"/>
                <a:cs typeface="Calibri"/>
                <a:sym typeface="Calibri"/>
              </a:rPr>
              <a:t>JAVA  I </a:t>
            </a:r>
            <a:br>
              <a:rPr b="0" i="0" lang="pt-BR" sz="2800" u="none" cap="none" strike="noStrike">
                <a:solidFill>
                  <a:srgbClr val="000000"/>
                </a:solidFill>
                <a:latin typeface="Calibri"/>
                <a:ea typeface="Calibri"/>
                <a:cs typeface="Calibri"/>
                <a:sym typeface="Calibri"/>
              </a:rPr>
            </a:br>
            <a:r>
              <a:rPr b="0" i="0" lang="pt-BR" sz="2800" u="none" cap="none" strike="noStrike">
                <a:solidFill>
                  <a:srgbClr val="000000"/>
                </a:solidFill>
                <a:latin typeface="Calibri"/>
                <a:ea typeface="Calibri"/>
                <a:cs typeface="Calibri"/>
                <a:sym typeface="Calibri"/>
              </a:rPr>
              <a:t>Classes Abstratas e Interfaces</a:t>
            </a:r>
            <a:br>
              <a:rPr b="0" i="0" lang="pt-BR" sz="2800" u="none" cap="none" strike="noStrike">
                <a:solidFill>
                  <a:schemeClr val="lt1"/>
                </a:solidFill>
                <a:latin typeface="Roboto"/>
                <a:ea typeface="Roboto"/>
                <a:cs typeface="Roboto"/>
                <a:sym typeface="Roboto"/>
              </a:rPr>
            </a:br>
            <a:r>
              <a:rPr b="0" i="0" lang="pt-BR" sz="2000" u="none" cap="none" strike="noStrike">
                <a:solidFill>
                  <a:schemeClr val="lt1"/>
                </a:solidFill>
                <a:latin typeface="Roboto"/>
                <a:ea typeface="Roboto"/>
                <a:cs typeface="Roboto"/>
                <a:sym typeface="Roboto"/>
              </a:rPr>
              <a:t>04/08/2020</a:t>
            </a:r>
            <a:endParaRPr b="0" i="0" sz="2000" u="none" cap="none" strike="noStrike">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0"/>
          <p:cNvPicPr preferRelativeResize="0"/>
          <p:nvPr/>
        </p:nvPicPr>
        <p:blipFill rotWithShape="1">
          <a:blip r:embed="rId3">
            <a:alphaModFix/>
          </a:blip>
          <a:srcRect b="0" l="0" r="0" t="0"/>
          <a:stretch/>
        </p:blipFill>
        <p:spPr>
          <a:xfrm>
            <a:off x="571500" y="1143000"/>
            <a:ext cx="3556000" cy="847725"/>
          </a:xfrm>
          <a:prstGeom prst="rect">
            <a:avLst/>
          </a:prstGeom>
          <a:noFill/>
          <a:ln>
            <a:noFill/>
          </a:ln>
        </p:spPr>
      </p:pic>
      <p:sp>
        <p:nvSpPr>
          <p:cNvPr id="162" name="Google Shape;162;p10"/>
          <p:cNvSpPr txBox="1"/>
          <p:nvPr/>
        </p:nvSpPr>
        <p:spPr>
          <a:xfrm>
            <a:off x="1633538" y="876300"/>
            <a:ext cx="769937" cy="247650"/>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None/>
            </a:pPr>
            <a:r>
              <a:rPr lang="pt-BR" sz="1000">
                <a:solidFill>
                  <a:srgbClr val="1F497D"/>
                </a:solidFill>
                <a:latin typeface="Arial"/>
                <a:ea typeface="Arial"/>
                <a:cs typeface="Arial"/>
                <a:sym typeface="Arial"/>
              </a:rPr>
              <a:t>Assistente</a:t>
            </a:r>
            <a:endParaRPr/>
          </a:p>
        </p:txBody>
      </p:sp>
      <p:pic>
        <p:nvPicPr>
          <p:cNvPr id="163" name="Google Shape;163;p10"/>
          <p:cNvPicPr preferRelativeResize="0"/>
          <p:nvPr/>
        </p:nvPicPr>
        <p:blipFill rotWithShape="1">
          <a:blip r:embed="rId4">
            <a:alphaModFix/>
          </a:blip>
          <a:srcRect b="0" l="0" r="0" t="0"/>
          <a:stretch/>
        </p:blipFill>
        <p:spPr>
          <a:xfrm>
            <a:off x="6189663" y="1071563"/>
            <a:ext cx="4965700" cy="876300"/>
          </a:xfrm>
          <a:prstGeom prst="rect">
            <a:avLst/>
          </a:prstGeom>
          <a:noFill/>
          <a:ln>
            <a:noFill/>
          </a:ln>
        </p:spPr>
      </p:pic>
      <p:pic>
        <p:nvPicPr>
          <p:cNvPr id="164" name="Google Shape;164;p10"/>
          <p:cNvPicPr preferRelativeResize="0"/>
          <p:nvPr/>
        </p:nvPicPr>
        <p:blipFill rotWithShape="1">
          <a:blip r:embed="rId5">
            <a:alphaModFix/>
          </a:blip>
          <a:srcRect b="0" l="0" r="0" t="0"/>
          <a:stretch/>
        </p:blipFill>
        <p:spPr>
          <a:xfrm>
            <a:off x="241300" y="2409825"/>
            <a:ext cx="4902200" cy="876300"/>
          </a:xfrm>
          <a:prstGeom prst="rect">
            <a:avLst/>
          </a:prstGeom>
          <a:noFill/>
          <a:ln>
            <a:noFill/>
          </a:ln>
        </p:spPr>
      </p:pic>
      <p:sp>
        <p:nvSpPr>
          <p:cNvPr id="165" name="Google Shape;165;p10"/>
          <p:cNvSpPr txBox="1"/>
          <p:nvPr/>
        </p:nvSpPr>
        <p:spPr>
          <a:xfrm>
            <a:off x="7631113" y="825500"/>
            <a:ext cx="566737" cy="247650"/>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None/>
            </a:pPr>
            <a:r>
              <a:rPr lang="pt-BR" sz="1000">
                <a:solidFill>
                  <a:srgbClr val="1F497D"/>
                </a:solidFill>
                <a:latin typeface="Arial"/>
                <a:ea typeface="Arial"/>
                <a:cs typeface="Arial"/>
                <a:sym typeface="Arial"/>
              </a:rPr>
              <a:t>Diretor</a:t>
            </a:r>
            <a:endParaRPr/>
          </a:p>
        </p:txBody>
      </p:sp>
      <p:sp>
        <p:nvSpPr>
          <p:cNvPr id="166" name="Google Shape;166;p10"/>
          <p:cNvSpPr txBox="1"/>
          <p:nvPr/>
        </p:nvSpPr>
        <p:spPr>
          <a:xfrm>
            <a:off x="1719263" y="2157413"/>
            <a:ext cx="641350" cy="247650"/>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None/>
            </a:pPr>
            <a:r>
              <a:rPr lang="pt-BR" sz="1000">
                <a:solidFill>
                  <a:srgbClr val="1F497D"/>
                </a:solidFill>
                <a:latin typeface="Arial"/>
                <a:ea typeface="Arial"/>
                <a:cs typeface="Arial"/>
                <a:sym typeface="Arial"/>
              </a:rPr>
              <a:t>Gerente</a:t>
            </a:r>
            <a:endParaRPr/>
          </a:p>
        </p:txBody>
      </p:sp>
      <p:pic>
        <p:nvPicPr>
          <p:cNvPr id="167" name="Google Shape;167;p10"/>
          <p:cNvPicPr preferRelativeResize="0"/>
          <p:nvPr/>
        </p:nvPicPr>
        <p:blipFill rotWithShape="1">
          <a:blip r:embed="rId6">
            <a:alphaModFix/>
          </a:blip>
          <a:srcRect b="0" l="0" r="0" t="0"/>
          <a:stretch/>
        </p:blipFill>
        <p:spPr>
          <a:xfrm>
            <a:off x="2381250" y="3225800"/>
            <a:ext cx="6429375" cy="2703513"/>
          </a:xfrm>
          <a:prstGeom prst="rect">
            <a:avLst/>
          </a:prstGeom>
          <a:noFill/>
          <a:ln>
            <a:noFill/>
          </a:ln>
        </p:spPr>
      </p:pic>
      <p:sp>
        <p:nvSpPr>
          <p:cNvPr id="168" name="Google Shape;168;p10"/>
          <p:cNvSpPr txBox="1"/>
          <p:nvPr/>
        </p:nvSpPr>
        <p:spPr>
          <a:xfrm>
            <a:off x="555625" y="169863"/>
            <a:ext cx="5430838" cy="401637"/>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pt-BR" sz="2000">
                <a:solidFill>
                  <a:schemeClr val="lt1"/>
                </a:solidFill>
                <a:latin typeface="Arial"/>
                <a:ea typeface="Arial"/>
                <a:cs typeface="Arial"/>
                <a:sym typeface="Arial"/>
              </a:rPr>
              <a:t>IMPLEMENTANDO MÉTODOS ABSTRATOS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1"/>
          <p:cNvPicPr preferRelativeResize="0"/>
          <p:nvPr/>
        </p:nvPicPr>
        <p:blipFill rotWithShape="1">
          <a:blip r:embed="rId3">
            <a:alphaModFix/>
          </a:blip>
          <a:srcRect b="0" l="0" r="0" t="0"/>
          <a:stretch/>
        </p:blipFill>
        <p:spPr>
          <a:xfrm>
            <a:off x="1428750" y="2643188"/>
            <a:ext cx="8215313" cy="1847850"/>
          </a:xfrm>
          <a:prstGeom prst="rect">
            <a:avLst/>
          </a:prstGeom>
          <a:noFill/>
          <a:ln>
            <a:noFill/>
          </a:ln>
        </p:spPr>
      </p:pic>
      <p:sp>
        <p:nvSpPr>
          <p:cNvPr id="174" name="Google Shape;174;p11"/>
          <p:cNvSpPr txBox="1"/>
          <p:nvPr/>
        </p:nvSpPr>
        <p:spPr>
          <a:xfrm>
            <a:off x="2968625" y="1071563"/>
            <a:ext cx="6389688" cy="649287"/>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None/>
            </a:pPr>
            <a:r>
              <a:rPr lang="pt-BR" sz="1200">
                <a:solidFill>
                  <a:srgbClr val="1F497D"/>
                </a:solidFill>
                <a:latin typeface="Arial"/>
                <a:ea typeface="Arial"/>
                <a:cs typeface="Arial"/>
                <a:sym typeface="Arial"/>
              </a:rPr>
              <a:t>Se inserirmos uma nova classe herdando da classe </a:t>
            </a:r>
            <a:r>
              <a:rPr b="1" lang="pt-BR" sz="1200">
                <a:solidFill>
                  <a:srgbClr val="000000"/>
                </a:solidFill>
                <a:latin typeface="Arial"/>
                <a:ea typeface="Arial"/>
                <a:cs typeface="Arial"/>
                <a:sym typeface="Arial"/>
              </a:rPr>
              <a:t>Assistente</a:t>
            </a:r>
            <a:endParaRPr/>
          </a:p>
          <a:p>
            <a:pPr indent="0" lvl="0" marL="0" marR="0" rtl="0" algn="l">
              <a:spcBef>
                <a:spcPts val="0"/>
              </a:spcBef>
              <a:spcAft>
                <a:spcPts val="0"/>
              </a:spcAft>
              <a:buNone/>
            </a:pPr>
            <a:r>
              <a:rPr lang="pt-BR" sz="1200">
                <a:solidFill>
                  <a:srgbClr val="1F497D"/>
                </a:solidFill>
                <a:latin typeface="Arial"/>
                <a:ea typeface="Arial"/>
                <a:cs typeface="Arial"/>
                <a:sym typeface="Arial"/>
              </a:rPr>
              <a:t>não precisaremos aplicar o método abstrato da classe </a:t>
            </a:r>
            <a:r>
              <a:rPr b="1" lang="pt-BR" sz="1200">
                <a:solidFill>
                  <a:srgbClr val="000000"/>
                </a:solidFill>
                <a:latin typeface="Arial"/>
                <a:ea typeface="Arial"/>
                <a:cs typeface="Arial"/>
                <a:sym typeface="Arial"/>
              </a:rPr>
              <a:t>Funcionario </a:t>
            </a:r>
            <a:endParaRPr/>
          </a:p>
          <a:p>
            <a:pPr indent="0" lvl="0" marL="0" marR="0" rtl="0" algn="l">
              <a:spcBef>
                <a:spcPts val="0"/>
              </a:spcBef>
              <a:spcAft>
                <a:spcPts val="0"/>
              </a:spcAft>
              <a:buNone/>
            </a:pPr>
            <a:r>
              <a:rPr lang="pt-BR" sz="1200">
                <a:solidFill>
                  <a:srgbClr val="1F497D"/>
                </a:solidFill>
                <a:latin typeface="Arial"/>
                <a:ea typeface="Arial"/>
                <a:cs typeface="Arial"/>
                <a:sym typeface="Arial"/>
              </a:rPr>
              <a:t>a classe </a:t>
            </a:r>
            <a:r>
              <a:rPr b="1" lang="pt-BR" sz="1200">
                <a:solidFill>
                  <a:srgbClr val="000000"/>
                </a:solidFill>
                <a:latin typeface="Arial"/>
                <a:ea typeface="Arial"/>
                <a:cs typeface="Arial"/>
                <a:sym typeface="Arial"/>
              </a:rPr>
              <a:t>AssistenteProducao</a:t>
            </a:r>
            <a:r>
              <a:rPr lang="pt-BR" sz="1200">
                <a:solidFill>
                  <a:srgbClr val="1F497D"/>
                </a:solidFill>
                <a:latin typeface="Arial"/>
                <a:ea typeface="Arial"/>
                <a:cs typeface="Arial"/>
                <a:sym typeface="Arial"/>
              </a:rPr>
              <a:t> vai herdar de </a:t>
            </a:r>
            <a:r>
              <a:rPr b="1" lang="pt-BR" sz="1200">
                <a:solidFill>
                  <a:srgbClr val="000000"/>
                </a:solidFill>
                <a:latin typeface="Arial"/>
                <a:ea typeface="Arial"/>
                <a:cs typeface="Arial"/>
                <a:sym typeface="Arial"/>
              </a:rPr>
              <a:t>Assistente</a:t>
            </a:r>
            <a:r>
              <a:rPr lang="pt-BR" sz="1200">
                <a:solidFill>
                  <a:srgbClr val="1F497D"/>
                </a:solidFill>
                <a:latin typeface="Arial"/>
                <a:ea typeface="Arial"/>
                <a:cs typeface="Arial"/>
                <a:sym typeface="Arial"/>
              </a:rPr>
              <a:t>.</a:t>
            </a:r>
            <a:endParaRPr/>
          </a:p>
        </p:txBody>
      </p:sp>
      <p:sp>
        <p:nvSpPr>
          <p:cNvPr id="175" name="Google Shape;175;p11"/>
          <p:cNvSpPr txBox="1"/>
          <p:nvPr/>
        </p:nvSpPr>
        <p:spPr>
          <a:xfrm>
            <a:off x="555625" y="169863"/>
            <a:ext cx="4862513" cy="401637"/>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pt-BR" sz="2000">
                <a:solidFill>
                  <a:schemeClr val="lt1"/>
                </a:solidFill>
                <a:latin typeface="Arial"/>
                <a:ea typeface="Arial"/>
                <a:cs typeface="Arial"/>
                <a:sym typeface="Arial"/>
              </a:rPr>
              <a:t>ESTENDENDO CLASSES ABSTRATAS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nvSpPr>
        <p:spPr>
          <a:xfrm>
            <a:off x="857250" y="781050"/>
            <a:ext cx="10475913" cy="433388"/>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just">
              <a:spcBef>
                <a:spcPts val="0"/>
              </a:spcBef>
              <a:spcAft>
                <a:spcPts val="0"/>
              </a:spcAft>
              <a:buNone/>
            </a:pPr>
            <a:r>
              <a:rPr lang="pt-BR" sz="1100">
                <a:solidFill>
                  <a:srgbClr val="1F497D"/>
                </a:solidFill>
                <a:latin typeface="Arial"/>
                <a:ea typeface="Arial"/>
                <a:cs typeface="Arial"/>
                <a:sym typeface="Arial"/>
              </a:rPr>
              <a:t>Vamos inserir uma classe chamada </a:t>
            </a:r>
            <a:r>
              <a:rPr b="1" lang="pt-BR" sz="1100">
                <a:solidFill>
                  <a:srgbClr val="000000"/>
                </a:solidFill>
                <a:latin typeface="Arial"/>
                <a:ea typeface="Arial"/>
                <a:cs typeface="Arial"/>
                <a:sym typeface="Arial"/>
              </a:rPr>
              <a:t>Auxiliar</a:t>
            </a:r>
            <a:r>
              <a:rPr b="1" lang="pt-BR" sz="1100">
                <a:solidFill>
                  <a:srgbClr val="1F497D"/>
                </a:solidFill>
                <a:latin typeface="Arial"/>
                <a:ea typeface="Arial"/>
                <a:cs typeface="Arial"/>
                <a:sym typeface="Arial"/>
              </a:rPr>
              <a:t> </a:t>
            </a:r>
            <a:r>
              <a:rPr lang="pt-BR" sz="1100">
                <a:solidFill>
                  <a:srgbClr val="1F497D"/>
                </a:solidFill>
                <a:latin typeface="Arial"/>
                <a:ea typeface="Arial"/>
                <a:cs typeface="Arial"/>
                <a:sym typeface="Arial"/>
              </a:rPr>
              <a:t>sendo abstrata e herdando de </a:t>
            </a:r>
            <a:r>
              <a:rPr b="1" lang="pt-BR" sz="1100">
                <a:solidFill>
                  <a:srgbClr val="000000"/>
                </a:solidFill>
                <a:latin typeface="Arial"/>
                <a:ea typeface="Arial"/>
                <a:cs typeface="Arial"/>
                <a:sym typeface="Arial"/>
              </a:rPr>
              <a:t>Funcionario</a:t>
            </a:r>
            <a:r>
              <a:rPr lang="pt-BR" sz="1100">
                <a:solidFill>
                  <a:srgbClr val="1F497D"/>
                </a:solidFill>
                <a:latin typeface="Arial"/>
                <a:ea typeface="Arial"/>
                <a:cs typeface="Arial"/>
                <a:sym typeface="Arial"/>
              </a:rPr>
              <a:t>.</a:t>
            </a:r>
            <a:r>
              <a:rPr b="1" lang="pt-BR" sz="1100">
                <a:solidFill>
                  <a:srgbClr val="000000"/>
                </a:solidFill>
                <a:latin typeface="Arial"/>
                <a:ea typeface="Arial"/>
                <a:cs typeface="Arial"/>
                <a:sym typeface="Arial"/>
              </a:rPr>
              <a:t> </a:t>
            </a:r>
            <a:r>
              <a:rPr lang="pt-BR" sz="1100">
                <a:solidFill>
                  <a:srgbClr val="1F497D"/>
                </a:solidFill>
                <a:latin typeface="Arial"/>
                <a:ea typeface="Arial"/>
                <a:cs typeface="Arial"/>
                <a:sym typeface="Arial"/>
              </a:rPr>
              <a:t>A classe </a:t>
            </a:r>
            <a:r>
              <a:rPr b="1" lang="pt-BR" sz="1100">
                <a:solidFill>
                  <a:srgbClr val="000000"/>
                </a:solidFill>
                <a:latin typeface="Arial"/>
                <a:ea typeface="Arial"/>
                <a:cs typeface="Arial"/>
                <a:sym typeface="Arial"/>
              </a:rPr>
              <a:t>Auxiliar</a:t>
            </a:r>
            <a:r>
              <a:rPr lang="pt-BR" sz="1100">
                <a:solidFill>
                  <a:srgbClr val="1F497D"/>
                </a:solidFill>
                <a:latin typeface="Arial"/>
                <a:ea typeface="Arial"/>
                <a:cs typeface="Arial"/>
                <a:sym typeface="Arial"/>
              </a:rPr>
              <a:t> como é  abstrata não é obrigada a implementar o método abstrato da classe </a:t>
            </a:r>
            <a:r>
              <a:rPr b="1" lang="pt-BR" sz="1100">
                <a:solidFill>
                  <a:srgbClr val="000000"/>
                </a:solidFill>
                <a:latin typeface="Arial"/>
                <a:ea typeface="Arial"/>
                <a:cs typeface="Arial"/>
                <a:sym typeface="Arial"/>
              </a:rPr>
              <a:t>Funcionario</a:t>
            </a:r>
            <a:endParaRPr/>
          </a:p>
        </p:txBody>
      </p:sp>
      <p:pic>
        <p:nvPicPr>
          <p:cNvPr id="181" name="Google Shape;181;p12"/>
          <p:cNvPicPr preferRelativeResize="0"/>
          <p:nvPr/>
        </p:nvPicPr>
        <p:blipFill rotWithShape="1">
          <a:blip r:embed="rId3">
            <a:alphaModFix/>
          </a:blip>
          <a:srcRect b="0" l="0" r="0" t="0"/>
          <a:stretch/>
        </p:blipFill>
        <p:spPr>
          <a:xfrm>
            <a:off x="2190750" y="1279525"/>
            <a:ext cx="6784975" cy="1863725"/>
          </a:xfrm>
          <a:prstGeom prst="rect">
            <a:avLst/>
          </a:prstGeom>
          <a:noFill/>
          <a:ln>
            <a:noFill/>
          </a:ln>
        </p:spPr>
      </p:pic>
      <p:pic>
        <p:nvPicPr>
          <p:cNvPr id="182" name="Google Shape;182;p12"/>
          <p:cNvPicPr preferRelativeResize="0"/>
          <p:nvPr/>
        </p:nvPicPr>
        <p:blipFill rotWithShape="1">
          <a:blip r:embed="rId4">
            <a:alphaModFix/>
          </a:blip>
          <a:srcRect b="0" l="0" r="0" t="0"/>
          <a:stretch/>
        </p:blipFill>
        <p:spPr>
          <a:xfrm>
            <a:off x="450850" y="3489325"/>
            <a:ext cx="7042150" cy="2659063"/>
          </a:xfrm>
          <a:prstGeom prst="rect">
            <a:avLst/>
          </a:prstGeom>
          <a:noFill/>
          <a:ln>
            <a:noFill/>
          </a:ln>
        </p:spPr>
      </p:pic>
      <p:sp>
        <p:nvSpPr>
          <p:cNvPr id="183" name="Google Shape;183;p12"/>
          <p:cNvSpPr txBox="1"/>
          <p:nvPr/>
        </p:nvSpPr>
        <p:spPr>
          <a:xfrm>
            <a:off x="952500" y="3165475"/>
            <a:ext cx="10380663" cy="263525"/>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just">
              <a:spcBef>
                <a:spcPts val="0"/>
              </a:spcBef>
              <a:spcAft>
                <a:spcPts val="0"/>
              </a:spcAft>
              <a:buNone/>
            </a:pPr>
            <a:r>
              <a:rPr lang="pt-BR" sz="1100">
                <a:solidFill>
                  <a:srgbClr val="1F497D"/>
                </a:solidFill>
                <a:latin typeface="Arial"/>
                <a:ea typeface="Arial"/>
                <a:cs typeface="Arial"/>
                <a:sym typeface="Arial"/>
              </a:rPr>
              <a:t>Inserimos a classe </a:t>
            </a:r>
            <a:r>
              <a:rPr b="1" lang="pt-BR" sz="1100">
                <a:solidFill>
                  <a:srgbClr val="000000"/>
                </a:solidFill>
                <a:latin typeface="Arial"/>
                <a:ea typeface="Arial"/>
                <a:cs typeface="Arial"/>
                <a:sym typeface="Arial"/>
              </a:rPr>
              <a:t>AuxiliarAdm</a:t>
            </a:r>
            <a:r>
              <a:rPr lang="pt-BR" sz="1100">
                <a:solidFill>
                  <a:srgbClr val="1F497D"/>
                </a:solidFill>
                <a:latin typeface="Arial"/>
                <a:ea typeface="Arial"/>
                <a:cs typeface="Arial"/>
                <a:sym typeface="Arial"/>
              </a:rPr>
              <a:t> herdando de </a:t>
            </a:r>
            <a:r>
              <a:rPr b="1" lang="pt-BR" sz="1100">
                <a:solidFill>
                  <a:srgbClr val="000000"/>
                </a:solidFill>
                <a:latin typeface="Arial"/>
                <a:ea typeface="Arial"/>
                <a:cs typeface="Arial"/>
                <a:sym typeface="Arial"/>
              </a:rPr>
              <a:t>Auxiliar.</a:t>
            </a:r>
            <a:r>
              <a:rPr lang="pt-BR" sz="1100">
                <a:solidFill>
                  <a:srgbClr val="1F497D"/>
                </a:solidFill>
                <a:latin typeface="Arial"/>
                <a:ea typeface="Arial"/>
                <a:cs typeface="Arial"/>
                <a:sym typeface="Arial"/>
              </a:rPr>
              <a:t> Dessa forma, temos que implementar  o método </a:t>
            </a:r>
            <a:r>
              <a:rPr b="1" lang="pt-BR" sz="1100">
                <a:solidFill>
                  <a:srgbClr val="000000"/>
                </a:solidFill>
                <a:latin typeface="Arial"/>
                <a:ea typeface="Arial"/>
                <a:cs typeface="Arial"/>
                <a:sym typeface="Arial"/>
              </a:rPr>
              <a:t>aumentaSalario</a:t>
            </a:r>
            <a:r>
              <a:rPr lang="pt-BR" sz="1100">
                <a:solidFill>
                  <a:srgbClr val="1F497D"/>
                </a:solidFill>
                <a:latin typeface="Arial"/>
                <a:ea typeface="Arial"/>
                <a:cs typeface="Arial"/>
                <a:sym typeface="Arial"/>
              </a:rPr>
              <a:t> da classe </a:t>
            </a:r>
            <a:r>
              <a:rPr b="1" lang="pt-BR" sz="1100">
                <a:solidFill>
                  <a:srgbClr val="000000"/>
                </a:solidFill>
                <a:latin typeface="Arial"/>
                <a:ea typeface="Arial"/>
                <a:cs typeface="Arial"/>
                <a:sym typeface="Arial"/>
              </a:rPr>
              <a:t>Funcionario</a:t>
            </a:r>
            <a:endParaRPr/>
          </a:p>
        </p:txBody>
      </p:sp>
      <p:sp>
        <p:nvSpPr>
          <p:cNvPr id="184" name="Google Shape;184;p12"/>
          <p:cNvSpPr txBox="1"/>
          <p:nvPr/>
        </p:nvSpPr>
        <p:spPr>
          <a:xfrm>
            <a:off x="555625" y="169863"/>
            <a:ext cx="7121525" cy="401637"/>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pt-BR" sz="2000">
                <a:solidFill>
                  <a:schemeClr val="lt1"/>
                </a:solidFill>
                <a:latin typeface="Arial"/>
                <a:ea typeface="Arial"/>
                <a:cs typeface="Arial"/>
                <a:sym typeface="Arial"/>
              </a:rPr>
              <a:t>IMPLEMENTANDO MÉTODOS DA CLASSES ABSTRATAS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nvSpPr>
        <p:spPr>
          <a:xfrm>
            <a:off x="555625" y="169863"/>
            <a:ext cx="3854450" cy="401637"/>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pt-BR" sz="2000">
                <a:solidFill>
                  <a:schemeClr val="lt1"/>
                </a:solidFill>
                <a:latin typeface="Arial"/>
                <a:ea typeface="Arial"/>
                <a:cs typeface="Arial"/>
                <a:sym typeface="Arial"/>
              </a:rPr>
              <a:t>INTRODUÇÃO AS INTEFACES</a:t>
            </a:r>
            <a:endParaRPr/>
          </a:p>
        </p:txBody>
      </p:sp>
      <p:sp>
        <p:nvSpPr>
          <p:cNvPr id="190" name="Google Shape;190;p13"/>
          <p:cNvSpPr txBox="1"/>
          <p:nvPr>
            <p:ph idx="1" type="body"/>
          </p:nvPr>
        </p:nvSpPr>
        <p:spPr>
          <a:xfrm>
            <a:off x="609600" y="1000125"/>
            <a:ext cx="10969625" cy="4786313"/>
          </a:xfrm>
          <a:prstGeom prst="rect">
            <a:avLst/>
          </a:prstGeom>
          <a:noFill/>
          <a:ln>
            <a:noFill/>
          </a:ln>
        </p:spPr>
        <p:txBody>
          <a:bodyPr anchorCtr="0" anchor="t" bIns="46800" lIns="90000" spcFirstLastPara="1" rIns="90000" wrap="square" tIns="46800">
            <a:noAutofit/>
          </a:bodyPr>
          <a:lstStyle/>
          <a:p>
            <a:pPr indent="-342900" lvl="0" marL="342900" rtl="0" algn="l">
              <a:spcBef>
                <a:spcPts val="0"/>
              </a:spcBef>
              <a:spcAft>
                <a:spcPts val="0"/>
              </a:spcAft>
              <a:buSzPts val="3200"/>
              <a:buFont typeface="Arial"/>
              <a:buChar char="•"/>
            </a:pPr>
            <a:r>
              <a:rPr lang="pt-BR"/>
              <a:t>Vamos considerar que apenas Gerente e Diretor possa autenticar no sistema interno do banco. Uma solução seria criar uma classe no meio da árvore herança para que apenas funcionário autenticáveis acessem o sistema.</a:t>
            </a:r>
            <a:endParaRPr/>
          </a:p>
        </p:txBody>
      </p:sp>
      <p:sp>
        <p:nvSpPr>
          <p:cNvPr id="191" name="Google Shape;191;p13"/>
          <p:cNvSpPr/>
          <p:nvPr/>
        </p:nvSpPr>
        <p:spPr>
          <a:xfrm>
            <a:off x="593725" y="3357563"/>
            <a:ext cx="6092825" cy="1323975"/>
          </a:xfrm>
          <a:prstGeom prst="rect">
            <a:avLst/>
          </a:pr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pt-BR" sz="1600">
                <a:solidFill>
                  <a:schemeClr val="dk1"/>
                </a:solidFill>
                <a:latin typeface="Arial"/>
                <a:ea typeface="Arial"/>
                <a:cs typeface="Arial"/>
                <a:sym typeface="Arial"/>
              </a:rPr>
              <a:t>public class FuncionarioAutenticavel extends Funcionario {</a:t>
            </a:r>
            <a:endParaRPr/>
          </a:p>
          <a:p>
            <a:pPr indent="0" lvl="0" marL="0" marR="0" rtl="0" algn="l">
              <a:spcBef>
                <a:spcPts val="0"/>
              </a:spcBef>
              <a:spcAft>
                <a:spcPts val="0"/>
              </a:spcAft>
              <a:buNone/>
            </a:pPr>
            <a:r>
              <a:rPr lang="pt-BR" sz="1600">
                <a:solidFill>
                  <a:schemeClr val="dk1"/>
                </a:solidFill>
                <a:latin typeface="Arial"/>
                <a:ea typeface="Arial"/>
                <a:cs typeface="Arial"/>
                <a:sym typeface="Arial"/>
              </a:rPr>
              <a:t>    public boolean autentica(int senha) {</a:t>
            </a:r>
            <a:endParaRPr/>
          </a:p>
          <a:p>
            <a:pPr indent="0" lvl="0" marL="0" marR="0" rtl="0" algn="l">
              <a:spcBef>
                <a:spcPts val="0"/>
              </a:spcBef>
              <a:spcAft>
                <a:spcPts val="0"/>
              </a:spcAft>
              <a:buNone/>
            </a:pPr>
            <a:r>
              <a:rPr lang="pt-BR" sz="1600">
                <a:solidFill>
                  <a:schemeClr val="dk1"/>
                </a:solidFill>
                <a:latin typeface="Arial"/>
                <a:ea typeface="Arial"/>
                <a:cs typeface="Arial"/>
                <a:sym typeface="Arial"/>
              </a:rPr>
              <a:t>	// faz autenticacao padrao </a:t>
            </a:r>
            <a:endParaRPr/>
          </a:p>
          <a:p>
            <a:pPr indent="0" lvl="0" marL="0" marR="0" rtl="0" algn="l">
              <a:spcBef>
                <a:spcPts val="0"/>
              </a:spcBef>
              <a:spcAft>
                <a:spcPts val="0"/>
              </a:spcAft>
              <a:buNone/>
            </a:pPr>
            <a:r>
              <a:rPr lang="pt-BR" sz="1600">
                <a:solidFill>
                  <a:schemeClr val="dk1"/>
                </a:solidFill>
                <a:latin typeface="Arial"/>
                <a:ea typeface="Arial"/>
                <a:cs typeface="Arial"/>
                <a:sym typeface="Arial"/>
              </a:rPr>
              <a:t>    }</a:t>
            </a:r>
            <a:endParaRPr/>
          </a:p>
          <a:p>
            <a:pPr indent="0" lvl="0" marL="0" marR="0" rtl="0" algn="l">
              <a:spcBef>
                <a:spcPts val="0"/>
              </a:spcBef>
              <a:spcAft>
                <a:spcPts val="0"/>
              </a:spcAft>
              <a:buNone/>
            </a:pPr>
            <a:r>
              <a:rPr lang="pt-BR" sz="1600">
                <a:solidFill>
                  <a:schemeClr val="dk1"/>
                </a:solidFill>
                <a:latin typeface="Arial"/>
                <a:ea typeface="Arial"/>
                <a:cs typeface="Arial"/>
                <a:sym typeface="Arial"/>
              </a:rPr>
              <a:t>}</a:t>
            </a:r>
            <a:endParaRPr/>
          </a:p>
        </p:txBody>
      </p:sp>
      <p:sp>
        <p:nvSpPr>
          <p:cNvPr id="192" name="Google Shape;192;p13"/>
          <p:cNvSpPr/>
          <p:nvPr/>
        </p:nvSpPr>
        <p:spPr>
          <a:xfrm>
            <a:off x="6953250" y="3429000"/>
            <a:ext cx="4929188" cy="646113"/>
          </a:xfrm>
          <a:prstGeom prst="rect">
            <a:avLst/>
          </a:pr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Arial"/>
                <a:ea typeface="Arial"/>
                <a:cs typeface="Arial"/>
                <a:sym typeface="Arial"/>
              </a:rPr>
              <a:t>Agora as classes Gerente e Diretor poderiam estender de FuncionarioAutenticavel</a:t>
            </a:r>
            <a:endParaRPr/>
          </a:p>
        </p:txBody>
      </p:sp>
      <p:sp>
        <p:nvSpPr>
          <p:cNvPr id="193" name="Google Shape;193;p13"/>
          <p:cNvSpPr/>
          <p:nvPr/>
        </p:nvSpPr>
        <p:spPr>
          <a:xfrm>
            <a:off x="4094163" y="5000625"/>
            <a:ext cx="5573712" cy="646113"/>
          </a:xfrm>
          <a:prstGeom prst="rect">
            <a:avLst/>
          </a:pr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Arial"/>
                <a:ea typeface="Arial"/>
                <a:cs typeface="Arial"/>
                <a:sym typeface="Arial"/>
              </a:rPr>
              <a:t>Mas e se um cliente puder acessar o sistema? </a:t>
            </a:r>
            <a:br>
              <a:rPr lang="pt-BR" sz="1800">
                <a:solidFill>
                  <a:schemeClr val="dk1"/>
                </a:solidFill>
                <a:latin typeface="Arial"/>
                <a:ea typeface="Arial"/>
                <a:cs typeface="Arial"/>
                <a:sym typeface="Arial"/>
              </a:rPr>
            </a:br>
            <a:r>
              <a:rPr lang="pt-BR" sz="1800">
                <a:solidFill>
                  <a:schemeClr val="dk1"/>
                </a:solidFill>
                <a:latin typeface="Arial"/>
                <a:ea typeface="Arial"/>
                <a:cs typeface="Arial"/>
                <a:sym typeface="Arial"/>
              </a:rPr>
              <a:t>E se um atendente passar a acessar o sistema?</a:t>
            </a:r>
            <a:endParaRPr/>
          </a:p>
        </p:txBody>
      </p:sp>
      <p:sp>
        <p:nvSpPr>
          <p:cNvPr id="194" name="Google Shape;194;p13"/>
          <p:cNvSpPr/>
          <p:nvPr/>
        </p:nvSpPr>
        <p:spPr>
          <a:xfrm>
            <a:off x="1165225" y="5072063"/>
            <a:ext cx="2143125" cy="571500"/>
          </a:xfrm>
          <a:prstGeom prst="rightArrow">
            <a:avLst>
              <a:gd fmla="val 50000" name="adj1"/>
              <a:gd fmla="val 50000" name="adj2"/>
            </a:avLst>
          </a:prstGeom>
          <a:solidFill>
            <a:srgbClr val="00B8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2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2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txBox="1"/>
          <p:nvPr/>
        </p:nvSpPr>
        <p:spPr>
          <a:xfrm>
            <a:off x="555625" y="169863"/>
            <a:ext cx="3854450" cy="401637"/>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pt-BR" sz="2000">
                <a:solidFill>
                  <a:schemeClr val="lt1"/>
                </a:solidFill>
                <a:latin typeface="Arial"/>
                <a:ea typeface="Arial"/>
                <a:cs typeface="Arial"/>
                <a:sym typeface="Arial"/>
              </a:rPr>
              <a:t>INTRODUÇÃO AS INTEFACES</a:t>
            </a:r>
            <a:endParaRPr/>
          </a:p>
        </p:txBody>
      </p:sp>
      <p:sp>
        <p:nvSpPr>
          <p:cNvPr id="200" name="Google Shape;200;p14"/>
          <p:cNvSpPr txBox="1"/>
          <p:nvPr>
            <p:ph idx="1" type="body"/>
          </p:nvPr>
        </p:nvSpPr>
        <p:spPr>
          <a:xfrm>
            <a:off x="609600" y="1000125"/>
            <a:ext cx="10969625" cy="4786313"/>
          </a:xfrm>
          <a:prstGeom prst="rect">
            <a:avLst/>
          </a:prstGeom>
          <a:noFill/>
          <a:ln>
            <a:noFill/>
          </a:ln>
        </p:spPr>
        <p:txBody>
          <a:bodyPr anchorCtr="0" anchor="t" bIns="46800" lIns="90000" spcFirstLastPara="1" rIns="90000" wrap="square" tIns="46800">
            <a:noAutofit/>
          </a:bodyPr>
          <a:lstStyle/>
          <a:p>
            <a:pPr indent="-342900" lvl="0" marL="342900" rtl="0" algn="l">
              <a:spcBef>
                <a:spcPts val="0"/>
              </a:spcBef>
              <a:spcAft>
                <a:spcPts val="0"/>
              </a:spcAft>
              <a:buSzPts val="3200"/>
              <a:buFont typeface="Arial"/>
              <a:buChar char="•"/>
            </a:pPr>
            <a:r>
              <a:rPr lang="pt-BR"/>
              <a:t>Faria sentido um cliente herdar de funcionário para acessar o sistema? Como resolvemos essa situação? </a:t>
            </a:r>
            <a:endParaRPr/>
          </a:p>
          <a:p>
            <a:pPr indent="-139700" lvl="0" marL="342900" rtl="0" algn="l">
              <a:spcBef>
                <a:spcPts val="800"/>
              </a:spcBef>
              <a:spcAft>
                <a:spcPts val="0"/>
              </a:spcAft>
              <a:buSzPts val="3200"/>
              <a:buFont typeface="Arial"/>
              <a:buNone/>
            </a:pPr>
            <a:r>
              <a:t/>
            </a:r>
            <a:endParaRPr/>
          </a:p>
          <a:p>
            <a:pPr indent="-139700" lvl="0" marL="342900" rtl="0" algn="l">
              <a:spcBef>
                <a:spcPts val="800"/>
              </a:spcBef>
              <a:spcAft>
                <a:spcPts val="0"/>
              </a:spcAft>
              <a:buSzPts val="3200"/>
              <a:buFont typeface="Arial"/>
              <a:buNone/>
            </a:pPr>
            <a:r>
              <a:t/>
            </a:r>
            <a:endParaRPr/>
          </a:p>
          <a:p>
            <a:pPr indent="-342900" lvl="0" marL="342900" rtl="0" algn="l">
              <a:spcBef>
                <a:spcPts val="800"/>
              </a:spcBef>
              <a:spcAft>
                <a:spcPts val="0"/>
              </a:spcAft>
              <a:buSzPts val="3200"/>
              <a:buFont typeface="Arial"/>
              <a:buChar char="•"/>
            </a:pPr>
            <a:r>
              <a:rPr lang="pt-BR"/>
              <a:t>A interface cria um “Contrato” que define o que a classe terá que fazer. Dessa forma, será necessário implementar o que a interface propõe.</a:t>
            </a:r>
            <a:endParaRPr/>
          </a:p>
        </p:txBody>
      </p:sp>
      <p:sp>
        <p:nvSpPr>
          <p:cNvPr id="201" name="Google Shape;201;p14"/>
          <p:cNvSpPr/>
          <p:nvPr/>
        </p:nvSpPr>
        <p:spPr>
          <a:xfrm>
            <a:off x="4165600" y="2500313"/>
            <a:ext cx="2787650" cy="584200"/>
          </a:xfrm>
          <a:prstGeom prst="rect">
            <a:avLst/>
          </a:pr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pt-BR" sz="3200">
                <a:solidFill>
                  <a:schemeClr val="dk1"/>
                </a:solidFill>
                <a:latin typeface="Arial"/>
                <a:ea typeface="Arial"/>
                <a:cs typeface="Arial"/>
                <a:sym typeface="Arial"/>
              </a:rPr>
              <a:t>INTERFACES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2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5"/>
          <p:cNvSpPr txBox="1"/>
          <p:nvPr/>
        </p:nvSpPr>
        <p:spPr>
          <a:xfrm>
            <a:off x="331788" y="901700"/>
            <a:ext cx="11428412" cy="1241425"/>
          </a:xfrm>
          <a:prstGeom prst="rect">
            <a:avLst/>
          </a:prstGeom>
          <a:noFill/>
          <a:ln>
            <a:noFill/>
          </a:ln>
        </p:spPr>
        <p:txBody>
          <a:bodyPr anchorCtr="0" anchor="t" bIns="46800" lIns="90000" spcFirstLastPara="1" rIns="90000" wrap="square" tIns="46800">
            <a:spAutoFit/>
          </a:bodyPr>
          <a:lstStyle/>
          <a:p>
            <a:pPr indent="0" lvl="0" marL="0" marR="0" rtl="0" algn="just">
              <a:spcBef>
                <a:spcPts val="0"/>
              </a:spcBef>
              <a:spcAft>
                <a:spcPts val="0"/>
              </a:spcAft>
              <a:buNone/>
            </a:pPr>
            <a:r>
              <a:rPr lang="pt-BR" sz="1600">
                <a:solidFill>
                  <a:srgbClr val="000000"/>
                </a:solidFill>
                <a:latin typeface="Arial"/>
                <a:ea typeface="Arial"/>
                <a:cs typeface="Arial"/>
                <a:sym typeface="Arial"/>
              </a:rPr>
              <a:t>Interface é um recurso que define ações que devem ser obrigatoriamente executadas, mas que cada classe pode executar de forma diferente. Interfaces contém valores constantes, variáveis ou assinaturas de métodos que devem ser implementados dentro de uma classe. Uma interface é criada da mesma forma que uma classe, mas utilizando a palavra-chave </a:t>
            </a:r>
            <a:r>
              <a:rPr b="1" lang="pt-BR" sz="1600">
                <a:solidFill>
                  <a:srgbClr val="000000"/>
                </a:solidFill>
                <a:latin typeface="Arial"/>
                <a:ea typeface="Arial"/>
                <a:cs typeface="Arial"/>
                <a:sym typeface="Arial"/>
              </a:rPr>
              <a:t>interface</a:t>
            </a:r>
            <a:r>
              <a:rPr lang="pt-BR" sz="1600">
                <a:solidFill>
                  <a:srgbClr val="000000"/>
                </a:solidFill>
                <a:latin typeface="Arial"/>
                <a:ea typeface="Arial"/>
                <a:cs typeface="Arial"/>
                <a:sym typeface="Arial"/>
              </a:rPr>
              <a:t> no lugar de class. </a:t>
            </a:r>
            <a:endParaRPr/>
          </a:p>
          <a:p>
            <a:pPr indent="0" lvl="0" marL="0" marR="0" rtl="0" algn="just">
              <a:spcBef>
                <a:spcPts val="0"/>
              </a:spcBef>
              <a:spcAft>
                <a:spcPts val="0"/>
              </a:spcAft>
              <a:buNone/>
            </a:pPr>
            <a:r>
              <a:t/>
            </a:r>
            <a:endParaRPr sz="1050">
              <a:solidFill>
                <a:srgbClr val="000000"/>
              </a:solidFill>
              <a:latin typeface="Arial"/>
              <a:ea typeface="Arial"/>
              <a:cs typeface="Arial"/>
              <a:sym typeface="Arial"/>
            </a:endParaRPr>
          </a:p>
        </p:txBody>
      </p:sp>
      <p:sp>
        <p:nvSpPr>
          <p:cNvPr id="207" name="Google Shape;207;p15"/>
          <p:cNvSpPr txBox="1"/>
          <p:nvPr/>
        </p:nvSpPr>
        <p:spPr>
          <a:xfrm>
            <a:off x="1582738" y="2676525"/>
            <a:ext cx="823912" cy="2794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pt-BR" sz="1200">
                <a:solidFill>
                  <a:srgbClr val="000000"/>
                </a:solidFill>
                <a:latin typeface="Arial"/>
                <a:ea typeface="Arial"/>
                <a:cs typeface="Arial"/>
                <a:sym typeface="Arial"/>
              </a:rPr>
              <a:t>Exemplo</a:t>
            </a:r>
            <a:endParaRPr/>
          </a:p>
        </p:txBody>
      </p:sp>
      <p:sp>
        <p:nvSpPr>
          <p:cNvPr id="208" name="Google Shape;208;p15"/>
          <p:cNvSpPr txBox="1"/>
          <p:nvPr/>
        </p:nvSpPr>
        <p:spPr>
          <a:xfrm>
            <a:off x="476250" y="4522788"/>
            <a:ext cx="11142663" cy="263525"/>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None/>
            </a:pPr>
            <a:r>
              <a:rPr lang="pt-BR" sz="1100">
                <a:solidFill>
                  <a:srgbClr val="1F497D"/>
                </a:solidFill>
                <a:latin typeface="Arial"/>
                <a:ea typeface="Arial"/>
                <a:cs typeface="Arial"/>
                <a:sym typeface="Arial"/>
              </a:rPr>
              <a:t>Os métodos de uma interface não possuem corpo (implementação) pois serão implementados nas classes vinculadas a essa interface.</a:t>
            </a:r>
            <a:endParaRPr/>
          </a:p>
        </p:txBody>
      </p:sp>
      <p:pic>
        <p:nvPicPr>
          <p:cNvPr id="209" name="Google Shape;209;p15"/>
          <p:cNvPicPr preferRelativeResize="0"/>
          <p:nvPr/>
        </p:nvPicPr>
        <p:blipFill rotWithShape="1">
          <a:blip r:embed="rId3">
            <a:alphaModFix/>
          </a:blip>
          <a:srcRect b="0" l="0" r="0" t="0"/>
          <a:stretch/>
        </p:blipFill>
        <p:spPr>
          <a:xfrm>
            <a:off x="3714750" y="2127250"/>
            <a:ext cx="5284788" cy="2357438"/>
          </a:xfrm>
          <a:prstGeom prst="rect">
            <a:avLst/>
          </a:prstGeom>
          <a:noFill/>
          <a:ln>
            <a:noFill/>
          </a:ln>
        </p:spPr>
      </p:pic>
      <p:sp>
        <p:nvSpPr>
          <p:cNvPr id="210" name="Google Shape;210;p15"/>
          <p:cNvSpPr txBox="1"/>
          <p:nvPr/>
        </p:nvSpPr>
        <p:spPr>
          <a:xfrm>
            <a:off x="5627688" y="1770063"/>
            <a:ext cx="962025" cy="247650"/>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None/>
            </a:pPr>
            <a:r>
              <a:rPr lang="pt-BR" sz="1000">
                <a:solidFill>
                  <a:srgbClr val="1F497D"/>
                </a:solidFill>
                <a:latin typeface="Arial"/>
                <a:ea typeface="Arial"/>
                <a:cs typeface="Arial"/>
                <a:sym typeface="Arial"/>
              </a:rPr>
              <a:t>Notação UML</a:t>
            </a:r>
            <a:endParaRPr/>
          </a:p>
        </p:txBody>
      </p:sp>
      <p:pic>
        <p:nvPicPr>
          <p:cNvPr id="211" name="Google Shape;211;p15"/>
          <p:cNvPicPr preferRelativeResize="0"/>
          <p:nvPr/>
        </p:nvPicPr>
        <p:blipFill rotWithShape="1">
          <a:blip r:embed="rId4">
            <a:alphaModFix/>
          </a:blip>
          <a:srcRect b="0" l="0" r="0" t="0"/>
          <a:stretch/>
        </p:blipFill>
        <p:spPr>
          <a:xfrm>
            <a:off x="307975" y="4886325"/>
            <a:ext cx="7162800" cy="1114425"/>
          </a:xfrm>
          <a:prstGeom prst="rect">
            <a:avLst/>
          </a:prstGeom>
          <a:noFill/>
          <a:ln>
            <a:noFill/>
          </a:ln>
        </p:spPr>
      </p:pic>
      <p:sp>
        <p:nvSpPr>
          <p:cNvPr id="212" name="Google Shape;212;p15"/>
          <p:cNvSpPr txBox="1"/>
          <p:nvPr/>
        </p:nvSpPr>
        <p:spPr>
          <a:xfrm>
            <a:off x="555625" y="169863"/>
            <a:ext cx="1809750" cy="401637"/>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pt-BR" sz="2000">
                <a:solidFill>
                  <a:schemeClr val="lt1"/>
                </a:solidFill>
                <a:latin typeface="Arial"/>
                <a:ea typeface="Arial"/>
                <a:cs typeface="Arial"/>
                <a:sym typeface="Arial"/>
              </a:rPr>
              <a:t>INTERFACES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nvSpPr>
        <p:spPr>
          <a:xfrm>
            <a:off x="3094038" y="857250"/>
            <a:ext cx="4292600" cy="403225"/>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just">
              <a:spcBef>
                <a:spcPts val="0"/>
              </a:spcBef>
              <a:spcAft>
                <a:spcPts val="0"/>
              </a:spcAft>
              <a:buNone/>
            </a:pPr>
            <a:r>
              <a:rPr lang="pt-BR" sz="1000">
                <a:solidFill>
                  <a:srgbClr val="1F497D"/>
                </a:solidFill>
                <a:latin typeface="Arial"/>
                <a:ea typeface="Arial"/>
                <a:cs typeface="Arial"/>
                <a:sym typeface="Arial"/>
              </a:rPr>
              <a:t>Para obter as assinaturas dos métodos da interface em uma classe usamos a palavra chave </a:t>
            </a:r>
            <a:r>
              <a:rPr b="1" lang="pt-BR" sz="1000">
                <a:solidFill>
                  <a:srgbClr val="000000"/>
                </a:solidFill>
                <a:latin typeface="Arial"/>
                <a:ea typeface="Arial"/>
                <a:cs typeface="Arial"/>
                <a:sym typeface="Arial"/>
              </a:rPr>
              <a:t>implements</a:t>
            </a:r>
            <a:endParaRPr/>
          </a:p>
        </p:txBody>
      </p:sp>
      <p:sp>
        <p:nvSpPr>
          <p:cNvPr id="218" name="Google Shape;218;p16"/>
          <p:cNvSpPr txBox="1"/>
          <p:nvPr/>
        </p:nvSpPr>
        <p:spPr>
          <a:xfrm>
            <a:off x="8024813" y="1357313"/>
            <a:ext cx="3927475" cy="247650"/>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just">
              <a:spcBef>
                <a:spcPts val="0"/>
              </a:spcBef>
              <a:spcAft>
                <a:spcPts val="0"/>
              </a:spcAft>
              <a:buNone/>
            </a:pPr>
            <a:r>
              <a:rPr lang="pt-BR" sz="1000">
                <a:solidFill>
                  <a:srgbClr val="1F497D"/>
                </a:solidFill>
                <a:latin typeface="Arial"/>
                <a:ea typeface="Arial"/>
                <a:cs typeface="Arial"/>
                <a:sym typeface="Arial"/>
              </a:rPr>
              <a:t>Uma interface é implementada e não herdada.</a:t>
            </a:r>
            <a:endParaRPr/>
          </a:p>
        </p:txBody>
      </p:sp>
      <p:pic>
        <p:nvPicPr>
          <p:cNvPr id="219" name="Google Shape;219;p16"/>
          <p:cNvPicPr preferRelativeResize="0"/>
          <p:nvPr/>
        </p:nvPicPr>
        <p:blipFill rotWithShape="1">
          <a:blip r:embed="rId3">
            <a:alphaModFix/>
          </a:blip>
          <a:srcRect b="0" l="0" r="0" t="0"/>
          <a:stretch/>
        </p:blipFill>
        <p:spPr>
          <a:xfrm>
            <a:off x="6096000" y="1857375"/>
            <a:ext cx="4887913" cy="3952875"/>
          </a:xfrm>
          <a:prstGeom prst="rect">
            <a:avLst/>
          </a:prstGeom>
          <a:noFill/>
          <a:ln>
            <a:noFill/>
          </a:ln>
        </p:spPr>
      </p:pic>
      <p:pic>
        <p:nvPicPr>
          <p:cNvPr id="220" name="Google Shape;220;p16"/>
          <p:cNvPicPr preferRelativeResize="0"/>
          <p:nvPr/>
        </p:nvPicPr>
        <p:blipFill rotWithShape="1">
          <a:blip r:embed="rId4">
            <a:alphaModFix/>
          </a:blip>
          <a:srcRect b="0" l="0" r="0" t="0"/>
          <a:stretch/>
        </p:blipFill>
        <p:spPr>
          <a:xfrm>
            <a:off x="476250" y="1500188"/>
            <a:ext cx="4864100" cy="4476750"/>
          </a:xfrm>
          <a:prstGeom prst="rect">
            <a:avLst/>
          </a:prstGeom>
          <a:noFill/>
          <a:ln>
            <a:noFill/>
          </a:ln>
        </p:spPr>
      </p:pic>
      <p:cxnSp>
        <p:nvCxnSpPr>
          <p:cNvPr id="221" name="Google Shape;221;p16"/>
          <p:cNvCxnSpPr/>
          <p:nvPr/>
        </p:nvCxnSpPr>
        <p:spPr>
          <a:xfrm flipH="1">
            <a:off x="2522538" y="1071563"/>
            <a:ext cx="642937" cy="357187"/>
          </a:xfrm>
          <a:prstGeom prst="straightConnector1">
            <a:avLst/>
          </a:prstGeom>
          <a:noFill/>
          <a:ln cap="flat" cmpd="sng" w="9525">
            <a:solidFill>
              <a:srgbClr val="4A7EBB"/>
            </a:solidFill>
            <a:prstDash val="solid"/>
            <a:miter lim="800000"/>
            <a:headEnd len="med" w="med" type="none"/>
            <a:tailEnd len="med" w="med" type="triangle"/>
          </a:ln>
        </p:spPr>
      </p:cxnSp>
      <p:sp>
        <p:nvSpPr>
          <p:cNvPr id="222" name="Google Shape;222;p16"/>
          <p:cNvSpPr txBox="1"/>
          <p:nvPr/>
        </p:nvSpPr>
        <p:spPr>
          <a:xfrm>
            <a:off x="555625" y="169863"/>
            <a:ext cx="1809750" cy="401637"/>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pt-BR" sz="2000">
                <a:solidFill>
                  <a:schemeClr val="lt1"/>
                </a:solidFill>
                <a:latin typeface="Arial"/>
                <a:ea typeface="Arial"/>
                <a:cs typeface="Arial"/>
                <a:sym typeface="Arial"/>
              </a:rPr>
              <a:t>INTERFACES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17"/>
          <p:cNvPicPr preferRelativeResize="0"/>
          <p:nvPr/>
        </p:nvPicPr>
        <p:blipFill rotWithShape="1">
          <a:blip r:embed="rId3">
            <a:alphaModFix/>
          </a:blip>
          <a:srcRect b="0" l="0" r="0" t="0"/>
          <a:stretch/>
        </p:blipFill>
        <p:spPr>
          <a:xfrm>
            <a:off x="476250" y="857250"/>
            <a:ext cx="4876800" cy="3486150"/>
          </a:xfrm>
          <a:prstGeom prst="rect">
            <a:avLst/>
          </a:prstGeom>
          <a:noFill/>
          <a:ln>
            <a:noFill/>
          </a:ln>
        </p:spPr>
      </p:pic>
      <p:pic>
        <p:nvPicPr>
          <p:cNvPr id="228" name="Google Shape;228;p17"/>
          <p:cNvPicPr preferRelativeResize="0"/>
          <p:nvPr/>
        </p:nvPicPr>
        <p:blipFill rotWithShape="1">
          <a:blip r:embed="rId4">
            <a:alphaModFix/>
          </a:blip>
          <a:srcRect b="0" l="0" r="0" t="0"/>
          <a:stretch/>
        </p:blipFill>
        <p:spPr>
          <a:xfrm>
            <a:off x="6096000" y="857250"/>
            <a:ext cx="5065713" cy="3638550"/>
          </a:xfrm>
          <a:prstGeom prst="rect">
            <a:avLst/>
          </a:prstGeom>
          <a:noFill/>
          <a:ln>
            <a:noFill/>
          </a:ln>
        </p:spPr>
      </p:pic>
      <p:sp>
        <p:nvSpPr>
          <p:cNvPr id="229" name="Google Shape;229;p17"/>
          <p:cNvSpPr txBox="1"/>
          <p:nvPr/>
        </p:nvSpPr>
        <p:spPr>
          <a:xfrm>
            <a:off x="555625" y="169863"/>
            <a:ext cx="1809750" cy="401637"/>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pt-BR" sz="2000">
                <a:solidFill>
                  <a:schemeClr val="lt1"/>
                </a:solidFill>
                <a:latin typeface="Arial"/>
                <a:ea typeface="Arial"/>
                <a:cs typeface="Arial"/>
                <a:sym typeface="Arial"/>
              </a:rPr>
              <a:t>INTERFACES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p:nvPr/>
        </p:nvSpPr>
        <p:spPr>
          <a:xfrm>
            <a:off x="379413" y="1143000"/>
            <a:ext cx="11144250" cy="520700"/>
          </a:xfrm>
          <a:prstGeom prst="rect">
            <a:avLst/>
          </a:prstGeom>
          <a:noFill/>
          <a:ln>
            <a:noFill/>
          </a:ln>
        </p:spPr>
        <p:txBody>
          <a:bodyPr anchorCtr="0" anchor="t" bIns="46800" lIns="90000" spcFirstLastPara="1" rIns="90000" wrap="square" tIns="46800">
            <a:spAutoFit/>
          </a:bodyPr>
          <a:lstStyle/>
          <a:p>
            <a:pPr indent="0" lvl="0" marL="0" marR="0" rtl="0" algn="just">
              <a:spcBef>
                <a:spcPts val="0"/>
              </a:spcBef>
              <a:spcAft>
                <a:spcPts val="0"/>
              </a:spcAft>
              <a:buNone/>
            </a:pPr>
            <a:r>
              <a:rPr lang="pt-BR" sz="1400">
                <a:solidFill>
                  <a:srgbClr val="000000"/>
                </a:solidFill>
                <a:latin typeface="Arial"/>
                <a:ea typeface="Arial"/>
                <a:cs typeface="Arial"/>
                <a:sym typeface="Arial"/>
              </a:rPr>
              <a:t>Diferentemente das classes, uma interface pode herdar de mais de uma interface. É como um contrato que depende que outros contratos sejam fechados antes deste valer.</a:t>
            </a:r>
            <a:endParaRPr/>
          </a:p>
        </p:txBody>
      </p:sp>
      <p:sp>
        <p:nvSpPr>
          <p:cNvPr id="235" name="Google Shape;235;p18"/>
          <p:cNvSpPr/>
          <p:nvPr/>
        </p:nvSpPr>
        <p:spPr>
          <a:xfrm>
            <a:off x="404813" y="142875"/>
            <a:ext cx="4100512" cy="401638"/>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pt-BR" sz="2000">
                <a:solidFill>
                  <a:schemeClr val="lt1"/>
                </a:solidFill>
                <a:latin typeface="Arial"/>
                <a:ea typeface="Arial"/>
                <a:cs typeface="Arial"/>
                <a:sym typeface="Arial"/>
              </a:rPr>
              <a:t>HERANÇA ENTRE INTERFACES</a:t>
            </a:r>
            <a:endParaRPr/>
          </a:p>
        </p:txBody>
      </p:sp>
      <p:pic>
        <p:nvPicPr>
          <p:cNvPr id="236" name="Google Shape;236;p18"/>
          <p:cNvPicPr preferRelativeResize="0"/>
          <p:nvPr/>
        </p:nvPicPr>
        <p:blipFill rotWithShape="1">
          <a:blip r:embed="rId3">
            <a:alphaModFix/>
          </a:blip>
          <a:srcRect b="0" l="0" r="0" t="0"/>
          <a:stretch/>
        </p:blipFill>
        <p:spPr>
          <a:xfrm>
            <a:off x="736600" y="2071688"/>
            <a:ext cx="3822700" cy="1047750"/>
          </a:xfrm>
          <a:prstGeom prst="rect">
            <a:avLst/>
          </a:prstGeom>
          <a:noFill/>
          <a:ln>
            <a:noFill/>
          </a:ln>
        </p:spPr>
      </p:pic>
      <p:pic>
        <p:nvPicPr>
          <p:cNvPr id="237" name="Google Shape;237;p18"/>
          <p:cNvPicPr preferRelativeResize="0"/>
          <p:nvPr/>
        </p:nvPicPr>
        <p:blipFill rotWithShape="1">
          <a:blip r:embed="rId4">
            <a:alphaModFix/>
          </a:blip>
          <a:srcRect b="0" l="0" r="0" t="0"/>
          <a:stretch/>
        </p:blipFill>
        <p:spPr>
          <a:xfrm>
            <a:off x="6096000" y="2443163"/>
            <a:ext cx="4989513" cy="1352550"/>
          </a:xfrm>
          <a:prstGeom prst="rect">
            <a:avLst/>
          </a:prstGeom>
          <a:noFill/>
          <a:ln>
            <a:noFill/>
          </a:ln>
        </p:spPr>
      </p:pic>
      <p:sp>
        <p:nvSpPr>
          <p:cNvPr id="238" name="Google Shape;238;p18"/>
          <p:cNvSpPr txBox="1"/>
          <p:nvPr/>
        </p:nvSpPr>
        <p:spPr>
          <a:xfrm>
            <a:off x="5837238" y="4157663"/>
            <a:ext cx="4291012" cy="247650"/>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None/>
            </a:pPr>
            <a:r>
              <a:rPr b="1" lang="pt-BR" sz="1000">
                <a:solidFill>
                  <a:srgbClr val="1F497D"/>
                </a:solidFill>
                <a:latin typeface="Arial"/>
                <a:ea typeface="Arial"/>
                <a:cs typeface="Arial"/>
                <a:sym typeface="Arial"/>
              </a:rPr>
              <a:t>Errado. Métodos em interface tem que ser públicos. Retire o </a:t>
            </a:r>
            <a:r>
              <a:rPr b="1" lang="pt-BR" sz="1000">
                <a:solidFill>
                  <a:srgbClr val="000000"/>
                </a:solidFill>
                <a:latin typeface="Arial"/>
                <a:ea typeface="Arial"/>
                <a:cs typeface="Arial"/>
                <a:sym typeface="Arial"/>
              </a:rPr>
              <a:t>private</a:t>
            </a:r>
            <a:endParaRPr/>
          </a:p>
        </p:txBody>
      </p:sp>
      <p:cxnSp>
        <p:nvCxnSpPr>
          <p:cNvPr id="239" name="Google Shape;239;p18"/>
          <p:cNvCxnSpPr/>
          <p:nvPr/>
        </p:nvCxnSpPr>
        <p:spPr>
          <a:xfrm flipH="1">
            <a:off x="6478588" y="2859088"/>
            <a:ext cx="476250" cy="1587"/>
          </a:xfrm>
          <a:prstGeom prst="straightConnector1">
            <a:avLst/>
          </a:prstGeom>
          <a:noFill/>
          <a:ln cap="flat" cmpd="sng" w="9525">
            <a:solidFill>
              <a:srgbClr val="4A7EBB"/>
            </a:solidFill>
            <a:prstDash val="solid"/>
            <a:miter lim="800000"/>
            <a:headEnd len="med" w="med" type="none"/>
            <a:tailEnd len="med" w="med" type="triangle"/>
          </a:ln>
        </p:spPr>
      </p:cxnSp>
      <p:sp>
        <p:nvSpPr>
          <p:cNvPr id="240" name="Google Shape;240;p18"/>
          <p:cNvSpPr txBox="1"/>
          <p:nvPr/>
        </p:nvSpPr>
        <p:spPr>
          <a:xfrm>
            <a:off x="6880225" y="1943100"/>
            <a:ext cx="3724275" cy="401638"/>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None/>
            </a:pPr>
            <a:r>
              <a:rPr b="1" lang="pt-BR" sz="1000">
                <a:solidFill>
                  <a:srgbClr val="1F497D"/>
                </a:solidFill>
                <a:latin typeface="Arial"/>
                <a:ea typeface="Arial"/>
                <a:cs typeface="Arial"/>
                <a:sym typeface="Arial"/>
              </a:rPr>
              <a:t>Os atributos são implicitamente public ,static e final. Todo</a:t>
            </a:r>
            <a:endParaRPr/>
          </a:p>
          <a:p>
            <a:pPr indent="0" lvl="0" marL="0" marR="0" rtl="0" algn="l">
              <a:spcBef>
                <a:spcPts val="0"/>
              </a:spcBef>
              <a:spcAft>
                <a:spcPts val="0"/>
              </a:spcAft>
              <a:buNone/>
            </a:pPr>
            <a:r>
              <a:rPr b="1" lang="pt-BR" sz="1000">
                <a:solidFill>
                  <a:srgbClr val="1F497D"/>
                </a:solidFill>
                <a:latin typeface="Arial"/>
                <a:ea typeface="Arial"/>
                <a:cs typeface="Arial"/>
                <a:sym typeface="Arial"/>
              </a:rPr>
              <a:t>atributo em uma interface tem que ser inicializado.</a:t>
            </a:r>
            <a:endParaRPr/>
          </a:p>
        </p:txBody>
      </p:sp>
      <p:pic>
        <p:nvPicPr>
          <p:cNvPr id="241" name="Google Shape;241;p18"/>
          <p:cNvPicPr preferRelativeResize="0"/>
          <p:nvPr/>
        </p:nvPicPr>
        <p:blipFill rotWithShape="1">
          <a:blip r:embed="rId5">
            <a:alphaModFix/>
          </a:blip>
          <a:srcRect b="0" l="0" r="0" t="0"/>
          <a:stretch/>
        </p:blipFill>
        <p:spPr>
          <a:xfrm>
            <a:off x="381000" y="4443413"/>
            <a:ext cx="5092700" cy="1057275"/>
          </a:xfrm>
          <a:prstGeom prst="rect">
            <a:avLst/>
          </a:prstGeom>
          <a:noFill/>
          <a:ln>
            <a:noFill/>
          </a:ln>
        </p:spPr>
      </p:pic>
      <p:sp>
        <p:nvSpPr>
          <p:cNvPr id="242" name="Google Shape;242;p18"/>
          <p:cNvSpPr txBox="1"/>
          <p:nvPr/>
        </p:nvSpPr>
        <p:spPr>
          <a:xfrm>
            <a:off x="601663" y="5683250"/>
            <a:ext cx="5099050" cy="247650"/>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None/>
            </a:pPr>
            <a:r>
              <a:rPr b="1" lang="pt-BR" sz="1000">
                <a:solidFill>
                  <a:srgbClr val="1F497D"/>
                </a:solidFill>
                <a:latin typeface="Arial"/>
                <a:ea typeface="Arial"/>
                <a:cs typeface="Arial"/>
                <a:sym typeface="Arial"/>
              </a:rPr>
              <a:t>Opcional. Todos os métodos das interfaces são implicitamente </a:t>
            </a:r>
            <a:r>
              <a:rPr b="1" lang="pt-BR" sz="1000">
                <a:solidFill>
                  <a:srgbClr val="000000"/>
                </a:solidFill>
                <a:latin typeface="Arial"/>
                <a:ea typeface="Arial"/>
                <a:cs typeface="Arial"/>
                <a:sym typeface="Arial"/>
              </a:rPr>
              <a:t>public </a:t>
            </a:r>
            <a:r>
              <a:rPr b="1" lang="pt-BR" sz="1000">
                <a:solidFill>
                  <a:srgbClr val="1F497D"/>
                </a:solidFill>
                <a:latin typeface="Arial"/>
                <a:ea typeface="Arial"/>
                <a:cs typeface="Arial"/>
                <a:sym typeface="Arial"/>
              </a:rPr>
              <a:t>e </a:t>
            </a:r>
            <a:r>
              <a:rPr b="1" lang="pt-BR" sz="1000">
                <a:solidFill>
                  <a:srgbClr val="000000"/>
                </a:solidFill>
                <a:latin typeface="Arial"/>
                <a:ea typeface="Arial"/>
                <a:cs typeface="Arial"/>
                <a:sym typeface="Arial"/>
              </a:rPr>
              <a:t>abstract </a:t>
            </a:r>
            <a:endParaRPr/>
          </a:p>
        </p:txBody>
      </p:sp>
      <p:cxnSp>
        <p:nvCxnSpPr>
          <p:cNvPr id="243" name="Google Shape;243;p18"/>
          <p:cNvCxnSpPr/>
          <p:nvPr/>
        </p:nvCxnSpPr>
        <p:spPr>
          <a:xfrm flipH="1" rot="10800000">
            <a:off x="665163" y="4899025"/>
            <a:ext cx="952500" cy="3175"/>
          </a:xfrm>
          <a:prstGeom prst="straightConnector1">
            <a:avLst/>
          </a:prstGeom>
          <a:noFill/>
          <a:ln cap="flat" cmpd="sng" w="9525">
            <a:solidFill>
              <a:srgbClr val="4A7EBB"/>
            </a:solidFill>
            <a:prstDash val="solid"/>
            <a:miter lim="800000"/>
            <a:headEnd len="med" w="med" type="none"/>
            <a:tailEnd len="med" w="med" type="triangle"/>
          </a:ln>
        </p:spPr>
      </p:cxnSp>
      <p:sp>
        <p:nvSpPr>
          <p:cNvPr id="244" name="Google Shape;244;p18"/>
          <p:cNvSpPr txBox="1"/>
          <p:nvPr/>
        </p:nvSpPr>
        <p:spPr>
          <a:xfrm>
            <a:off x="5951538" y="4857750"/>
            <a:ext cx="5792787" cy="709613"/>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just">
              <a:spcBef>
                <a:spcPts val="0"/>
              </a:spcBef>
              <a:spcAft>
                <a:spcPts val="0"/>
              </a:spcAft>
              <a:buNone/>
            </a:pPr>
            <a:r>
              <a:rPr b="1" lang="pt-BR" sz="1000">
                <a:solidFill>
                  <a:srgbClr val="1F497D"/>
                </a:solidFill>
                <a:latin typeface="Arial"/>
                <a:ea typeface="Arial"/>
                <a:cs typeface="Arial"/>
                <a:sym typeface="Arial"/>
              </a:rPr>
              <a:t>A Interface </a:t>
            </a:r>
            <a:r>
              <a:rPr b="1" lang="pt-BR" sz="1000">
                <a:solidFill>
                  <a:srgbClr val="000000"/>
                </a:solidFill>
                <a:latin typeface="Arial"/>
                <a:ea typeface="Arial"/>
                <a:cs typeface="Arial"/>
                <a:sym typeface="Arial"/>
              </a:rPr>
              <a:t>Tributos</a:t>
            </a:r>
            <a:r>
              <a:rPr b="1" lang="pt-BR" sz="1000">
                <a:solidFill>
                  <a:srgbClr val="1F497D"/>
                </a:solidFill>
                <a:latin typeface="Arial"/>
                <a:ea typeface="Arial"/>
                <a:cs typeface="Arial"/>
                <a:sym typeface="Arial"/>
              </a:rPr>
              <a:t> herda de </a:t>
            </a:r>
            <a:r>
              <a:rPr b="1" lang="pt-BR" sz="1000">
                <a:solidFill>
                  <a:srgbClr val="000000"/>
                </a:solidFill>
                <a:latin typeface="Arial"/>
                <a:ea typeface="Arial"/>
                <a:cs typeface="Arial"/>
                <a:sym typeface="Arial"/>
              </a:rPr>
              <a:t>Taxas </a:t>
            </a:r>
            <a:r>
              <a:rPr b="1" lang="pt-BR" sz="1000">
                <a:solidFill>
                  <a:srgbClr val="1F497D"/>
                </a:solidFill>
                <a:latin typeface="Arial"/>
                <a:ea typeface="Arial"/>
                <a:cs typeface="Arial"/>
                <a:sym typeface="Arial"/>
              </a:rPr>
              <a:t>e </a:t>
            </a:r>
            <a:r>
              <a:rPr b="1" lang="pt-BR" sz="1000">
                <a:solidFill>
                  <a:srgbClr val="000000"/>
                </a:solidFill>
                <a:latin typeface="Arial"/>
                <a:ea typeface="Arial"/>
                <a:cs typeface="Arial"/>
                <a:sym typeface="Arial"/>
              </a:rPr>
              <a:t>Irenda. </a:t>
            </a:r>
            <a:endParaRPr/>
          </a:p>
          <a:p>
            <a:pPr indent="0" lvl="0" marL="0" marR="0" rtl="0" algn="just">
              <a:spcBef>
                <a:spcPts val="0"/>
              </a:spcBef>
              <a:spcAft>
                <a:spcPts val="0"/>
              </a:spcAft>
              <a:buNone/>
            </a:pPr>
            <a:r>
              <a:rPr b="1" lang="pt-BR" sz="1000">
                <a:solidFill>
                  <a:srgbClr val="1F497D"/>
                </a:solidFill>
                <a:latin typeface="Arial"/>
                <a:ea typeface="Arial"/>
                <a:cs typeface="Arial"/>
                <a:sym typeface="Arial"/>
              </a:rPr>
              <a:t>Quem for implementar a interface </a:t>
            </a:r>
            <a:r>
              <a:rPr b="1" lang="pt-BR" sz="1000">
                <a:solidFill>
                  <a:srgbClr val="000000"/>
                </a:solidFill>
                <a:latin typeface="Arial"/>
                <a:ea typeface="Arial"/>
                <a:cs typeface="Arial"/>
                <a:sym typeface="Arial"/>
              </a:rPr>
              <a:t>Tributos</a:t>
            </a:r>
            <a:r>
              <a:rPr b="1" lang="pt-BR" sz="1000">
                <a:solidFill>
                  <a:srgbClr val="1F497D"/>
                </a:solidFill>
                <a:latin typeface="Arial"/>
                <a:ea typeface="Arial"/>
                <a:cs typeface="Arial"/>
                <a:sym typeface="Arial"/>
              </a:rPr>
              <a:t> precisa implementar todos os métodos herdados</a:t>
            </a:r>
            <a:endParaRPr/>
          </a:p>
          <a:p>
            <a:pPr indent="0" lvl="0" marL="0" marR="0" rtl="0" algn="just">
              <a:spcBef>
                <a:spcPts val="0"/>
              </a:spcBef>
              <a:spcAft>
                <a:spcPts val="0"/>
              </a:spcAft>
              <a:buNone/>
            </a:pPr>
            <a:r>
              <a:rPr b="1" lang="pt-BR" sz="1000">
                <a:solidFill>
                  <a:srgbClr val="1F497D"/>
                </a:solidFill>
                <a:latin typeface="Arial"/>
                <a:ea typeface="Arial"/>
                <a:cs typeface="Arial"/>
                <a:sym typeface="Arial"/>
              </a:rPr>
              <a:t>das suas super interfaces e os métodos declarados em </a:t>
            </a:r>
            <a:r>
              <a:rPr b="1" lang="pt-BR" sz="1000">
                <a:solidFill>
                  <a:srgbClr val="000000"/>
                </a:solidFill>
                <a:latin typeface="Arial"/>
                <a:ea typeface="Arial"/>
                <a:cs typeface="Arial"/>
                <a:sym typeface="Arial"/>
              </a:rPr>
              <a:t>Tributos.</a:t>
            </a:r>
            <a:endParaRPr/>
          </a:p>
          <a:p>
            <a:pPr indent="0" lvl="0" marL="0" marR="0" rtl="0" algn="just">
              <a:spcBef>
                <a:spcPts val="0"/>
              </a:spcBef>
              <a:spcAft>
                <a:spcPts val="0"/>
              </a:spcAft>
              <a:buNone/>
            </a:pPr>
            <a:r>
              <a:t/>
            </a:r>
            <a:endParaRPr b="1" sz="10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19"/>
          <p:cNvPicPr preferRelativeResize="0"/>
          <p:nvPr/>
        </p:nvPicPr>
        <p:blipFill rotWithShape="1">
          <a:blip r:embed="rId3">
            <a:alphaModFix/>
          </a:blip>
          <a:srcRect b="0" l="0" r="0" t="0"/>
          <a:stretch/>
        </p:blipFill>
        <p:spPr>
          <a:xfrm>
            <a:off x="950913" y="1571625"/>
            <a:ext cx="8504237" cy="4397375"/>
          </a:xfrm>
          <a:prstGeom prst="rect">
            <a:avLst/>
          </a:prstGeom>
          <a:noFill/>
          <a:ln>
            <a:noFill/>
          </a:ln>
        </p:spPr>
      </p:pic>
      <p:sp>
        <p:nvSpPr>
          <p:cNvPr id="250" name="Google Shape;250;p19"/>
          <p:cNvSpPr txBox="1"/>
          <p:nvPr/>
        </p:nvSpPr>
        <p:spPr>
          <a:xfrm>
            <a:off x="1017588" y="857250"/>
            <a:ext cx="7608887" cy="2794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pt-BR" sz="1200">
                <a:solidFill>
                  <a:srgbClr val="000000"/>
                </a:solidFill>
                <a:latin typeface="Arial"/>
                <a:ea typeface="Arial"/>
                <a:cs typeface="Arial"/>
                <a:sym typeface="Arial"/>
              </a:rPr>
              <a:t>No diagrama UML abaixo temos a classe </a:t>
            </a:r>
            <a:r>
              <a:rPr b="1" lang="pt-BR" sz="1200">
                <a:solidFill>
                  <a:srgbClr val="000000"/>
                </a:solidFill>
                <a:latin typeface="Arial"/>
                <a:ea typeface="Arial"/>
                <a:cs typeface="Arial"/>
                <a:sym typeface="Arial"/>
              </a:rPr>
              <a:t>Empresa </a:t>
            </a:r>
            <a:r>
              <a:rPr lang="pt-BR" sz="1200">
                <a:solidFill>
                  <a:srgbClr val="000000"/>
                </a:solidFill>
                <a:latin typeface="Arial"/>
                <a:ea typeface="Arial"/>
                <a:cs typeface="Arial"/>
                <a:sym typeface="Arial"/>
              </a:rPr>
              <a:t>e a classe </a:t>
            </a:r>
            <a:r>
              <a:rPr b="1" lang="pt-BR" sz="1200">
                <a:solidFill>
                  <a:srgbClr val="000000"/>
                </a:solidFill>
                <a:latin typeface="Arial"/>
                <a:ea typeface="Arial"/>
                <a:cs typeface="Arial"/>
                <a:sym typeface="Arial"/>
              </a:rPr>
              <a:t>Pessoa</a:t>
            </a:r>
            <a:r>
              <a:rPr lang="pt-BR" sz="1200">
                <a:solidFill>
                  <a:srgbClr val="000000"/>
                </a:solidFill>
                <a:latin typeface="Arial"/>
                <a:ea typeface="Arial"/>
                <a:cs typeface="Arial"/>
                <a:sym typeface="Arial"/>
              </a:rPr>
              <a:t> implementando a interfaces </a:t>
            </a:r>
            <a:r>
              <a:rPr b="1" lang="pt-BR" sz="1200">
                <a:solidFill>
                  <a:srgbClr val="000000"/>
                </a:solidFill>
                <a:latin typeface="Arial"/>
                <a:ea typeface="Arial"/>
                <a:cs typeface="Arial"/>
                <a:sym typeface="Arial"/>
              </a:rPr>
              <a:t>Tributos</a:t>
            </a:r>
            <a:r>
              <a:rPr lang="pt-BR" sz="1200">
                <a:solidFill>
                  <a:srgbClr val="000000"/>
                </a:solidFill>
                <a:latin typeface="Arial"/>
                <a:ea typeface="Arial"/>
                <a:cs typeface="Arial"/>
                <a:sym typeface="Arial"/>
              </a:rPr>
              <a:t>.</a:t>
            </a:r>
            <a:endParaRPr/>
          </a:p>
        </p:txBody>
      </p:sp>
      <p:sp>
        <p:nvSpPr>
          <p:cNvPr id="251" name="Google Shape;251;p19"/>
          <p:cNvSpPr/>
          <p:nvPr/>
        </p:nvSpPr>
        <p:spPr>
          <a:xfrm>
            <a:off x="1428750" y="1214438"/>
            <a:ext cx="8951913" cy="279400"/>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just">
              <a:spcBef>
                <a:spcPts val="0"/>
              </a:spcBef>
              <a:spcAft>
                <a:spcPts val="0"/>
              </a:spcAft>
              <a:buNone/>
            </a:pPr>
            <a:r>
              <a:rPr b="1" lang="pt-BR" sz="1200">
                <a:solidFill>
                  <a:srgbClr val="1F497D"/>
                </a:solidFill>
                <a:latin typeface="Calibri"/>
                <a:ea typeface="Calibri"/>
                <a:cs typeface="Calibri"/>
                <a:sym typeface="Calibri"/>
              </a:rPr>
              <a:t>interfaces costumam ligar classes distintas, unindo-as por característica que elas tem em comum.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593725" y="0"/>
            <a:ext cx="10969625" cy="776288"/>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b="1" lang="pt-BR" sz="2000">
                <a:solidFill>
                  <a:schemeClr val="lt1"/>
                </a:solidFill>
                <a:latin typeface="Arial"/>
                <a:ea typeface="Arial"/>
                <a:cs typeface="Arial"/>
                <a:sym typeface="Arial"/>
              </a:rPr>
              <a:t>RECAPITULANDO</a:t>
            </a:r>
            <a:endParaRPr sz="2000">
              <a:solidFill>
                <a:schemeClr val="lt1"/>
              </a:solidFill>
              <a:latin typeface="Arial"/>
              <a:ea typeface="Arial"/>
              <a:cs typeface="Arial"/>
              <a:sym typeface="Arial"/>
            </a:endParaRPr>
          </a:p>
        </p:txBody>
      </p:sp>
      <p:sp>
        <p:nvSpPr>
          <p:cNvPr id="94" name="Google Shape;94;p2"/>
          <p:cNvSpPr txBox="1"/>
          <p:nvPr>
            <p:ph idx="1" type="body"/>
          </p:nvPr>
        </p:nvSpPr>
        <p:spPr>
          <a:xfrm>
            <a:off x="609600" y="928688"/>
            <a:ext cx="10969625" cy="4786312"/>
          </a:xfrm>
          <a:prstGeom prst="rect">
            <a:avLst/>
          </a:prstGeom>
          <a:noFill/>
          <a:ln>
            <a:noFill/>
          </a:ln>
        </p:spPr>
        <p:txBody>
          <a:bodyPr anchorCtr="0" anchor="t" bIns="46800" lIns="90000" spcFirstLastPara="1" rIns="90000" wrap="square" tIns="46800">
            <a:noAutofit/>
          </a:bodyPr>
          <a:lstStyle/>
          <a:p>
            <a:pPr indent="-342900" lvl="0" marL="342900" rtl="0" algn="l">
              <a:spcBef>
                <a:spcPts val="0"/>
              </a:spcBef>
              <a:spcAft>
                <a:spcPts val="0"/>
              </a:spcAft>
              <a:buSzPts val="3200"/>
              <a:buFont typeface="Arial"/>
              <a:buChar char="•"/>
            </a:pPr>
            <a:r>
              <a:rPr lang="pt-BR"/>
              <a:t>O que já vimos?</a:t>
            </a:r>
            <a:endParaRPr/>
          </a:p>
          <a:p>
            <a:pPr indent="-285750" lvl="1" marL="742950" rtl="0" algn="l">
              <a:spcBef>
                <a:spcPts val="700"/>
              </a:spcBef>
              <a:spcAft>
                <a:spcPts val="0"/>
              </a:spcAft>
              <a:buSzPts val="2800"/>
              <a:buFont typeface="Arial"/>
              <a:buChar char="•"/>
            </a:pPr>
            <a:r>
              <a:rPr lang="pt-BR"/>
              <a:t>O que é Java</a:t>
            </a:r>
            <a:endParaRPr/>
          </a:p>
          <a:p>
            <a:pPr indent="-285750" lvl="1" marL="742950" rtl="0" algn="l">
              <a:spcBef>
                <a:spcPts val="700"/>
              </a:spcBef>
              <a:spcAft>
                <a:spcPts val="0"/>
              </a:spcAft>
              <a:buSzPts val="2800"/>
              <a:buFont typeface="Arial"/>
              <a:buChar char="•"/>
            </a:pPr>
            <a:r>
              <a:rPr lang="pt-BR"/>
              <a:t>Objetos e Classes</a:t>
            </a:r>
            <a:endParaRPr/>
          </a:p>
          <a:p>
            <a:pPr indent="-285750" lvl="1" marL="742950" rtl="0" algn="l">
              <a:spcBef>
                <a:spcPts val="700"/>
              </a:spcBef>
              <a:spcAft>
                <a:spcPts val="0"/>
              </a:spcAft>
              <a:buSzPts val="2800"/>
              <a:buFont typeface="Arial"/>
              <a:buChar char="•"/>
            </a:pPr>
            <a:r>
              <a:rPr lang="pt-BR"/>
              <a:t>Encapsulamento</a:t>
            </a:r>
            <a:endParaRPr/>
          </a:p>
          <a:p>
            <a:pPr indent="-285750" lvl="1" marL="742950" rtl="0" algn="l">
              <a:spcBef>
                <a:spcPts val="700"/>
              </a:spcBef>
              <a:spcAft>
                <a:spcPts val="0"/>
              </a:spcAft>
              <a:buSzPts val="2800"/>
              <a:buFont typeface="Arial"/>
              <a:buChar char="•"/>
            </a:pPr>
            <a:r>
              <a:rPr lang="pt-BR"/>
              <a:t>Getters e Setters</a:t>
            </a:r>
            <a:endParaRPr/>
          </a:p>
          <a:p>
            <a:pPr indent="-285750" lvl="1" marL="742950" rtl="0" algn="l">
              <a:spcBef>
                <a:spcPts val="700"/>
              </a:spcBef>
              <a:spcAft>
                <a:spcPts val="0"/>
              </a:spcAft>
              <a:buSzPts val="2800"/>
              <a:buFont typeface="Arial"/>
              <a:buChar char="•"/>
            </a:pPr>
            <a:r>
              <a:rPr lang="pt-BR"/>
              <a:t>Modificadores de acesso</a:t>
            </a:r>
            <a:endParaRPr/>
          </a:p>
          <a:p>
            <a:pPr indent="-285750" lvl="1" marL="742950" rtl="0" algn="l">
              <a:spcBef>
                <a:spcPts val="700"/>
              </a:spcBef>
              <a:spcAft>
                <a:spcPts val="0"/>
              </a:spcAft>
              <a:buSzPts val="2800"/>
              <a:buFont typeface="Arial"/>
              <a:buChar char="•"/>
            </a:pPr>
            <a:r>
              <a:rPr lang="pt-BR"/>
              <a:t>Herança e Polimorfismo</a:t>
            </a:r>
            <a:endParaRPr/>
          </a:p>
          <a:p>
            <a:pPr indent="-285750" lvl="1" marL="742950" rtl="0" algn="l">
              <a:spcBef>
                <a:spcPts val="700"/>
              </a:spcBef>
              <a:spcAft>
                <a:spcPts val="0"/>
              </a:spcAft>
              <a:buSzPts val="2800"/>
              <a:buFont typeface="Arial"/>
              <a:buChar char="•"/>
            </a:pPr>
            <a:r>
              <a:rPr lang="pt-BR"/>
              <a:t>Relacionamento entre classes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0"/>
          <p:cNvSpPr txBox="1"/>
          <p:nvPr/>
        </p:nvSpPr>
        <p:spPr>
          <a:xfrm>
            <a:off x="7523163" y="3071813"/>
            <a:ext cx="3333750" cy="649287"/>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just">
              <a:spcBef>
                <a:spcPts val="0"/>
              </a:spcBef>
              <a:spcAft>
                <a:spcPts val="0"/>
              </a:spcAft>
              <a:buNone/>
            </a:pPr>
            <a:r>
              <a:rPr b="1" lang="pt-BR" sz="1200">
                <a:solidFill>
                  <a:srgbClr val="1F497D"/>
                </a:solidFill>
                <a:latin typeface="Arial"/>
                <a:ea typeface="Arial"/>
                <a:cs typeface="Arial"/>
                <a:sym typeface="Arial"/>
              </a:rPr>
              <a:t>Pessoa vai implementar todos</a:t>
            </a:r>
            <a:endParaRPr/>
          </a:p>
          <a:p>
            <a:pPr indent="0" lvl="0" marL="0" marR="0" rtl="0" algn="just">
              <a:spcBef>
                <a:spcPts val="0"/>
              </a:spcBef>
              <a:spcAft>
                <a:spcPts val="0"/>
              </a:spcAft>
              <a:buNone/>
            </a:pPr>
            <a:r>
              <a:rPr b="1" lang="pt-BR" sz="1200">
                <a:solidFill>
                  <a:srgbClr val="1F497D"/>
                </a:solidFill>
                <a:latin typeface="Arial"/>
                <a:ea typeface="Arial"/>
                <a:cs typeface="Arial"/>
                <a:sym typeface="Arial"/>
              </a:rPr>
              <a:t>os métodos da interface </a:t>
            </a:r>
            <a:r>
              <a:rPr b="1" lang="pt-BR" sz="1200">
                <a:solidFill>
                  <a:srgbClr val="000000"/>
                </a:solidFill>
                <a:latin typeface="Arial"/>
                <a:ea typeface="Arial"/>
                <a:cs typeface="Arial"/>
                <a:sym typeface="Arial"/>
              </a:rPr>
              <a:t>Tributos </a:t>
            </a:r>
            <a:r>
              <a:rPr b="1" lang="pt-BR" sz="1200">
                <a:solidFill>
                  <a:srgbClr val="1F497D"/>
                </a:solidFill>
                <a:latin typeface="Arial"/>
                <a:ea typeface="Arial"/>
                <a:cs typeface="Arial"/>
                <a:sym typeface="Arial"/>
              </a:rPr>
              <a:t>e das outras que ela herda.</a:t>
            </a:r>
            <a:endParaRPr/>
          </a:p>
        </p:txBody>
      </p:sp>
      <p:pic>
        <p:nvPicPr>
          <p:cNvPr id="257" name="Google Shape;257;p20"/>
          <p:cNvPicPr preferRelativeResize="0"/>
          <p:nvPr/>
        </p:nvPicPr>
        <p:blipFill rotWithShape="1">
          <a:blip r:embed="rId3">
            <a:alphaModFix/>
          </a:blip>
          <a:srcRect b="0" l="0" r="0" t="0"/>
          <a:stretch/>
        </p:blipFill>
        <p:spPr>
          <a:xfrm>
            <a:off x="950913" y="785813"/>
            <a:ext cx="5099050" cy="5348287"/>
          </a:xfrm>
          <a:prstGeom prst="rect">
            <a:avLst/>
          </a:prstGeom>
          <a:noFill/>
          <a:ln>
            <a:noFill/>
          </a:ln>
        </p:spPr>
      </p:pic>
      <p:sp>
        <p:nvSpPr>
          <p:cNvPr id="258" name="Google Shape;258;p20"/>
          <p:cNvSpPr txBox="1"/>
          <p:nvPr/>
        </p:nvSpPr>
        <p:spPr>
          <a:xfrm>
            <a:off x="7332663" y="4857750"/>
            <a:ext cx="3333750" cy="463550"/>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just">
              <a:spcBef>
                <a:spcPts val="0"/>
              </a:spcBef>
              <a:spcAft>
                <a:spcPts val="0"/>
              </a:spcAft>
              <a:buNone/>
            </a:pPr>
            <a:r>
              <a:rPr b="1" lang="pt-BR" sz="1200">
                <a:solidFill>
                  <a:srgbClr val="1F497D"/>
                </a:solidFill>
                <a:latin typeface="Arial"/>
                <a:ea typeface="Arial"/>
                <a:cs typeface="Arial"/>
                <a:sym typeface="Arial"/>
              </a:rPr>
              <a:t>Pessoa não paga ICMS por isto</a:t>
            </a:r>
            <a:endParaRPr/>
          </a:p>
          <a:p>
            <a:pPr indent="0" lvl="0" marL="0" marR="0" rtl="0" algn="just">
              <a:spcBef>
                <a:spcPts val="0"/>
              </a:spcBef>
              <a:spcAft>
                <a:spcPts val="0"/>
              </a:spcAft>
              <a:buNone/>
            </a:pPr>
            <a:r>
              <a:rPr b="1" lang="pt-BR" sz="1200">
                <a:solidFill>
                  <a:srgbClr val="1F497D"/>
                </a:solidFill>
                <a:latin typeface="Arial"/>
                <a:ea typeface="Arial"/>
                <a:cs typeface="Arial"/>
                <a:sym typeface="Arial"/>
              </a:rPr>
              <a:t>retornamos 0.</a:t>
            </a:r>
            <a:endParaRPr/>
          </a:p>
        </p:txBody>
      </p:sp>
      <p:cxnSp>
        <p:nvCxnSpPr>
          <p:cNvPr id="259" name="Google Shape;259;p20"/>
          <p:cNvCxnSpPr/>
          <p:nvPr/>
        </p:nvCxnSpPr>
        <p:spPr>
          <a:xfrm>
            <a:off x="4286250" y="4929188"/>
            <a:ext cx="2951163" cy="142875"/>
          </a:xfrm>
          <a:prstGeom prst="straightConnector1">
            <a:avLst/>
          </a:prstGeom>
          <a:noFill/>
          <a:ln cap="flat" cmpd="sng" w="9525">
            <a:solidFill>
              <a:srgbClr val="4A7EBB"/>
            </a:solidFill>
            <a:prstDash val="solid"/>
            <a:miter lim="800000"/>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21"/>
          <p:cNvPicPr preferRelativeResize="0"/>
          <p:nvPr/>
        </p:nvPicPr>
        <p:blipFill rotWithShape="1">
          <a:blip r:embed="rId3">
            <a:alphaModFix/>
          </a:blip>
          <a:srcRect b="0" l="0" r="0" t="0"/>
          <a:stretch/>
        </p:blipFill>
        <p:spPr>
          <a:xfrm>
            <a:off x="2808288" y="860425"/>
            <a:ext cx="6181725" cy="5102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22"/>
          <p:cNvPicPr preferRelativeResize="0"/>
          <p:nvPr/>
        </p:nvPicPr>
        <p:blipFill rotWithShape="1">
          <a:blip r:embed="rId3">
            <a:alphaModFix/>
          </a:blip>
          <a:srcRect b="0" l="0" r="0" t="0"/>
          <a:stretch/>
        </p:blipFill>
        <p:spPr>
          <a:xfrm>
            <a:off x="1714500" y="2571750"/>
            <a:ext cx="7923213" cy="3143250"/>
          </a:xfrm>
          <a:prstGeom prst="rect">
            <a:avLst/>
          </a:prstGeom>
          <a:noFill/>
          <a:ln>
            <a:noFill/>
          </a:ln>
        </p:spPr>
      </p:pic>
      <p:sp>
        <p:nvSpPr>
          <p:cNvPr id="270" name="Google Shape;270;p22"/>
          <p:cNvSpPr txBox="1"/>
          <p:nvPr/>
        </p:nvSpPr>
        <p:spPr>
          <a:xfrm>
            <a:off x="857250" y="1054100"/>
            <a:ext cx="2952750" cy="647700"/>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just">
              <a:spcBef>
                <a:spcPts val="0"/>
              </a:spcBef>
              <a:spcAft>
                <a:spcPts val="0"/>
              </a:spcAft>
              <a:buNone/>
            </a:pPr>
            <a:r>
              <a:rPr b="1" lang="pt-BR" sz="1200">
                <a:solidFill>
                  <a:srgbClr val="1F497D"/>
                </a:solidFill>
                <a:latin typeface="Arial"/>
                <a:ea typeface="Arial"/>
                <a:cs typeface="Arial"/>
                <a:sym typeface="Arial"/>
              </a:rPr>
              <a:t>O atributo </a:t>
            </a:r>
            <a:r>
              <a:rPr b="1" lang="pt-BR" sz="1200">
                <a:solidFill>
                  <a:srgbClr val="000000"/>
                </a:solidFill>
                <a:latin typeface="Arial"/>
                <a:ea typeface="Arial"/>
                <a:cs typeface="Arial"/>
                <a:sym typeface="Arial"/>
              </a:rPr>
              <a:t>total</a:t>
            </a:r>
            <a:r>
              <a:rPr b="1" lang="pt-BR" sz="1200">
                <a:solidFill>
                  <a:srgbClr val="1F497D"/>
                </a:solidFill>
                <a:latin typeface="Arial"/>
                <a:ea typeface="Arial"/>
                <a:cs typeface="Arial"/>
                <a:sym typeface="Arial"/>
              </a:rPr>
              <a:t> é para calcular todos os tributos pagos por </a:t>
            </a:r>
            <a:r>
              <a:rPr b="1" lang="pt-BR" sz="1200">
                <a:solidFill>
                  <a:srgbClr val="000000"/>
                </a:solidFill>
                <a:latin typeface="Arial"/>
                <a:ea typeface="Arial"/>
                <a:cs typeface="Arial"/>
                <a:sym typeface="Arial"/>
              </a:rPr>
              <a:t>Pessoa</a:t>
            </a:r>
            <a:r>
              <a:rPr b="1" lang="pt-BR" sz="1200">
                <a:solidFill>
                  <a:srgbClr val="1F497D"/>
                </a:solidFill>
                <a:latin typeface="Arial"/>
                <a:ea typeface="Arial"/>
                <a:cs typeface="Arial"/>
                <a:sym typeface="Arial"/>
              </a:rPr>
              <a:t> ou </a:t>
            </a:r>
            <a:r>
              <a:rPr b="1" lang="pt-BR" sz="1200">
                <a:solidFill>
                  <a:srgbClr val="000000"/>
                </a:solidFill>
                <a:latin typeface="Arial"/>
                <a:ea typeface="Arial"/>
                <a:cs typeface="Arial"/>
                <a:sym typeface="Arial"/>
              </a:rPr>
              <a:t>Empresa</a:t>
            </a:r>
            <a:endParaRPr/>
          </a:p>
        </p:txBody>
      </p:sp>
      <p:sp>
        <p:nvSpPr>
          <p:cNvPr id="271" name="Google Shape;271;p22"/>
          <p:cNvSpPr txBox="1"/>
          <p:nvPr/>
        </p:nvSpPr>
        <p:spPr>
          <a:xfrm>
            <a:off x="4191000" y="1054100"/>
            <a:ext cx="6761163" cy="1017588"/>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just">
              <a:spcBef>
                <a:spcPts val="0"/>
              </a:spcBef>
              <a:spcAft>
                <a:spcPts val="0"/>
              </a:spcAft>
              <a:buNone/>
            </a:pPr>
            <a:r>
              <a:rPr b="1" lang="pt-BR" sz="1200">
                <a:solidFill>
                  <a:srgbClr val="1F497D"/>
                </a:solidFill>
                <a:latin typeface="Arial"/>
                <a:ea typeface="Arial"/>
                <a:cs typeface="Arial"/>
                <a:sym typeface="Arial"/>
              </a:rPr>
              <a:t>Se uma classe implementa uma interface, podemos aplicar o polimorfismo assim como na herança. </a:t>
            </a:r>
            <a:endParaRPr/>
          </a:p>
          <a:p>
            <a:pPr indent="0" lvl="0" marL="0" marR="0" rtl="0" algn="just">
              <a:spcBef>
                <a:spcPts val="0"/>
              </a:spcBef>
              <a:spcAft>
                <a:spcPts val="0"/>
              </a:spcAft>
              <a:buNone/>
            </a:pPr>
            <a:r>
              <a:t/>
            </a:r>
            <a:endParaRPr b="1" sz="1200">
              <a:solidFill>
                <a:srgbClr val="1F497D"/>
              </a:solidFill>
              <a:latin typeface="Arial"/>
              <a:ea typeface="Arial"/>
              <a:cs typeface="Arial"/>
              <a:sym typeface="Arial"/>
            </a:endParaRPr>
          </a:p>
          <a:p>
            <a:pPr indent="0" lvl="0" marL="0" marR="0" rtl="0" algn="just">
              <a:spcBef>
                <a:spcPts val="0"/>
              </a:spcBef>
              <a:spcAft>
                <a:spcPts val="0"/>
              </a:spcAft>
              <a:buNone/>
            </a:pPr>
            <a:r>
              <a:rPr b="1" lang="pt-BR" sz="1200">
                <a:solidFill>
                  <a:srgbClr val="1F497D"/>
                </a:solidFill>
                <a:latin typeface="Arial"/>
                <a:ea typeface="Arial"/>
                <a:cs typeface="Arial"/>
                <a:sym typeface="Arial"/>
              </a:rPr>
              <a:t>Neste exemplo, a classe </a:t>
            </a:r>
            <a:r>
              <a:rPr b="1" lang="pt-BR" sz="1200">
                <a:solidFill>
                  <a:srgbClr val="000000"/>
                </a:solidFill>
                <a:latin typeface="Arial"/>
                <a:ea typeface="Arial"/>
                <a:cs typeface="Arial"/>
                <a:sym typeface="Arial"/>
              </a:rPr>
              <a:t>Empresa</a:t>
            </a:r>
            <a:r>
              <a:rPr b="1" lang="pt-BR" sz="1200">
                <a:solidFill>
                  <a:srgbClr val="1F497D"/>
                </a:solidFill>
                <a:latin typeface="Arial"/>
                <a:ea typeface="Arial"/>
                <a:cs typeface="Arial"/>
                <a:sym typeface="Arial"/>
              </a:rPr>
              <a:t> e </a:t>
            </a:r>
            <a:r>
              <a:rPr b="1" lang="pt-BR" sz="1200">
                <a:solidFill>
                  <a:srgbClr val="000000"/>
                </a:solidFill>
                <a:latin typeface="Arial"/>
                <a:ea typeface="Arial"/>
                <a:cs typeface="Arial"/>
                <a:sym typeface="Arial"/>
              </a:rPr>
              <a:t>Pessoa</a:t>
            </a:r>
            <a:r>
              <a:rPr b="1" lang="pt-BR" sz="1200">
                <a:solidFill>
                  <a:srgbClr val="1F497D"/>
                </a:solidFill>
                <a:latin typeface="Arial"/>
                <a:ea typeface="Arial"/>
                <a:cs typeface="Arial"/>
                <a:sym typeface="Arial"/>
              </a:rPr>
              <a:t> implementam a interface </a:t>
            </a:r>
            <a:r>
              <a:rPr b="1" lang="pt-BR" sz="1200">
                <a:solidFill>
                  <a:srgbClr val="000000"/>
                </a:solidFill>
                <a:latin typeface="Arial"/>
                <a:ea typeface="Arial"/>
                <a:cs typeface="Arial"/>
                <a:sym typeface="Arial"/>
              </a:rPr>
              <a:t>Tributos</a:t>
            </a:r>
            <a:r>
              <a:rPr b="1" lang="pt-BR" sz="1200">
                <a:solidFill>
                  <a:srgbClr val="1F497D"/>
                </a:solidFill>
                <a:latin typeface="Arial"/>
                <a:ea typeface="Arial"/>
                <a:cs typeface="Arial"/>
                <a:sym typeface="Arial"/>
              </a:rPr>
              <a:t>. Guardamos a referência do objeto </a:t>
            </a:r>
            <a:r>
              <a:rPr b="1" lang="pt-BR" sz="1200">
                <a:solidFill>
                  <a:srgbClr val="000000"/>
                </a:solidFill>
                <a:latin typeface="Arial"/>
                <a:ea typeface="Arial"/>
                <a:cs typeface="Arial"/>
                <a:sym typeface="Arial"/>
              </a:rPr>
              <a:t>Empresa</a:t>
            </a:r>
            <a:r>
              <a:rPr b="1" lang="pt-BR" sz="1200">
                <a:solidFill>
                  <a:srgbClr val="1F497D"/>
                </a:solidFill>
                <a:latin typeface="Arial"/>
                <a:ea typeface="Arial"/>
                <a:cs typeface="Arial"/>
                <a:sym typeface="Arial"/>
              </a:rPr>
              <a:t> ou </a:t>
            </a:r>
            <a:r>
              <a:rPr b="1" lang="pt-BR" sz="1200">
                <a:solidFill>
                  <a:srgbClr val="000000"/>
                </a:solidFill>
                <a:latin typeface="Arial"/>
                <a:ea typeface="Arial"/>
                <a:cs typeface="Arial"/>
                <a:sym typeface="Arial"/>
              </a:rPr>
              <a:t>Pessoa</a:t>
            </a:r>
            <a:r>
              <a:rPr b="1" lang="pt-BR" sz="1200">
                <a:solidFill>
                  <a:srgbClr val="1F497D"/>
                </a:solidFill>
                <a:latin typeface="Arial"/>
                <a:ea typeface="Arial"/>
                <a:cs typeface="Arial"/>
                <a:sym typeface="Arial"/>
              </a:rPr>
              <a:t> em uma variável do tipo </a:t>
            </a:r>
            <a:r>
              <a:rPr b="1" lang="pt-BR" sz="1200">
                <a:solidFill>
                  <a:srgbClr val="000000"/>
                </a:solidFill>
                <a:latin typeface="Arial"/>
                <a:ea typeface="Arial"/>
                <a:cs typeface="Arial"/>
                <a:sym typeface="Arial"/>
              </a:rPr>
              <a:t>Tributos.</a:t>
            </a:r>
            <a:endParaRPr/>
          </a:p>
        </p:txBody>
      </p:sp>
      <p:sp>
        <p:nvSpPr>
          <p:cNvPr id="272" name="Google Shape;272;p22"/>
          <p:cNvSpPr/>
          <p:nvPr/>
        </p:nvSpPr>
        <p:spPr>
          <a:xfrm>
            <a:off x="681038" y="214313"/>
            <a:ext cx="2189162" cy="401637"/>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pt-BR" sz="2000">
                <a:solidFill>
                  <a:schemeClr val="lt1"/>
                </a:solidFill>
                <a:latin typeface="Arial"/>
                <a:ea typeface="Arial"/>
                <a:cs typeface="Arial"/>
                <a:sym typeface="Arial"/>
              </a:rPr>
              <a:t>POLIMORFISMO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23"/>
          <p:cNvPicPr preferRelativeResize="0"/>
          <p:nvPr/>
        </p:nvPicPr>
        <p:blipFill rotWithShape="1">
          <a:blip r:embed="rId3">
            <a:alphaModFix/>
          </a:blip>
          <a:srcRect b="0" l="0" r="0" t="0"/>
          <a:stretch/>
        </p:blipFill>
        <p:spPr>
          <a:xfrm>
            <a:off x="2000250" y="128588"/>
            <a:ext cx="7351713" cy="2657475"/>
          </a:xfrm>
          <a:prstGeom prst="rect">
            <a:avLst/>
          </a:prstGeom>
          <a:noFill/>
          <a:ln>
            <a:noFill/>
          </a:ln>
        </p:spPr>
      </p:pic>
      <p:sp>
        <p:nvSpPr>
          <p:cNvPr id="278" name="Google Shape;278;p23"/>
          <p:cNvSpPr txBox="1"/>
          <p:nvPr/>
        </p:nvSpPr>
        <p:spPr>
          <a:xfrm>
            <a:off x="2286000" y="2928938"/>
            <a:ext cx="8285163" cy="463550"/>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just">
              <a:spcBef>
                <a:spcPts val="0"/>
              </a:spcBef>
              <a:spcAft>
                <a:spcPts val="0"/>
              </a:spcAft>
              <a:buNone/>
            </a:pPr>
            <a:r>
              <a:rPr b="1" lang="pt-BR" sz="1200">
                <a:solidFill>
                  <a:srgbClr val="1F497D"/>
                </a:solidFill>
                <a:latin typeface="Arial"/>
                <a:ea typeface="Arial"/>
                <a:cs typeface="Arial"/>
                <a:sym typeface="Arial"/>
              </a:rPr>
              <a:t>No exemplo abaixo mostramos a classe </a:t>
            </a:r>
            <a:r>
              <a:rPr b="1" lang="pt-BR" sz="1200">
                <a:solidFill>
                  <a:srgbClr val="000000"/>
                </a:solidFill>
                <a:latin typeface="Arial"/>
                <a:ea typeface="Arial"/>
                <a:cs typeface="Arial"/>
                <a:sym typeface="Arial"/>
              </a:rPr>
              <a:t>TestaInterface</a:t>
            </a:r>
            <a:r>
              <a:rPr b="1" lang="pt-BR" sz="1200">
                <a:solidFill>
                  <a:srgbClr val="1F497D"/>
                </a:solidFill>
                <a:latin typeface="Arial"/>
                <a:ea typeface="Arial"/>
                <a:cs typeface="Arial"/>
                <a:sym typeface="Arial"/>
              </a:rPr>
              <a:t> utilizando o polimorfismo. Quando crio uma variável do tipo </a:t>
            </a:r>
            <a:r>
              <a:rPr b="1" lang="pt-BR" sz="1200">
                <a:solidFill>
                  <a:srgbClr val="000000"/>
                </a:solidFill>
                <a:latin typeface="Arial"/>
                <a:ea typeface="Arial"/>
                <a:cs typeface="Arial"/>
                <a:sym typeface="Arial"/>
              </a:rPr>
              <a:t>Tributos</a:t>
            </a:r>
            <a:r>
              <a:rPr b="1" lang="pt-BR" sz="1200">
                <a:solidFill>
                  <a:srgbClr val="1F497D"/>
                </a:solidFill>
                <a:latin typeface="Arial"/>
                <a:ea typeface="Arial"/>
                <a:cs typeface="Arial"/>
                <a:sym typeface="Arial"/>
              </a:rPr>
              <a:t>, estou criando uma referência para qualquer objeto de uma classe que implemente </a:t>
            </a:r>
            <a:r>
              <a:rPr b="1" lang="pt-BR" sz="1200">
                <a:solidFill>
                  <a:srgbClr val="000000"/>
                </a:solidFill>
                <a:latin typeface="Arial"/>
                <a:ea typeface="Arial"/>
                <a:cs typeface="Arial"/>
                <a:sym typeface="Arial"/>
              </a:rPr>
              <a:t>Tributos</a:t>
            </a:r>
            <a:r>
              <a:rPr b="1" lang="pt-BR" sz="1200">
                <a:solidFill>
                  <a:srgbClr val="1F497D"/>
                </a:solidFill>
                <a:latin typeface="Arial"/>
                <a:ea typeface="Arial"/>
                <a:cs typeface="Arial"/>
                <a:sym typeface="Arial"/>
              </a:rPr>
              <a:t>.</a:t>
            </a:r>
            <a:endParaRPr/>
          </a:p>
        </p:txBody>
      </p:sp>
      <p:pic>
        <p:nvPicPr>
          <p:cNvPr id="279" name="Google Shape;279;p23"/>
          <p:cNvPicPr preferRelativeResize="0"/>
          <p:nvPr/>
        </p:nvPicPr>
        <p:blipFill rotWithShape="1">
          <a:blip r:embed="rId4">
            <a:alphaModFix/>
          </a:blip>
          <a:srcRect b="0" l="0" r="0" t="0"/>
          <a:stretch/>
        </p:blipFill>
        <p:spPr>
          <a:xfrm>
            <a:off x="2190750" y="3714750"/>
            <a:ext cx="7351713" cy="2638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4"/>
          <p:cNvSpPr/>
          <p:nvPr/>
        </p:nvSpPr>
        <p:spPr>
          <a:xfrm>
            <a:off x="660400" y="936625"/>
            <a:ext cx="11136313"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chemeClr val="dk1"/>
                </a:solidFill>
                <a:latin typeface="Arial"/>
                <a:ea typeface="Arial"/>
                <a:cs typeface="Arial"/>
                <a:sym typeface="Arial"/>
              </a:rPr>
              <a:t>1- Crie as classes, seus atributos, construtores, toString, getters e setters  conforme o diagrama de classe abaixo</a:t>
            </a:r>
            <a:endParaRPr sz="1400">
              <a:solidFill>
                <a:schemeClr val="dk1"/>
              </a:solidFill>
              <a:latin typeface="Arial"/>
              <a:ea typeface="Arial"/>
              <a:cs typeface="Arial"/>
              <a:sym typeface="Arial"/>
            </a:endParaRPr>
          </a:p>
        </p:txBody>
      </p:sp>
      <p:sp>
        <p:nvSpPr>
          <p:cNvPr id="285" name="Google Shape;285;p24"/>
          <p:cNvSpPr/>
          <p:nvPr/>
        </p:nvSpPr>
        <p:spPr>
          <a:xfrm>
            <a:off x="593725" y="171450"/>
            <a:ext cx="11134725"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000">
                <a:solidFill>
                  <a:schemeClr val="lt1"/>
                </a:solidFill>
                <a:latin typeface="Arial"/>
                <a:ea typeface="Arial"/>
                <a:cs typeface="Arial"/>
                <a:sym typeface="Arial"/>
              </a:rPr>
              <a:t>EXERCÍCIOS</a:t>
            </a:r>
            <a:endParaRPr b="1" sz="2000">
              <a:solidFill>
                <a:schemeClr val="lt1"/>
              </a:solidFill>
              <a:latin typeface="Arial"/>
              <a:ea typeface="Arial"/>
              <a:cs typeface="Arial"/>
              <a:sym typeface="Arial"/>
            </a:endParaRPr>
          </a:p>
        </p:txBody>
      </p:sp>
      <p:pic>
        <p:nvPicPr>
          <p:cNvPr id="286" name="Google Shape;286;p24"/>
          <p:cNvPicPr preferRelativeResize="0"/>
          <p:nvPr/>
        </p:nvPicPr>
        <p:blipFill rotWithShape="1">
          <a:blip r:embed="rId3">
            <a:alphaModFix/>
          </a:blip>
          <a:srcRect b="0" l="0" r="0" t="0"/>
          <a:stretch/>
        </p:blipFill>
        <p:spPr>
          <a:xfrm>
            <a:off x="2614663" y="1511100"/>
            <a:ext cx="5740400" cy="2952750"/>
          </a:xfrm>
          <a:prstGeom prst="rect">
            <a:avLst/>
          </a:prstGeom>
          <a:noFill/>
          <a:ln>
            <a:noFill/>
          </a:ln>
        </p:spPr>
      </p:pic>
      <p:sp>
        <p:nvSpPr>
          <p:cNvPr id="287" name="Google Shape;287;p24"/>
          <p:cNvSpPr/>
          <p:nvPr/>
        </p:nvSpPr>
        <p:spPr>
          <a:xfrm>
            <a:off x="996950" y="4786313"/>
            <a:ext cx="10799763" cy="1323975"/>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400"/>
              <a:buFont typeface="Noto Sans Symbols"/>
              <a:buChar char="▪"/>
            </a:pPr>
            <a:r>
              <a:rPr lang="pt-BR" sz="1400">
                <a:solidFill>
                  <a:schemeClr val="dk1"/>
                </a:solidFill>
                <a:latin typeface="Arial"/>
                <a:ea typeface="Arial"/>
                <a:cs typeface="Arial"/>
                <a:sym typeface="Arial"/>
              </a:rPr>
              <a:t>No método </a:t>
            </a:r>
            <a:r>
              <a:rPr b="1" lang="pt-BR" sz="1400">
                <a:solidFill>
                  <a:schemeClr val="dk1"/>
                </a:solidFill>
                <a:latin typeface="Arial"/>
                <a:ea typeface="Arial"/>
                <a:cs typeface="Arial"/>
                <a:sym typeface="Arial"/>
              </a:rPr>
              <a:t>venderLivro </a:t>
            </a:r>
            <a:r>
              <a:rPr lang="pt-BR" sz="1400">
                <a:solidFill>
                  <a:schemeClr val="dk1"/>
                </a:solidFill>
                <a:latin typeface="Arial"/>
                <a:ea typeface="Arial"/>
                <a:cs typeface="Arial"/>
                <a:sym typeface="Arial"/>
              </a:rPr>
              <a:t>da classe</a:t>
            </a:r>
            <a:r>
              <a:rPr b="1" lang="pt-BR" sz="1400">
                <a:solidFill>
                  <a:schemeClr val="dk1"/>
                </a:solidFill>
                <a:latin typeface="Arial"/>
                <a:ea typeface="Arial"/>
                <a:cs typeface="Arial"/>
                <a:sym typeface="Arial"/>
              </a:rPr>
              <a:t> Operação</a:t>
            </a:r>
            <a:r>
              <a:rPr lang="pt-BR" sz="1400">
                <a:solidFill>
                  <a:schemeClr val="dk1"/>
                </a:solidFill>
                <a:latin typeface="Arial"/>
                <a:ea typeface="Arial"/>
                <a:cs typeface="Arial"/>
                <a:sym typeface="Arial"/>
              </a:rPr>
              <a:t> o atributo </a:t>
            </a:r>
            <a:r>
              <a:rPr b="1" lang="pt-BR" sz="1400">
                <a:solidFill>
                  <a:schemeClr val="dk1"/>
                </a:solidFill>
                <a:latin typeface="Arial"/>
                <a:ea typeface="Arial"/>
                <a:cs typeface="Arial"/>
                <a:sym typeface="Arial"/>
              </a:rPr>
              <a:t>valorOperacao</a:t>
            </a:r>
            <a:r>
              <a:rPr lang="pt-BR" sz="1400">
                <a:solidFill>
                  <a:schemeClr val="dk1"/>
                </a:solidFill>
                <a:latin typeface="Arial"/>
                <a:ea typeface="Arial"/>
                <a:cs typeface="Arial"/>
                <a:sym typeface="Arial"/>
              </a:rPr>
              <a:t> receberá o </a:t>
            </a:r>
            <a:r>
              <a:rPr b="1" lang="pt-BR" sz="1400">
                <a:solidFill>
                  <a:schemeClr val="dk1"/>
                </a:solidFill>
                <a:latin typeface="Arial"/>
                <a:ea typeface="Arial"/>
                <a:cs typeface="Arial"/>
                <a:sym typeface="Arial"/>
              </a:rPr>
              <a:t>valor</a:t>
            </a:r>
            <a:r>
              <a:rPr lang="pt-BR" sz="1400">
                <a:solidFill>
                  <a:schemeClr val="dk1"/>
                </a:solidFill>
                <a:latin typeface="Arial"/>
                <a:ea typeface="Arial"/>
                <a:cs typeface="Arial"/>
                <a:sym typeface="Arial"/>
              </a:rPr>
              <a:t> do </a:t>
            </a:r>
            <a:r>
              <a:rPr b="1" lang="pt-BR" sz="1400">
                <a:solidFill>
                  <a:schemeClr val="dk1"/>
                </a:solidFill>
                <a:latin typeface="Arial"/>
                <a:ea typeface="Arial"/>
                <a:cs typeface="Arial"/>
                <a:sym typeface="Arial"/>
              </a:rPr>
              <a:t>Livro</a:t>
            </a:r>
            <a:r>
              <a:rPr lang="pt-BR" sz="1400">
                <a:solidFill>
                  <a:schemeClr val="dk1"/>
                </a:solidFill>
                <a:latin typeface="Arial"/>
                <a:ea typeface="Arial"/>
                <a:cs typeface="Arial"/>
                <a:sym typeface="Arial"/>
              </a:rPr>
              <a:t> com acréscimo de 9% de impostos. </a:t>
            </a:r>
            <a:endParaRPr/>
          </a:p>
          <a:p>
            <a:pPr indent="-171450" lvl="0" marL="171450" marR="0" rtl="0" algn="l">
              <a:spcBef>
                <a:spcPts val="0"/>
              </a:spcBef>
              <a:spcAft>
                <a:spcPts val="0"/>
              </a:spcAft>
              <a:buClr>
                <a:schemeClr val="dk1"/>
              </a:buClr>
              <a:buSzPts val="1400"/>
              <a:buFont typeface="Noto Sans Symbols"/>
              <a:buChar char="▪"/>
            </a:pPr>
            <a:r>
              <a:rPr lang="pt-BR" sz="1400">
                <a:solidFill>
                  <a:schemeClr val="dk1"/>
                </a:solidFill>
                <a:latin typeface="Arial"/>
                <a:ea typeface="Arial"/>
                <a:cs typeface="Arial"/>
                <a:sym typeface="Arial"/>
              </a:rPr>
              <a:t>No método </a:t>
            </a:r>
            <a:r>
              <a:rPr b="1" lang="pt-BR" sz="1400">
                <a:solidFill>
                  <a:schemeClr val="dk1"/>
                </a:solidFill>
                <a:latin typeface="Arial"/>
                <a:ea typeface="Arial"/>
                <a:cs typeface="Arial"/>
                <a:sym typeface="Arial"/>
              </a:rPr>
              <a:t>emprestarLivro </a:t>
            </a:r>
            <a:r>
              <a:rPr lang="pt-BR" sz="1400">
                <a:solidFill>
                  <a:schemeClr val="dk1"/>
                </a:solidFill>
                <a:latin typeface="Arial"/>
                <a:ea typeface="Arial"/>
                <a:cs typeface="Arial"/>
                <a:sym typeface="Arial"/>
              </a:rPr>
              <a:t>da classe</a:t>
            </a:r>
            <a:r>
              <a:rPr b="1" lang="pt-BR" sz="1400">
                <a:solidFill>
                  <a:schemeClr val="dk1"/>
                </a:solidFill>
                <a:latin typeface="Arial"/>
                <a:ea typeface="Arial"/>
                <a:cs typeface="Arial"/>
                <a:sym typeface="Arial"/>
              </a:rPr>
              <a:t> Operação</a:t>
            </a:r>
            <a:r>
              <a:rPr lang="pt-BR" sz="1400">
                <a:solidFill>
                  <a:schemeClr val="dk1"/>
                </a:solidFill>
                <a:latin typeface="Arial"/>
                <a:ea typeface="Arial"/>
                <a:cs typeface="Arial"/>
                <a:sym typeface="Arial"/>
              </a:rPr>
              <a:t>  quando for feito um empréstimo o </a:t>
            </a:r>
            <a:r>
              <a:rPr b="1" lang="pt-BR" sz="1400">
                <a:solidFill>
                  <a:schemeClr val="dk1"/>
                </a:solidFill>
                <a:latin typeface="Arial"/>
                <a:ea typeface="Arial"/>
                <a:cs typeface="Arial"/>
                <a:sym typeface="Arial"/>
              </a:rPr>
              <a:t>valor da operacao</a:t>
            </a:r>
            <a:r>
              <a:rPr lang="pt-BR" sz="1400">
                <a:solidFill>
                  <a:schemeClr val="dk1"/>
                </a:solidFill>
                <a:latin typeface="Arial"/>
                <a:ea typeface="Arial"/>
                <a:cs typeface="Arial"/>
                <a:sym typeface="Arial"/>
              </a:rPr>
              <a:t> será 2% do valor do livro mais a </a:t>
            </a:r>
            <a:r>
              <a:rPr b="1" lang="pt-BR" sz="1400">
                <a:solidFill>
                  <a:schemeClr val="dk1"/>
                </a:solidFill>
                <a:latin typeface="Arial"/>
                <a:ea typeface="Arial"/>
                <a:cs typeface="Arial"/>
                <a:sym typeface="Arial"/>
              </a:rPr>
              <a:t>taxa de empréstimo.</a:t>
            </a:r>
            <a:endParaRPr/>
          </a:p>
          <a:p>
            <a:pPr indent="-171450" lvl="0" marL="171450" marR="0" rtl="0" algn="l">
              <a:spcBef>
                <a:spcPts val="0"/>
              </a:spcBef>
              <a:spcAft>
                <a:spcPts val="0"/>
              </a:spcAft>
              <a:buClr>
                <a:schemeClr val="dk1"/>
              </a:buClr>
              <a:buSzPts val="1400"/>
              <a:buFont typeface="Noto Sans Symbols"/>
              <a:buChar char="▪"/>
            </a:pPr>
            <a:r>
              <a:rPr lang="pt-BR" sz="1400">
                <a:solidFill>
                  <a:schemeClr val="dk1"/>
                </a:solidFill>
                <a:latin typeface="Arial"/>
                <a:ea typeface="Arial"/>
                <a:cs typeface="Arial"/>
                <a:sym typeface="Arial"/>
              </a:rPr>
              <a:t>Crie o método reajuste na classe Livro.  Este método é para reajustar um valor de um livro.</a:t>
            </a:r>
            <a:endParaRPr/>
          </a:p>
          <a:p>
            <a:pPr indent="-107950" lvl="0" marL="171450" marR="0" rtl="0" algn="l">
              <a:spcBef>
                <a:spcPts val="0"/>
              </a:spcBef>
              <a:spcAft>
                <a:spcPts val="0"/>
              </a:spcAft>
              <a:buClr>
                <a:schemeClr val="lt1"/>
              </a:buClr>
              <a:buSzPts val="1000"/>
              <a:buFont typeface="Noto Sans Symbols"/>
              <a:buNone/>
            </a:pPr>
            <a:r>
              <a:t/>
            </a:r>
            <a:endParaRPr sz="10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graphicFrame>
        <p:nvGraphicFramePr>
          <p:cNvPr id="292" name="Google Shape;292;p25"/>
          <p:cNvGraphicFramePr/>
          <p:nvPr/>
        </p:nvGraphicFramePr>
        <p:xfrm>
          <a:off x="3024188" y="1428750"/>
          <a:ext cx="3000000" cy="3000000"/>
        </p:xfrm>
        <a:graphic>
          <a:graphicData uri="http://schemas.openxmlformats.org/drawingml/2006/table">
            <a:tbl>
              <a:tblPr bandRow="1" firstCol="1" firstRow="1">
                <a:noFill/>
                <a:tableStyleId>{154C3BEC-6271-48DB-9ECF-CD5A0E3138E5}</a:tableStyleId>
              </a:tblPr>
              <a:tblGrid>
                <a:gridCol w="1740025"/>
                <a:gridCol w="1825450"/>
                <a:gridCol w="1005625"/>
              </a:tblGrid>
              <a:tr h="229400">
                <a:tc gridSpan="3">
                  <a:txBody>
                    <a:bodyPr/>
                    <a:lstStyle/>
                    <a:p>
                      <a:pPr indent="0" lvl="0" marL="0" marR="0" rtl="0" algn="ctr">
                        <a:spcBef>
                          <a:spcPts val="0"/>
                        </a:spcBef>
                        <a:spcAft>
                          <a:spcPts val="0"/>
                        </a:spcAft>
                        <a:buNone/>
                      </a:pPr>
                      <a:r>
                        <a:rPr lang="pt-BR" sz="1000" u="none" cap="none" strike="noStrike"/>
                        <a:t>Livro</a:t>
                      </a:r>
                      <a:endParaRPr sz="1200" u="none" cap="none" strike="noStrike">
                        <a:latin typeface="Times New Roman"/>
                        <a:ea typeface="Times New Roman"/>
                        <a:cs typeface="Times New Roman"/>
                        <a:sym typeface="Times New Roman"/>
                      </a:endParaRPr>
                    </a:p>
                  </a:txBody>
                  <a:tcPr marT="0" marB="0" marR="91425" marL="91425"/>
                </a:tc>
                <a:tc hMerge="1"/>
                <a:tc hMerge="1"/>
              </a:tr>
              <a:tr h="229400">
                <a:tc>
                  <a:txBody>
                    <a:bodyPr/>
                    <a:lstStyle/>
                    <a:p>
                      <a:pPr indent="0" lvl="0" marL="0" marR="0" rtl="0" algn="l">
                        <a:spcBef>
                          <a:spcPts val="0"/>
                        </a:spcBef>
                        <a:spcAft>
                          <a:spcPts val="0"/>
                        </a:spcAft>
                        <a:buNone/>
                      </a:pPr>
                      <a:r>
                        <a:rPr lang="pt-BR" sz="1000" u="none" cap="none" strike="noStrike"/>
                        <a:t>Autor</a:t>
                      </a:r>
                      <a:endParaRPr sz="12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l">
                        <a:spcBef>
                          <a:spcPts val="0"/>
                        </a:spcBef>
                        <a:spcAft>
                          <a:spcPts val="0"/>
                        </a:spcAft>
                        <a:buNone/>
                      </a:pPr>
                      <a:r>
                        <a:rPr lang="pt-BR" sz="1000" u="none" cap="none" strike="noStrike"/>
                        <a:t>Título</a:t>
                      </a:r>
                      <a:endParaRPr sz="12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l">
                        <a:spcBef>
                          <a:spcPts val="0"/>
                        </a:spcBef>
                        <a:spcAft>
                          <a:spcPts val="0"/>
                        </a:spcAft>
                        <a:buNone/>
                      </a:pPr>
                      <a:r>
                        <a:rPr lang="pt-BR" sz="1000" u="none" cap="none" strike="noStrike"/>
                        <a:t>Valor</a:t>
                      </a:r>
                      <a:endParaRPr sz="1200" u="none" cap="none" strike="noStrike">
                        <a:latin typeface="Times New Roman"/>
                        <a:ea typeface="Times New Roman"/>
                        <a:cs typeface="Times New Roman"/>
                        <a:sym typeface="Times New Roman"/>
                      </a:endParaRPr>
                    </a:p>
                  </a:txBody>
                  <a:tcPr marT="0" marB="0" marR="91425" marL="91425"/>
                </a:tc>
              </a:tr>
              <a:tr h="229400">
                <a:tc>
                  <a:txBody>
                    <a:bodyPr/>
                    <a:lstStyle/>
                    <a:p>
                      <a:pPr indent="0" lvl="0" marL="0" marR="0" rtl="0" algn="l">
                        <a:spcBef>
                          <a:spcPts val="0"/>
                        </a:spcBef>
                        <a:spcAft>
                          <a:spcPts val="0"/>
                        </a:spcAft>
                        <a:buNone/>
                      </a:pPr>
                      <a:r>
                        <a:rPr lang="pt-BR" sz="1000" u="none" cap="none" strike="noStrike"/>
                        <a:t>Marco Antônio</a:t>
                      </a:r>
                      <a:endParaRPr sz="12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l">
                        <a:spcBef>
                          <a:spcPts val="0"/>
                        </a:spcBef>
                        <a:spcAft>
                          <a:spcPts val="0"/>
                        </a:spcAft>
                        <a:buNone/>
                      </a:pPr>
                      <a:r>
                        <a:rPr lang="pt-BR" sz="1000" u="none" cap="none" strike="noStrike"/>
                        <a:t>Cisco CCNA</a:t>
                      </a:r>
                      <a:endParaRPr sz="12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l">
                        <a:spcBef>
                          <a:spcPts val="0"/>
                        </a:spcBef>
                        <a:spcAft>
                          <a:spcPts val="0"/>
                        </a:spcAft>
                        <a:buNone/>
                      </a:pPr>
                      <a:r>
                        <a:rPr lang="pt-BR" sz="1000" u="none" cap="none" strike="noStrike"/>
                        <a:t>85,00</a:t>
                      </a:r>
                      <a:endParaRPr sz="1200" u="none" cap="none" strike="noStrike">
                        <a:latin typeface="Times New Roman"/>
                        <a:ea typeface="Times New Roman"/>
                        <a:cs typeface="Times New Roman"/>
                        <a:sym typeface="Times New Roman"/>
                      </a:endParaRPr>
                    </a:p>
                  </a:txBody>
                  <a:tcPr marT="0" marB="0" marR="91425" marL="91425"/>
                </a:tc>
              </a:tr>
              <a:tr h="229400">
                <a:tc>
                  <a:txBody>
                    <a:bodyPr/>
                    <a:lstStyle/>
                    <a:p>
                      <a:pPr indent="0" lvl="0" marL="0" marR="0" rtl="0" algn="l">
                        <a:spcBef>
                          <a:spcPts val="0"/>
                        </a:spcBef>
                        <a:spcAft>
                          <a:spcPts val="0"/>
                        </a:spcAft>
                        <a:buNone/>
                      </a:pPr>
                      <a:r>
                        <a:rPr lang="pt-BR" sz="1000" u="none" cap="none" strike="noStrike"/>
                        <a:t>Kathy Sierra</a:t>
                      </a:r>
                      <a:endParaRPr sz="12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l">
                        <a:spcBef>
                          <a:spcPts val="0"/>
                        </a:spcBef>
                        <a:spcAft>
                          <a:spcPts val="0"/>
                        </a:spcAft>
                        <a:buNone/>
                      </a:pPr>
                      <a:r>
                        <a:rPr lang="pt-BR" sz="1000" u="none" cap="none" strike="noStrike"/>
                        <a:t>Use a Cabeça Java</a:t>
                      </a:r>
                      <a:endParaRPr sz="12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l">
                        <a:spcBef>
                          <a:spcPts val="0"/>
                        </a:spcBef>
                        <a:spcAft>
                          <a:spcPts val="0"/>
                        </a:spcAft>
                        <a:buNone/>
                      </a:pPr>
                      <a:r>
                        <a:rPr lang="pt-BR" sz="1000" u="none" cap="none" strike="noStrike"/>
                        <a:t>98,00</a:t>
                      </a:r>
                      <a:endParaRPr sz="1200" u="none" cap="none" strike="noStrike">
                        <a:latin typeface="Times New Roman"/>
                        <a:ea typeface="Times New Roman"/>
                        <a:cs typeface="Times New Roman"/>
                        <a:sym typeface="Times New Roman"/>
                      </a:endParaRPr>
                    </a:p>
                  </a:txBody>
                  <a:tcPr marT="0" marB="0" marR="91425" marL="91425"/>
                </a:tc>
              </a:tr>
            </a:tbl>
          </a:graphicData>
        </a:graphic>
      </p:graphicFrame>
      <p:sp>
        <p:nvSpPr>
          <p:cNvPr id="293" name="Google Shape;293;p25"/>
          <p:cNvSpPr/>
          <p:nvPr/>
        </p:nvSpPr>
        <p:spPr>
          <a:xfrm>
            <a:off x="1008063" y="1016000"/>
            <a:ext cx="10174287" cy="461963"/>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200"/>
              <a:buFont typeface="Arial"/>
              <a:buChar char="•"/>
            </a:pPr>
            <a:r>
              <a:rPr lang="pt-BR" sz="1200">
                <a:solidFill>
                  <a:schemeClr val="dk1"/>
                </a:solidFill>
                <a:latin typeface="Arial"/>
                <a:ea typeface="Arial"/>
                <a:cs typeface="Arial"/>
                <a:sym typeface="Arial"/>
              </a:rPr>
              <a:t>Crie um classe de teste com o main com o nome de </a:t>
            </a:r>
            <a:r>
              <a:rPr b="1" lang="pt-BR" sz="1200">
                <a:solidFill>
                  <a:schemeClr val="dk1"/>
                </a:solidFill>
                <a:latin typeface="Arial"/>
                <a:ea typeface="Arial"/>
                <a:cs typeface="Arial"/>
                <a:sym typeface="Arial"/>
              </a:rPr>
              <a:t>TestaLivro.  </a:t>
            </a:r>
            <a:r>
              <a:rPr lang="pt-BR" sz="1200">
                <a:solidFill>
                  <a:schemeClr val="dk1"/>
                </a:solidFill>
                <a:latin typeface="Arial"/>
                <a:ea typeface="Arial"/>
                <a:cs typeface="Arial"/>
                <a:sym typeface="Arial"/>
              </a:rPr>
              <a:t>Crie duas instâncias para </a:t>
            </a:r>
            <a:r>
              <a:rPr b="1" lang="pt-BR" sz="1200">
                <a:solidFill>
                  <a:schemeClr val="dk1"/>
                </a:solidFill>
                <a:latin typeface="Arial"/>
                <a:ea typeface="Arial"/>
                <a:cs typeface="Arial"/>
                <a:sym typeface="Arial"/>
              </a:rPr>
              <a:t>Livro</a:t>
            </a:r>
            <a:r>
              <a:rPr lang="pt-BR" sz="1200">
                <a:solidFill>
                  <a:schemeClr val="dk1"/>
                </a:solidFill>
                <a:latin typeface="Arial"/>
                <a:ea typeface="Arial"/>
                <a:cs typeface="Arial"/>
                <a:sym typeface="Arial"/>
              </a:rPr>
              <a:t>. Crie duas instâncias para </a:t>
            </a:r>
            <a:r>
              <a:rPr b="1" lang="pt-BR" sz="1200">
                <a:solidFill>
                  <a:schemeClr val="dk1"/>
                </a:solidFill>
                <a:latin typeface="Arial"/>
                <a:ea typeface="Arial"/>
                <a:cs typeface="Arial"/>
                <a:sym typeface="Arial"/>
              </a:rPr>
              <a:t>Operação </a:t>
            </a:r>
            <a:r>
              <a:rPr lang="pt-BR" sz="1200">
                <a:solidFill>
                  <a:schemeClr val="dk1"/>
                </a:solidFill>
                <a:latin typeface="Arial"/>
                <a:ea typeface="Arial"/>
                <a:cs typeface="Arial"/>
                <a:sym typeface="Arial"/>
              </a:rPr>
              <a:t>e associe um livro a </a:t>
            </a:r>
            <a:r>
              <a:rPr b="1" lang="pt-BR" sz="1200">
                <a:solidFill>
                  <a:schemeClr val="dk1"/>
                </a:solidFill>
                <a:latin typeface="Arial"/>
                <a:ea typeface="Arial"/>
                <a:cs typeface="Arial"/>
                <a:sym typeface="Arial"/>
              </a:rPr>
              <a:t>Operacao</a:t>
            </a:r>
            <a:endParaRPr sz="1200">
              <a:solidFill>
                <a:schemeClr val="dk1"/>
              </a:solidFill>
              <a:latin typeface="Arial"/>
              <a:ea typeface="Arial"/>
              <a:cs typeface="Arial"/>
              <a:sym typeface="Arial"/>
            </a:endParaRPr>
          </a:p>
        </p:txBody>
      </p:sp>
      <p:graphicFrame>
        <p:nvGraphicFramePr>
          <p:cNvPr id="294" name="Google Shape;294;p25"/>
          <p:cNvGraphicFramePr/>
          <p:nvPr/>
        </p:nvGraphicFramePr>
        <p:xfrm>
          <a:off x="3024188" y="2428875"/>
          <a:ext cx="3000000" cy="3000000"/>
        </p:xfrm>
        <a:graphic>
          <a:graphicData uri="http://schemas.openxmlformats.org/drawingml/2006/table">
            <a:tbl>
              <a:tblPr bandRow="1" firstCol="1" firstRow="1">
                <a:noFill/>
                <a:tableStyleId>{154C3BEC-6271-48DB-9ECF-CD5A0E3138E5}</a:tableStyleId>
              </a:tblPr>
              <a:tblGrid>
                <a:gridCol w="1150500"/>
                <a:gridCol w="3634900"/>
              </a:tblGrid>
              <a:tr h="211550">
                <a:tc gridSpan="2">
                  <a:txBody>
                    <a:bodyPr/>
                    <a:lstStyle/>
                    <a:p>
                      <a:pPr indent="0" lvl="0" marL="0" marR="0" rtl="0" algn="ctr">
                        <a:spcBef>
                          <a:spcPts val="0"/>
                        </a:spcBef>
                        <a:spcAft>
                          <a:spcPts val="0"/>
                        </a:spcAft>
                        <a:buNone/>
                      </a:pPr>
                      <a:r>
                        <a:rPr lang="pt-BR" sz="1000" u="none" cap="none" strike="noStrike"/>
                        <a:t>Operação</a:t>
                      </a:r>
                      <a:endParaRPr sz="1200" u="none" cap="none" strike="noStrike">
                        <a:latin typeface="Times New Roman"/>
                        <a:ea typeface="Times New Roman"/>
                        <a:cs typeface="Times New Roman"/>
                        <a:sym typeface="Times New Roman"/>
                      </a:endParaRPr>
                    </a:p>
                  </a:txBody>
                  <a:tcPr marT="0" marB="0" marR="91425" marL="91425"/>
                </a:tc>
                <a:tc hMerge="1"/>
              </a:tr>
              <a:tr h="211550">
                <a:tc>
                  <a:txBody>
                    <a:bodyPr/>
                    <a:lstStyle/>
                    <a:p>
                      <a:pPr indent="0" lvl="0" marL="0" marR="0" rtl="0" algn="l">
                        <a:spcBef>
                          <a:spcPts val="0"/>
                        </a:spcBef>
                        <a:spcAft>
                          <a:spcPts val="0"/>
                        </a:spcAft>
                        <a:buNone/>
                      </a:pPr>
                      <a:r>
                        <a:rPr lang="pt-BR" sz="1000" u="none" cap="none" strike="noStrike"/>
                        <a:t>Tipo</a:t>
                      </a:r>
                      <a:endParaRPr sz="12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l">
                        <a:spcBef>
                          <a:spcPts val="0"/>
                        </a:spcBef>
                        <a:spcAft>
                          <a:spcPts val="0"/>
                        </a:spcAft>
                        <a:buNone/>
                      </a:pPr>
                      <a:r>
                        <a:rPr lang="pt-BR" sz="1000" u="none" cap="none" strike="noStrike"/>
                        <a:t>Livro</a:t>
                      </a:r>
                      <a:endParaRPr sz="1200" u="none" cap="none" strike="noStrike">
                        <a:latin typeface="Times New Roman"/>
                        <a:ea typeface="Times New Roman"/>
                        <a:cs typeface="Times New Roman"/>
                        <a:sym typeface="Times New Roman"/>
                      </a:endParaRPr>
                    </a:p>
                  </a:txBody>
                  <a:tcPr marT="0" marB="0" marR="91425" marL="91425"/>
                </a:tc>
              </a:tr>
              <a:tr h="211550">
                <a:tc>
                  <a:txBody>
                    <a:bodyPr/>
                    <a:lstStyle/>
                    <a:p>
                      <a:pPr indent="0" lvl="0" marL="0" marR="0" rtl="0" algn="l">
                        <a:spcBef>
                          <a:spcPts val="0"/>
                        </a:spcBef>
                        <a:spcAft>
                          <a:spcPts val="0"/>
                        </a:spcAft>
                        <a:buNone/>
                      </a:pPr>
                      <a:r>
                        <a:rPr lang="pt-BR" sz="1000" u="none" cap="none" strike="noStrike"/>
                        <a:t>venda</a:t>
                      </a:r>
                      <a:endParaRPr sz="12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l">
                        <a:spcBef>
                          <a:spcPts val="0"/>
                        </a:spcBef>
                        <a:spcAft>
                          <a:spcPts val="0"/>
                        </a:spcAft>
                        <a:buNone/>
                      </a:pPr>
                      <a:r>
                        <a:rPr lang="pt-BR" sz="1000" u="none" cap="none" strike="noStrike"/>
                        <a:t>Marco Antônio</a:t>
                      </a:r>
                      <a:endParaRPr sz="1200" u="none" cap="none" strike="noStrike">
                        <a:latin typeface="Times New Roman"/>
                        <a:ea typeface="Times New Roman"/>
                        <a:cs typeface="Times New Roman"/>
                        <a:sym typeface="Times New Roman"/>
                      </a:endParaRPr>
                    </a:p>
                  </a:txBody>
                  <a:tcPr marT="0" marB="0" marR="91425" marL="91425"/>
                </a:tc>
              </a:tr>
              <a:tr h="211550">
                <a:tc>
                  <a:txBody>
                    <a:bodyPr/>
                    <a:lstStyle/>
                    <a:p>
                      <a:pPr indent="0" lvl="0" marL="0" marR="0" rtl="0" algn="l">
                        <a:spcBef>
                          <a:spcPts val="0"/>
                        </a:spcBef>
                        <a:spcAft>
                          <a:spcPts val="0"/>
                        </a:spcAft>
                        <a:buNone/>
                      </a:pPr>
                      <a:r>
                        <a:rPr lang="pt-BR" sz="1000" u="none" cap="none" strike="noStrike"/>
                        <a:t>empréstimo</a:t>
                      </a:r>
                      <a:endParaRPr sz="1200" u="none" cap="none" strike="noStrike">
                        <a:latin typeface="Times New Roman"/>
                        <a:ea typeface="Times New Roman"/>
                        <a:cs typeface="Times New Roman"/>
                        <a:sym typeface="Times New Roman"/>
                      </a:endParaRPr>
                    </a:p>
                  </a:txBody>
                  <a:tcPr marT="0" marB="0" marR="91425" marL="91425"/>
                </a:tc>
                <a:tc>
                  <a:txBody>
                    <a:bodyPr/>
                    <a:lstStyle/>
                    <a:p>
                      <a:pPr indent="0" lvl="0" marL="0" marR="0" rtl="0" algn="l">
                        <a:spcBef>
                          <a:spcPts val="0"/>
                        </a:spcBef>
                        <a:spcAft>
                          <a:spcPts val="0"/>
                        </a:spcAft>
                        <a:buNone/>
                      </a:pPr>
                      <a:r>
                        <a:rPr lang="pt-BR" sz="1000" u="none" cap="none" strike="noStrike"/>
                        <a:t>Kathy Sierra</a:t>
                      </a:r>
                      <a:endParaRPr sz="1200" u="none" cap="none" strike="noStrike">
                        <a:latin typeface="Times New Roman"/>
                        <a:ea typeface="Times New Roman"/>
                        <a:cs typeface="Times New Roman"/>
                        <a:sym typeface="Times New Roman"/>
                      </a:endParaRPr>
                    </a:p>
                  </a:txBody>
                  <a:tcPr marT="0" marB="0" marR="91425" marL="91425"/>
                </a:tc>
              </a:tr>
            </a:tbl>
          </a:graphicData>
        </a:graphic>
      </p:graphicFrame>
      <p:sp>
        <p:nvSpPr>
          <p:cNvPr id="295" name="Google Shape;295;p25"/>
          <p:cNvSpPr/>
          <p:nvPr/>
        </p:nvSpPr>
        <p:spPr>
          <a:xfrm>
            <a:off x="1295400" y="3644900"/>
            <a:ext cx="8423275" cy="1600200"/>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400"/>
              <a:buFont typeface="Arial"/>
              <a:buChar char="•"/>
            </a:pPr>
            <a:r>
              <a:rPr lang="pt-BR" sz="1400">
                <a:solidFill>
                  <a:schemeClr val="dk1"/>
                </a:solidFill>
                <a:latin typeface="Arial"/>
                <a:ea typeface="Arial"/>
                <a:cs typeface="Arial"/>
                <a:sym typeface="Arial"/>
              </a:rPr>
              <a:t>Faça o reajuste de 6% no livro do Marco Antônio</a:t>
            </a:r>
            <a:endParaRPr/>
          </a:p>
          <a:p>
            <a:pPr indent="-82550" lvl="0" marL="171450" marR="0" rtl="0" algn="l">
              <a:spcBef>
                <a:spcPts val="0"/>
              </a:spcBef>
              <a:spcAft>
                <a:spcPts val="0"/>
              </a:spcAft>
              <a:buClr>
                <a:schemeClr val="lt1"/>
              </a:buClr>
              <a:buSzPts val="1400"/>
              <a:buFont typeface="Arial"/>
              <a:buNone/>
            </a:pPr>
            <a:r>
              <a:t/>
            </a:r>
            <a:endParaRPr sz="1400">
              <a:solidFill>
                <a:schemeClr val="dk1"/>
              </a:solidFill>
              <a:latin typeface="Arial"/>
              <a:ea typeface="Arial"/>
              <a:cs typeface="Arial"/>
              <a:sym typeface="Arial"/>
            </a:endParaRPr>
          </a:p>
          <a:p>
            <a:pPr indent="-171450" lvl="0" marL="171450" marR="0" rtl="0" algn="l">
              <a:spcBef>
                <a:spcPts val="0"/>
              </a:spcBef>
              <a:spcAft>
                <a:spcPts val="0"/>
              </a:spcAft>
              <a:buClr>
                <a:schemeClr val="dk1"/>
              </a:buClr>
              <a:buSzPts val="1400"/>
              <a:buFont typeface="Arial"/>
              <a:buChar char="•"/>
            </a:pPr>
            <a:r>
              <a:rPr lang="pt-BR" sz="1400">
                <a:solidFill>
                  <a:schemeClr val="dk1"/>
                </a:solidFill>
                <a:latin typeface="Arial"/>
                <a:ea typeface="Arial"/>
                <a:cs typeface="Arial"/>
                <a:sym typeface="Arial"/>
              </a:rPr>
              <a:t>Faça a venda do livro do autor Marco Antônio</a:t>
            </a:r>
            <a:endParaRPr/>
          </a:p>
          <a:p>
            <a:pPr indent="-82550" lvl="0" marL="171450" marR="0" rtl="0" algn="l">
              <a:spcBef>
                <a:spcPts val="0"/>
              </a:spcBef>
              <a:spcAft>
                <a:spcPts val="0"/>
              </a:spcAft>
              <a:buClr>
                <a:schemeClr val="lt1"/>
              </a:buClr>
              <a:buSzPts val="1400"/>
              <a:buFont typeface="Arial"/>
              <a:buNone/>
            </a:pPr>
            <a:r>
              <a:t/>
            </a:r>
            <a:endParaRPr sz="1400">
              <a:solidFill>
                <a:schemeClr val="dk1"/>
              </a:solidFill>
              <a:latin typeface="Arial"/>
              <a:ea typeface="Arial"/>
              <a:cs typeface="Arial"/>
              <a:sym typeface="Arial"/>
            </a:endParaRPr>
          </a:p>
          <a:p>
            <a:pPr indent="-171450" lvl="0" marL="171450" marR="0" rtl="0" algn="l">
              <a:spcBef>
                <a:spcPts val="0"/>
              </a:spcBef>
              <a:spcAft>
                <a:spcPts val="0"/>
              </a:spcAft>
              <a:buClr>
                <a:schemeClr val="dk1"/>
              </a:buClr>
              <a:buSzPts val="1400"/>
              <a:buFont typeface="Arial"/>
              <a:buChar char="•"/>
            </a:pPr>
            <a:r>
              <a:rPr lang="pt-BR" sz="1400">
                <a:solidFill>
                  <a:schemeClr val="dk1"/>
                </a:solidFill>
                <a:latin typeface="Arial"/>
                <a:ea typeface="Arial"/>
                <a:cs typeface="Arial"/>
                <a:sym typeface="Arial"/>
              </a:rPr>
              <a:t>Faça o empréstimo do livro da autora Kathy Sierra</a:t>
            </a:r>
            <a:endParaRPr/>
          </a:p>
          <a:p>
            <a:pPr indent="-82550" lvl="0" marL="171450" marR="0" rtl="0" algn="l">
              <a:spcBef>
                <a:spcPts val="0"/>
              </a:spcBef>
              <a:spcAft>
                <a:spcPts val="0"/>
              </a:spcAft>
              <a:buClr>
                <a:schemeClr val="lt1"/>
              </a:buClr>
              <a:buSzPts val="1400"/>
              <a:buFont typeface="Arial"/>
              <a:buNone/>
            </a:pPr>
            <a:r>
              <a:t/>
            </a:r>
            <a:endParaRPr sz="1400">
              <a:solidFill>
                <a:schemeClr val="dk1"/>
              </a:solidFill>
              <a:latin typeface="Arial"/>
              <a:ea typeface="Arial"/>
              <a:cs typeface="Arial"/>
              <a:sym typeface="Arial"/>
            </a:endParaRPr>
          </a:p>
          <a:p>
            <a:pPr indent="-171450" lvl="0" marL="171450" marR="0" rtl="0" algn="l">
              <a:spcBef>
                <a:spcPts val="0"/>
              </a:spcBef>
              <a:spcAft>
                <a:spcPts val="0"/>
              </a:spcAft>
              <a:buClr>
                <a:schemeClr val="dk1"/>
              </a:buClr>
              <a:buSzPts val="1400"/>
              <a:buFont typeface="Arial"/>
              <a:buChar char="•"/>
            </a:pPr>
            <a:r>
              <a:rPr lang="pt-BR" sz="1400">
                <a:solidFill>
                  <a:schemeClr val="dk1"/>
                </a:solidFill>
                <a:latin typeface="Arial"/>
                <a:ea typeface="Arial"/>
                <a:cs typeface="Arial"/>
                <a:sym typeface="Arial"/>
              </a:rPr>
              <a:t>Exiba os dados conforme abaixo:</a:t>
            </a:r>
            <a:endParaRPr/>
          </a:p>
        </p:txBody>
      </p:sp>
      <p:pic>
        <p:nvPicPr>
          <p:cNvPr id="296" name="Google Shape;296;p25"/>
          <p:cNvPicPr preferRelativeResize="0"/>
          <p:nvPr/>
        </p:nvPicPr>
        <p:blipFill rotWithShape="1">
          <a:blip r:embed="rId3">
            <a:alphaModFix/>
          </a:blip>
          <a:srcRect b="0" l="0" r="0" t="0"/>
          <a:stretch/>
        </p:blipFill>
        <p:spPr>
          <a:xfrm>
            <a:off x="1284288" y="5429250"/>
            <a:ext cx="8001000" cy="428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6"/>
          <p:cNvSpPr/>
          <p:nvPr/>
        </p:nvSpPr>
        <p:spPr>
          <a:xfrm>
            <a:off x="673100" y="968375"/>
            <a:ext cx="11566525"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200">
                <a:solidFill>
                  <a:schemeClr val="dk1"/>
                </a:solidFill>
                <a:latin typeface="Arial"/>
                <a:ea typeface="Arial"/>
                <a:cs typeface="Arial"/>
                <a:sym typeface="Arial"/>
              </a:rPr>
              <a:t>2- Criar as classes, seus atributos, construtores default e outro com os atributos, getters e setters  conforme o diagrama de classe abaixo</a:t>
            </a:r>
            <a:endParaRPr sz="1200">
              <a:solidFill>
                <a:schemeClr val="dk1"/>
              </a:solidFill>
              <a:latin typeface="Arial"/>
              <a:ea typeface="Arial"/>
              <a:cs typeface="Arial"/>
              <a:sym typeface="Arial"/>
            </a:endParaRPr>
          </a:p>
        </p:txBody>
      </p:sp>
      <p:pic>
        <p:nvPicPr>
          <p:cNvPr id="302" name="Google Shape;302;p26"/>
          <p:cNvPicPr preferRelativeResize="0"/>
          <p:nvPr/>
        </p:nvPicPr>
        <p:blipFill rotWithShape="1">
          <a:blip r:embed="rId3">
            <a:alphaModFix/>
          </a:blip>
          <a:srcRect b="0" l="0" r="0" t="0"/>
          <a:stretch/>
        </p:blipFill>
        <p:spPr>
          <a:xfrm>
            <a:off x="2063750" y="1519238"/>
            <a:ext cx="6238875" cy="3141662"/>
          </a:xfrm>
          <a:prstGeom prst="rect">
            <a:avLst/>
          </a:prstGeom>
          <a:noFill/>
          <a:ln>
            <a:noFill/>
          </a:ln>
        </p:spPr>
      </p:pic>
      <p:sp>
        <p:nvSpPr>
          <p:cNvPr id="303" name="Google Shape;303;p26"/>
          <p:cNvSpPr/>
          <p:nvPr/>
        </p:nvSpPr>
        <p:spPr>
          <a:xfrm>
            <a:off x="1200150" y="4687888"/>
            <a:ext cx="9886950" cy="1570037"/>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200"/>
              <a:buFont typeface="Noto Sans Symbols"/>
              <a:buChar char="▪"/>
            </a:pPr>
            <a:r>
              <a:rPr lang="pt-BR" sz="1200">
                <a:solidFill>
                  <a:schemeClr val="dk1"/>
                </a:solidFill>
                <a:latin typeface="Arial"/>
                <a:ea typeface="Arial"/>
                <a:cs typeface="Arial"/>
                <a:sym typeface="Arial"/>
              </a:rPr>
              <a:t>A classe Atleta não poderá ser instanciada.</a:t>
            </a:r>
            <a:endParaRPr/>
          </a:p>
          <a:p>
            <a:pPr indent="-171450" lvl="0" marL="171450" marR="0" rtl="0" algn="l">
              <a:spcBef>
                <a:spcPts val="0"/>
              </a:spcBef>
              <a:spcAft>
                <a:spcPts val="0"/>
              </a:spcAft>
              <a:buClr>
                <a:schemeClr val="dk1"/>
              </a:buClr>
              <a:buSzPts val="1200"/>
              <a:buFont typeface="Noto Sans Symbols"/>
              <a:buChar char="▪"/>
            </a:pPr>
            <a:r>
              <a:rPr lang="pt-BR" sz="1200">
                <a:solidFill>
                  <a:schemeClr val="dk1"/>
                </a:solidFill>
                <a:latin typeface="Arial"/>
                <a:ea typeface="Arial"/>
                <a:cs typeface="Arial"/>
                <a:sym typeface="Arial"/>
              </a:rPr>
              <a:t>No método verificaSituacao da classe </a:t>
            </a:r>
            <a:r>
              <a:rPr b="1" lang="pt-BR" sz="1200">
                <a:solidFill>
                  <a:schemeClr val="dk1"/>
                </a:solidFill>
                <a:latin typeface="Arial"/>
                <a:ea typeface="Arial"/>
                <a:cs typeface="Arial"/>
                <a:sym typeface="Arial"/>
              </a:rPr>
              <a:t>Atleta</a:t>
            </a:r>
            <a:r>
              <a:rPr lang="pt-BR" sz="1200">
                <a:solidFill>
                  <a:schemeClr val="dk1"/>
                </a:solidFill>
                <a:latin typeface="Arial"/>
                <a:ea typeface="Arial"/>
                <a:cs typeface="Arial"/>
                <a:sym typeface="Arial"/>
              </a:rPr>
              <a:t> deverá ser feito o teste abaixo:</a:t>
            </a:r>
            <a:endParaRPr/>
          </a:p>
          <a:p>
            <a:pPr indent="0" lvl="0" marL="0" marR="0" rtl="0" algn="l">
              <a:spcBef>
                <a:spcPts val="0"/>
              </a:spcBef>
              <a:spcAft>
                <a:spcPts val="0"/>
              </a:spcAft>
              <a:buNone/>
            </a:pPr>
            <a:r>
              <a:rPr lang="pt-BR" sz="1200">
                <a:solidFill>
                  <a:schemeClr val="dk1"/>
                </a:solidFill>
                <a:latin typeface="Arial"/>
                <a:ea typeface="Arial"/>
                <a:cs typeface="Arial"/>
                <a:sym typeface="Arial"/>
              </a:rPr>
              <a:t>	 Se o peso do atleta for maior que 90 a sua modalidade será “peso pesado” retornando a String “participará”</a:t>
            </a:r>
            <a:endParaRPr/>
          </a:p>
          <a:p>
            <a:pPr indent="0" lvl="0" marL="0" marR="0" rtl="0" algn="l">
              <a:spcBef>
                <a:spcPts val="0"/>
              </a:spcBef>
              <a:spcAft>
                <a:spcPts val="0"/>
              </a:spcAft>
              <a:buNone/>
            </a:pPr>
            <a:r>
              <a:rPr lang="pt-BR" sz="1200">
                <a:solidFill>
                  <a:schemeClr val="dk1"/>
                </a:solidFill>
                <a:latin typeface="Arial"/>
                <a:ea typeface="Arial"/>
                <a:cs typeface="Arial"/>
                <a:sym typeface="Arial"/>
              </a:rPr>
              <a:t>	 Se o peso do atleta for entre 60 e 90 a sua modalidade será “peso médio” String “participará”</a:t>
            </a:r>
            <a:endParaRPr/>
          </a:p>
          <a:p>
            <a:pPr indent="0" lvl="0" marL="0" marR="0" rtl="0" algn="l">
              <a:spcBef>
                <a:spcPts val="0"/>
              </a:spcBef>
              <a:spcAft>
                <a:spcPts val="0"/>
              </a:spcAft>
              <a:buNone/>
            </a:pPr>
            <a:r>
              <a:rPr lang="pt-BR" sz="1200">
                <a:solidFill>
                  <a:schemeClr val="dk1"/>
                </a:solidFill>
                <a:latin typeface="Arial"/>
                <a:ea typeface="Arial"/>
                <a:cs typeface="Arial"/>
                <a:sym typeface="Arial"/>
              </a:rPr>
              <a:t>	 Caso contrário o atleta não participará</a:t>
            </a:r>
            <a:endParaRPr/>
          </a:p>
          <a:p>
            <a:pPr indent="-171450" lvl="0" marL="171450" marR="0" rtl="0" algn="l">
              <a:spcBef>
                <a:spcPts val="0"/>
              </a:spcBef>
              <a:spcAft>
                <a:spcPts val="0"/>
              </a:spcAft>
              <a:buClr>
                <a:schemeClr val="dk1"/>
              </a:buClr>
              <a:buSzPts val="1200"/>
              <a:buFont typeface="Noto Sans Symbols"/>
              <a:buChar char="▪"/>
            </a:pPr>
            <a:r>
              <a:rPr lang="pt-BR" sz="1200">
                <a:solidFill>
                  <a:schemeClr val="dk1"/>
                </a:solidFill>
                <a:latin typeface="Arial"/>
                <a:ea typeface="Arial"/>
                <a:cs typeface="Arial"/>
                <a:sym typeface="Arial"/>
              </a:rPr>
              <a:t>Criar uma classe de teste com o main com o nome de TestaAtleta.  Criar dois objetos do tipo Pais e outros 3 objetos do tipo Atleta com os dados abaixo</a:t>
            </a:r>
            <a:endParaRPr/>
          </a:p>
          <a:p>
            <a:pPr indent="-95250" lvl="0" marL="171450" marR="0" rtl="0" algn="l">
              <a:spcBef>
                <a:spcPts val="0"/>
              </a:spcBef>
              <a:spcAft>
                <a:spcPts val="0"/>
              </a:spcAft>
              <a:buClr>
                <a:schemeClr val="lt1"/>
              </a:buClr>
              <a:buSzPts val="1200"/>
              <a:buFont typeface="Noto Sans Symbols"/>
              <a:buNone/>
            </a:pPr>
            <a:r>
              <a:t/>
            </a:r>
            <a:endParaRPr sz="1200">
              <a:solidFill>
                <a:schemeClr val="dk1"/>
              </a:solidFill>
              <a:latin typeface="Arial"/>
              <a:ea typeface="Arial"/>
              <a:cs typeface="Arial"/>
              <a:sym typeface="Arial"/>
            </a:endParaRPr>
          </a:p>
        </p:txBody>
      </p:sp>
      <p:sp>
        <p:nvSpPr>
          <p:cNvPr id="304" name="Google Shape;304;p26"/>
          <p:cNvSpPr/>
          <p:nvPr/>
        </p:nvSpPr>
        <p:spPr>
          <a:xfrm>
            <a:off x="593725" y="171450"/>
            <a:ext cx="11134725"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000">
                <a:solidFill>
                  <a:schemeClr val="lt1"/>
                </a:solidFill>
                <a:latin typeface="Arial"/>
                <a:ea typeface="Arial"/>
                <a:cs typeface="Arial"/>
                <a:sym typeface="Arial"/>
              </a:rPr>
              <a:t>EXERCÍCIOS</a:t>
            </a:r>
            <a:endParaRPr b="1" sz="20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593725" y="0"/>
            <a:ext cx="10969625" cy="776288"/>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b="1" lang="pt-BR" sz="2000">
                <a:solidFill>
                  <a:schemeClr val="lt1"/>
                </a:solidFill>
                <a:latin typeface="Arial"/>
                <a:ea typeface="Arial"/>
                <a:cs typeface="Arial"/>
                <a:sym typeface="Arial"/>
              </a:rPr>
              <a:t>RECAPITULANDO - EXERCÍCIOS</a:t>
            </a:r>
            <a:endParaRPr sz="2000">
              <a:solidFill>
                <a:schemeClr val="lt1"/>
              </a:solidFill>
              <a:latin typeface="Arial"/>
              <a:ea typeface="Arial"/>
              <a:cs typeface="Arial"/>
              <a:sym typeface="Arial"/>
            </a:endParaRPr>
          </a:p>
        </p:txBody>
      </p:sp>
      <p:sp>
        <p:nvSpPr>
          <p:cNvPr id="100" name="Google Shape;100;p3"/>
          <p:cNvSpPr txBox="1"/>
          <p:nvPr>
            <p:ph idx="1" type="body"/>
          </p:nvPr>
        </p:nvSpPr>
        <p:spPr>
          <a:xfrm>
            <a:off x="609600" y="4929188"/>
            <a:ext cx="10969625" cy="857250"/>
          </a:xfrm>
          <a:prstGeom prst="rect">
            <a:avLst/>
          </a:prstGeom>
          <a:noFill/>
          <a:ln>
            <a:noFill/>
          </a:ln>
        </p:spPr>
        <p:txBody>
          <a:bodyPr anchorCtr="0" anchor="t" bIns="46800" lIns="90000" spcFirstLastPara="1" rIns="90000" wrap="square" tIns="46800">
            <a:noAutofit/>
          </a:bodyPr>
          <a:lstStyle/>
          <a:p>
            <a:pPr indent="-342900" lvl="0" marL="342900" rtl="0" algn="l">
              <a:spcBef>
                <a:spcPts val="0"/>
              </a:spcBef>
              <a:spcAft>
                <a:spcPts val="0"/>
              </a:spcAft>
              <a:buSzPts val="1800"/>
              <a:buFont typeface="Times New Roman"/>
              <a:buNone/>
            </a:pPr>
            <a:r>
              <a:rPr lang="pt-BR" sz="1800"/>
              <a:t>Construir as classes acima respeitando a herança e os relacionamentos.</a:t>
            </a:r>
            <a:endParaRPr/>
          </a:p>
          <a:p>
            <a:pPr indent="-342900" lvl="0" marL="342900" rtl="0" algn="l">
              <a:spcBef>
                <a:spcPts val="800"/>
              </a:spcBef>
              <a:spcAft>
                <a:spcPts val="0"/>
              </a:spcAft>
              <a:buSzPts val="1800"/>
              <a:buFont typeface="Times New Roman"/>
              <a:buNone/>
            </a:pPr>
            <a:r>
              <a:rPr b="1" lang="pt-BR" sz="1800"/>
              <a:t>O método calcularImpostoVenda na classe imóvel deverá ser descontado 3.5 de valor de itbi do valor do imóvel </a:t>
            </a:r>
            <a:endParaRPr sz="1800"/>
          </a:p>
        </p:txBody>
      </p:sp>
      <p:pic>
        <p:nvPicPr>
          <p:cNvPr descr="https://lh6.googleusercontent.com/BtnB9SEqp36HsjPR8Nmw6tep9UkQfZD-oJ39lW9M6eD5Fe08TkeF_RIM3gvy3_m68nXkN0h6gUnKR4gWL3vTMmBVqtwVP49_m5XY3nl4jvo2T8jHVYjaViaiBgK9Ff8RWJNeiT0" id="101" name="Google Shape;101;p3"/>
          <p:cNvPicPr preferRelativeResize="0"/>
          <p:nvPr/>
        </p:nvPicPr>
        <p:blipFill rotWithShape="1">
          <a:blip r:embed="rId3">
            <a:alphaModFix/>
          </a:blip>
          <a:srcRect b="0" l="0" r="0" t="0"/>
          <a:stretch/>
        </p:blipFill>
        <p:spPr>
          <a:xfrm>
            <a:off x="1885151" y="881863"/>
            <a:ext cx="8421688" cy="39417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593725" y="0"/>
            <a:ext cx="10969625" cy="776288"/>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b="1" lang="pt-BR" sz="2000">
                <a:solidFill>
                  <a:schemeClr val="lt1"/>
                </a:solidFill>
                <a:latin typeface="Arial"/>
                <a:ea typeface="Arial"/>
                <a:cs typeface="Arial"/>
                <a:sym typeface="Arial"/>
              </a:rPr>
              <a:t>EXERCÍCIOS – RESOLUÇÃO</a:t>
            </a:r>
            <a:endParaRPr sz="2000">
              <a:solidFill>
                <a:schemeClr val="lt1"/>
              </a:solidFill>
              <a:latin typeface="Arial"/>
              <a:ea typeface="Arial"/>
              <a:cs typeface="Arial"/>
              <a:sym typeface="Arial"/>
            </a:endParaRPr>
          </a:p>
        </p:txBody>
      </p:sp>
      <p:pic>
        <p:nvPicPr>
          <p:cNvPr descr="https://lh6.googleusercontent.com/AAZjCWXoI2j6ryMmQXPNl5hsyEhWb5py-Q7jRht5VQ_7bWqgns5tQq8UmCkXQEuvQpzaiwAXUxxnYyGu0A3K4xlQgPPseoac94ziP4rkfy8gq4_Aw0jRQ0s3khkemSygXp4x6Lw" id="107" name="Google Shape;107;p4"/>
          <p:cNvPicPr preferRelativeResize="0"/>
          <p:nvPr/>
        </p:nvPicPr>
        <p:blipFill rotWithShape="1">
          <a:blip r:embed="rId3">
            <a:alphaModFix/>
          </a:blip>
          <a:srcRect b="0" l="0" r="0" t="0"/>
          <a:stretch/>
        </p:blipFill>
        <p:spPr>
          <a:xfrm>
            <a:off x="307975" y="857250"/>
            <a:ext cx="6267450" cy="3643313"/>
          </a:xfrm>
          <a:prstGeom prst="rect">
            <a:avLst/>
          </a:prstGeom>
          <a:noFill/>
          <a:ln>
            <a:noFill/>
          </a:ln>
        </p:spPr>
      </p:pic>
      <p:pic>
        <p:nvPicPr>
          <p:cNvPr descr="https://lh3.googleusercontent.com/7hQOFhw6EEy8ADVzFTrA1SHshaaRUOpq6eM8cqgeArHaCp9pgzS1iD6Zk_VDYqLKb2oThnUvIT_9XGLak6EStwZE5Cg--c4fUYa6O6GLJZEROWCDBNy66gBfXDoyaDevewSAyvo" id="108" name="Google Shape;108;p4"/>
          <p:cNvPicPr preferRelativeResize="0"/>
          <p:nvPr/>
        </p:nvPicPr>
        <p:blipFill rotWithShape="1">
          <a:blip r:embed="rId4">
            <a:alphaModFix/>
          </a:blip>
          <a:srcRect b="0" l="0" r="0" t="0"/>
          <a:stretch/>
        </p:blipFill>
        <p:spPr>
          <a:xfrm>
            <a:off x="6453188" y="3500438"/>
            <a:ext cx="5165725" cy="2197100"/>
          </a:xfrm>
          <a:prstGeom prst="rect">
            <a:avLst/>
          </a:prstGeom>
          <a:noFill/>
          <a:ln>
            <a:noFill/>
          </a:ln>
        </p:spPr>
      </p:pic>
      <p:pic>
        <p:nvPicPr>
          <p:cNvPr descr="https://lh4.googleusercontent.com/0M1QaC52pxPL5tFjOaY4m8gvgd-V4otZ8UGV8pcmOH59mDAqrQjyRX8oAiCxg0XCGzsvdUkznYFUz6ik0DHgNIsKS6qotX0HFWTLxekGrXBVAn0MdVGD3lyZtmHrWI9eYRP007k" id="109" name="Google Shape;109;p4"/>
          <p:cNvPicPr preferRelativeResize="0"/>
          <p:nvPr/>
        </p:nvPicPr>
        <p:blipFill rotWithShape="1">
          <a:blip r:embed="rId5">
            <a:alphaModFix/>
          </a:blip>
          <a:srcRect b="0" l="0" r="0" t="0"/>
          <a:stretch/>
        </p:blipFill>
        <p:spPr>
          <a:xfrm>
            <a:off x="6770688" y="857250"/>
            <a:ext cx="5419725" cy="1571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593725" y="0"/>
            <a:ext cx="10969625" cy="776288"/>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b="1" lang="pt-BR" sz="2000">
                <a:solidFill>
                  <a:schemeClr val="lt1"/>
                </a:solidFill>
                <a:latin typeface="Arial"/>
                <a:ea typeface="Arial"/>
                <a:cs typeface="Arial"/>
                <a:sym typeface="Arial"/>
              </a:rPr>
              <a:t>EXERCÍCIOS – RESOLUÇÃO</a:t>
            </a:r>
            <a:endParaRPr sz="2000">
              <a:solidFill>
                <a:schemeClr val="lt1"/>
              </a:solidFill>
              <a:latin typeface="Arial"/>
              <a:ea typeface="Arial"/>
              <a:cs typeface="Arial"/>
              <a:sym typeface="Arial"/>
            </a:endParaRPr>
          </a:p>
        </p:txBody>
      </p:sp>
      <p:pic>
        <p:nvPicPr>
          <p:cNvPr descr="https://lh3.googleusercontent.com/rrtjuAw8ra0HU-Dmzk-ug7cdCMhnza5bylchSS2L2IN2hu7qgZxctPnBnvWb06jWeIjU8CwwzbAli1kJvM06W4kUoBcsJc2Dx4ex21WpXh40ifeOVaYM-VntqTf4CPtsFououT4" id="115" name="Google Shape;115;p5"/>
          <p:cNvPicPr preferRelativeResize="0"/>
          <p:nvPr/>
        </p:nvPicPr>
        <p:blipFill rotWithShape="1">
          <a:blip r:embed="rId3">
            <a:alphaModFix/>
          </a:blip>
          <a:srcRect b="0" l="0" r="0" t="0"/>
          <a:stretch/>
        </p:blipFill>
        <p:spPr>
          <a:xfrm>
            <a:off x="307975" y="857250"/>
            <a:ext cx="4551363" cy="4500563"/>
          </a:xfrm>
          <a:prstGeom prst="rect">
            <a:avLst/>
          </a:prstGeom>
          <a:noFill/>
          <a:ln>
            <a:noFill/>
          </a:ln>
        </p:spPr>
      </p:pic>
      <p:pic>
        <p:nvPicPr>
          <p:cNvPr descr="https://lh5.googleusercontent.com/Gr_fcNk9BdENdaIjB3saz82Zb-TZ2Hgin2O1ihuglUYdGztyhSY9J9LTlKoJnyCsIad7IX_x8ByCA285CeFSwO-wYDmtoTOUMuQo8qSHFY4Nj32fM4SUbWBUe18gRw5T8dw9KH4" id="116" name="Google Shape;116;p5"/>
          <p:cNvPicPr preferRelativeResize="0"/>
          <p:nvPr/>
        </p:nvPicPr>
        <p:blipFill rotWithShape="1">
          <a:blip r:embed="rId4">
            <a:alphaModFix/>
          </a:blip>
          <a:srcRect b="0" l="0" r="0" t="0"/>
          <a:stretch/>
        </p:blipFill>
        <p:spPr>
          <a:xfrm>
            <a:off x="4294299" y="2133700"/>
            <a:ext cx="7896101" cy="328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593725" y="0"/>
            <a:ext cx="10969625" cy="776288"/>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b="1" lang="pt-BR" sz="2000">
                <a:solidFill>
                  <a:schemeClr val="lt1"/>
                </a:solidFill>
                <a:latin typeface="Arial"/>
                <a:ea typeface="Arial"/>
                <a:cs typeface="Arial"/>
                <a:sym typeface="Arial"/>
              </a:rPr>
              <a:t>INTRODUÇÃO</a:t>
            </a:r>
            <a:endParaRPr sz="2000">
              <a:solidFill>
                <a:schemeClr val="lt1"/>
              </a:solidFill>
              <a:latin typeface="Arial"/>
              <a:ea typeface="Arial"/>
              <a:cs typeface="Arial"/>
              <a:sym typeface="Arial"/>
            </a:endParaRPr>
          </a:p>
        </p:txBody>
      </p:sp>
      <p:sp>
        <p:nvSpPr>
          <p:cNvPr id="122" name="Google Shape;122;p6"/>
          <p:cNvSpPr txBox="1"/>
          <p:nvPr>
            <p:ph idx="1" type="body"/>
          </p:nvPr>
        </p:nvSpPr>
        <p:spPr>
          <a:xfrm>
            <a:off x="609600" y="928688"/>
            <a:ext cx="10969625" cy="4786312"/>
          </a:xfrm>
          <a:prstGeom prst="rect">
            <a:avLst/>
          </a:prstGeom>
          <a:noFill/>
          <a:ln>
            <a:noFill/>
          </a:ln>
        </p:spPr>
        <p:txBody>
          <a:bodyPr anchorCtr="0" anchor="t" bIns="46800" lIns="90000" spcFirstLastPara="1" rIns="90000" wrap="square" tIns="46800">
            <a:noAutofit/>
          </a:bodyPr>
          <a:lstStyle/>
          <a:p>
            <a:pPr indent="-342900" lvl="0" marL="342900" rtl="0" algn="l">
              <a:spcBef>
                <a:spcPts val="0"/>
              </a:spcBef>
              <a:spcAft>
                <a:spcPts val="0"/>
              </a:spcAft>
              <a:buSzPts val="3200"/>
              <a:buFont typeface="Arial"/>
              <a:buChar char="•"/>
            </a:pPr>
            <a:r>
              <a:rPr lang="pt-BR"/>
              <a:t>Quando temos um Funcionario e ele não tem função?</a:t>
            </a:r>
            <a:endParaRPr/>
          </a:p>
          <a:p>
            <a:pPr indent="-285750" lvl="1" marL="742950" rtl="0" algn="l">
              <a:spcBef>
                <a:spcPts val="700"/>
              </a:spcBef>
              <a:spcAft>
                <a:spcPts val="0"/>
              </a:spcAft>
              <a:buSzPts val="2800"/>
              <a:buFont typeface="Arial"/>
              <a:buChar char="•"/>
            </a:pPr>
            <a:r>
              <a:rPr lang="pt-BR"/>
              <a:t>Quando temos um funcionário, ele vai ser um Gerente, Diretor, Assessor, Faxineiro...</a:t>
            </a:r>
            <a:endParaRPr/>
          </a:p>
          <a:p>
            <a:pPr indent="-285750" lvl="1" marL="742950" rtl="0" algn="l">
              <a:spcBef>
                <a:spcPts val="700"/>
              </a:spcBef>
              <a:spcAft>
                <a:spcPts val="0"/>
              </a:spcAft>
              <a:buSzPts val="2800"/>
              <a:buFont typeface="Arial"/>
              <a:buChar char="•"/>
            </a:pPr>
            <a:r>
              <a:rPr lang="pt-BR"/>
              <a:t>Faz sentido termos um funcionário para podermos usar o polimorfismo de referência, mas, por outro lado, não faz sentido instanciarmos um Funcionário, certo?</a:t>
            </a:r>
            <a:endParaRPr/>
          </a:p>
        </p:txBody>
      </p:sp>
      <p:sp>
        <p:nvSpPr>
          <p:cNvPr id="123" name="Google Shape;123;p6"/>
          <p:cNvSpPr/>
          <p:nvPr/>
        </p:nvSpPr>
        <p:spPr>
          <a:xfrm>
            <a:off x="1879600" y="4143375"/>
            <a:ext cx="7431088" cy="923925"/>
          </a:xfrm>
          <a:prstGeom prst="rect">
            <a:avLst/>
          </a:prstGeom>
          <a:noFill/>
          <a:ln cap="flat" cmpd="sng" w="381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chemeClr val="dk1"/>
                </a:solidFill>
                <a:latin typeface="Arial"/>
                <a:ea typeface="Arial"/>
                <a:cs typeface="Arial"/>
                <a:sym typeface="Arial"/>
              </a:rPr>
              <a:t>ControleDeBonificacoes cdb = new ControleDeBonificacoes();</a:t>
            </a:r>
            <a:endParaRPr/>
          </a:p>
          <a:p>
            <a:pPr indent="0" lvl="0" marL="0" marR="0" rtl="0" algn="l">
              <a:spcBef>
                <a:spcPts val="0"/>
              </a:spcBef>
              <a:spcAft>
                <a:spcPts val="0"/>
              </a:spcAft>
              <a:buNone/>
            </a:pPr>
            <a:r>
              <a:rPr lang="pt-BR" sz="1800">
                <a:solidFill>
                  <a:schemeClr val="dk1"/>
                </a:solidFill>
                <a:latin typeface="Arial"/>
                <a:ea typeface="Arial"/>
                <a:cs typeface="Arial"/>
                <a:sym typeface="Arial"/>
              </a:rPr>
              <a:t>Funcionario f = new Funcionario();</a:t>
            </a:r>
            <a:endParaRPr/>
          </a:p>
          <a:p>
            <a:pPr indent="0" lvl="0" marL="0" marR="0" rtl="0" algn="l">
              <a:spcBef>
                <a:spcPts val="0"/>
              </a:spcBef>
              <a:spcAft>
                <a:spcPts val="0"/>
              </a:spcAft>
              <a:buNone/>
            </a:pPr>
            <a:r>
              <a:rPr lang="pt-BR" sz="1800">
                <a:solidFill>
                  <a:schemeClr val="dk1"/>
                </a:solidFill>
                <a:latin typeface="Arial"/>
                <a:ea typeface="Arial"/>
                <a:cs typeface="Arial"/>
                <a:sym typeface="Arial"/>
              </a:rPr>
              <a:t>cdb.adiciona(f);  // faz sentido?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593725" y="0"/>
            <a:ext cx="10969625" cy="776288"/>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b="1" lang="pt-BR" sz="2000">
                <a:solidFill>
                  <a:schemeClr val="lt1"/>
                </a:solidFill>
                <a:latin typeface="Arial"/>
                <a:ea typeface="Arial"/>
                <a:cs typeface="Arial"/>
                <a:sym typeface="Arial"/>
              </a:rPr>
              <a:t>CLASSE ABSTRATA</a:t>
            </a:r>
            <a:endParaRPr sz="2000">
              <a:solidFill>
                <a:schemeClr val="lt1"/>
              </a:solidFill>
              <a:latin typeface="Arial"/>
              <a:ea typeface="Arial"/>
              <a:cs typeface="Arial"/>
              <a:sym typeface="Arial"/>
            </a:endParaRPr>
          </a:p>
        </p:txBody>
      </p:sp>
      <p:sp>
        <p:nvSpPr>
          <p:cNvPr id="129" name="Google Shape;129;p7"/>
          <p:cNvSpPr txBox="1"/>
          <p:nvPr>
            <p:ph idx="1" type="body"/>
          </p:nvPr>
        </p:nvSpPr>
        <p:spPr>
          <a:xfrm>
            <a:off x="609600" y="928688"/>
            <a:ext cx="10969625" cy="4786312"/>
          </a:xfrm>
          <a:prstGeom prst="rect">
            <a:avLst/>
          </a:prstGeom>
          <a:noFill/>
          <a:ln>
            <a:noFill/>
          </a:ln>
        </p:spPr>
        <p:txBody>
          <a:bodyPr anchorCtr="0" anchor="t" bIns="46800" lIns="90000" spcFirstLastPara="1" rIns="90000" wrap="square" tIns="46800">
            <a:noAutofit/>
          </a:bodyPr>
          <a:lstStyle/>
          <a:p>
            <a:pPr indent="-342900" lvl="0" marL="342900" rtl="0" algn="l">
              <a:spcBef>
                <a:spcPts val="0"/>
              </a:spcBef>
              <a:spcAft>
                <a:spcPts val="0"/>
              </a:spcAft>
              <a:buSzPts val="2400"/>
              <a:buFont typeface="Arial"/>
              <a:buChar char="•"/>
            </a:pPr>
            <a:r>
              <a:rPr lang="pt-BR" sz="2400"/>
              <a:t>Quando não fizer sentido instanciar uma classe, ou seja, quando desejarmos apenas que as classes filhas possam ser instanciada, utilizamos a palavra chave </a:t>
            </a:r>
            <a:r>
              <a:rPr b="1" lang="pt-BR" sz="2400"/>
              <a:t>abstract</a:t>
            </a:r>
            <a:r>
              <a:rPr lang="pt-BR" sz="2400"/>
              <a:t> ao declarar a classe.</a:t>
            </a:r>
            <a:endParaRPr/>
          </a:p>
          <a:p>
            <a:pPr indent="-342900" lvl="0" marL="342900" rtl="0" algn="l">
              <a:spcBef>
                <a:spcPts val="800"/>
              </a:spcBef>
              <a:spcAft>
                <a:spcPts val="0"/>
              </a:spcAft>
              <a:buSzPts val="2400"/>
              <a:buFont typeface="Arial"/>
              <a:buChar char="•"/>
            </a:pPr>
            <a:r>
              <a:rPr lang="pt-BR" sz="2400"/>
              <a:t>Uma classe abstrata diferentemente de uma classe concreta não pode ser instanciada. Elas são usadas normalmente para se definir uma assinatura e uma implementação padrão para suas classes filhas.</a:t>
            </a:r>
            <a:endParaRPr b="1" sz="2400"/>
          </a:p>
          <a:p>
            <a:pPr indent="-342900" lvl="0" marL="342900" rtl="0" algn="just">
              <a:spcBef>
                <a:spcPts val="800"/>
              </a:spcBef>
              <a:spcAft>
                <a:spcPts val="0"/>
              </a:spcAft>
              <a:buSzPts val="3200"/>
              <a:buFont typeface="Times New Roman"/>
              <a:buNone/>
            </a:pPr>
            <a:r>
              <a:t/>
            </a:r>
            <a:endParaRPr/>
          </a:p>
          <a:p>
            <a:pPr indent="-139700" lvl="0" marL="342900" rtl="0" algn="l">
              <a:spcBef>
                <a:spcPts val="800"/>
              </a:spcBef>
              <a:spcAft>
                <a:spcPts val="0"/>
              </a:spcAft>
              <a:buSzPts val="3200"/>
              <a:buFont typeface="Arial"/>
              <a:buNone/>
            </a:pPr>
            <a:r>
              <a:t/>
            </a:r>
            <a:endParaRPr b="1"/>
          </a:p>
        </p:txBody>
      </p:sp>
      <p:sp>
        <p:nvSpPr>
          <p:cNvPr id="130" name="Google Shape;130;p7"/>
          <p:cNvSpPr/>
          <p:nvPr/>
        </p:nvSpPr>
        <p:spPr>
          <a:xfrm>
            <a:off x="522288" y="3500438"/>
            <a:ext cx="6216650" cy="2308225"/>
          </a:xfrm>
          <a:prstGeom prst="rect">
            <a:avLst/>
          </a:pr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Arial"/>
                <a:ea typeface="Arial"/>
                <a:cs typeface="Arial"/>
                <a:sym typeface="Arial"/>
              </a:rPr>
              <a:t>public </a:t>
            </a:r>
            <a:r>
              <a:rPr lang="pt-BR" sz="1800">
                <a:solidFill>
                  <a:srgbClr val="FF0000"/>
                </a:solidFill>
                <a:latin typeface="Arial"/>
                <a:ea typeface="Arial"/>
                <a:cs typeface="Arial"/>
                <a:sym typeface="Arial"/>
              </a:rPr>
              <a:t>abstract</a:t>
            </a:r>
            <a:r>
              <a:rPr lang="pt-BR" sz="1800">
                <a:solidFill>
                  <a:schemeClr val="dk1"/>
                </a:solidFill>
                <a:latin typeface="Arial"/>
                <a:ea typeface="Arial"/>
                <a:cs typeface="Arial"/>
                <a:sym typeface="Arial"/>
              </a:rPr>
              <a:t> class Funcionario {</a:t>
            </a:r>
            <a:endParaRPr/>
          </a:p>
          <a:p>
            <a:pPr indent="0" lvl="0" marL="0" marR="0" rtl="0" algn="l">
              <a:spcBef>
                <a:spcPts val="0"/>
              </a:spcBef>
              <a:spcAft>
                <a:spcPts val="0"/>
              </a:spcAft>
              <a:buNone/>
            </a:pPr>
            <a:r>
              <a:rPr lang="pt-BR" sz="1800">
                <a:solidFill>
                  <a:schemeClr val="dk1"/>
                </a:solidFill>
                <a:latin typeface="Arial"/>
                <a:ea typeface="Arial"/>
                <a:cs typeface="Arial"/>
                <a:sym typeface="Arial"/>
              </a:rPr>
              <a:t>	protected double salario;</a:t>
            </a:r>
            <a:endParaRPr/>
          </a:p>
          <a:p>
            <a:pPr indent="0" lvl="0" marL="0" marR="0" rtl="0" algn="l">
              <a:spcBef>
                <a:spcPts val="0"/>
              </a:spcBef>
              <a:spcAft>
                <a:spcPts val="0"/>
              </a:spcAft>
              <a:buNone/>
            </a:pPr>
            <a:br>
              <a:rPr lang="pt-BR" sz="1800">
                <a:solidFill>
                  <a:schemeClr val="dk1"/>
                </a:solidFill>
                <a:latin typeface="Arial"/>
                <a:ea typeface="Arial"/>
                <a:cs typeface="Arial"/>
                <a:sym typeface="Arial"/>
              </a:rPr>
            </a:br>
            <a:r>
              <a:rPr lang="pt-BR" sz="1800">
                <a:solidFill>
                  <a:schemeClr val="dk1"/>
                </a:solidFill>
                <a:latin typeface="Arial"/>
                <a:ea typeface="Arial"/>
                <a:cs typeface="Arial"/>
                <a:sym typeface="Arial"/>
              </a:rPr>
              <a:t>	public double getBonificacao(){</a:t>
            </a:r>
            <a:endParaRPr/>
          </a:p>
          <a:p>
            <a:pPr indent="0" lvl="0" marL="0" marR="0" rtl="0" algn="l">
              <a:spcBef>
                <a:spcPts val="0"/>
              </a:spcBef>
              <a:spcAft>
                <a:spcPts val="0"/>
              </a:spcAft>
              <a:buNone/>
            </a:pPr>
            <a:r>
              <a:rPr lang="pt-BR" sz="1800">
                <a:solidFill>
                  <a:schemeClr val="dk1"/>
                </a:solidFill>
                <a:latin typeface="Arial"/>
                <a:ea typeface="Arial"/>
                <a:cs typeface="Arial"/>
                <a:sym typeface="Arial"/>
              </a:rPr>
              <a:t>    		return this.salario * 0.10;</a:t>
            </a:r>
            <a:endParaRPr/>
          </a:p>
          <a:p>
            <a:pPr indent="0" lvl="0" marL="0" marR="0" rtl="0" algn="l">
              <a:spcBef>
                <a:spcPts val="0"/>
              </a:spcBef>
              <a:spcAft>
                <a:spcPts val="0"/>
              </a:spcAft>
              <a:buNone/>
            </a:pPr>
            <a:r>
              <a:rPr lang="pt-BR"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pt-BR" sz="1800">
                <a:solidFill>
                  <a:schemeClr val="dk1"/>
                </a:solidFill>
                <a:latin typeface="Arial"/>
                <a:ea typeface="Arial"/>
                <a:cs typeface="Arial"/>
                <a:sym typeface="Arial"/>
              </a:rPr>
              <a:t>// outros atributos e métodos comuns a todos Funcionarios</a:t>
            </a:r>
            <a:endParaRPr/>
          </a:p>
          <a:p>
            <a:pPr indent="0" lvl="0" marL="0" marR="0" rtl="0" algn="l">
              <a:spcBef>
                <a:spcPts val="0"/>
              </a:spcBef>
              <a:spcAft>
                <a:spcPts val="0"/>
              </a:spcAft>
              <a:buNone/>
            </a:pPr>
            <a:r>
              <a:rPr lang="pt-BR" sz="1800">
                <a:solidFill>
                  <a:schemeClr val="dk1"/>
                </a:solidFill>
                <a:latin typeface="Arial"/>
                <a:ea typeface="Arial"/>
                <a:cs typeface="Arial"/>
                <a:sym typeface="Arial"/>
              </a:rPr>
              <a:t>}</a:t>
            </a:r>
            <a:endParaRPr/>
          </a:p>
        </p:txBody>
      </p:sp>
      <p:sp>
        <p:nvSpPr>
          <p:cNvPr id="131" name="Google Shape;131;p7"/>
          <p:cNvSpPr/>
          <p:nvPr/>
        </p:nvSpPr>
        <p:spPr>
          <a:xfrm>
            <a:off x="7453313" y="4071938"/>
            <a:ext cx="4214812" cy="646112"/>
          </a:xfrm>
          <a:prstGeom prst="rect">
            <a:avLst/>
          </a:pr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800">
                <a:solidFill>
                  <a:schemeClr val="dk1"/>
                </a:solidFill>
                <a:latin typeface="Arial"/>
                <a:ea typeface="Arial"/>
                <a:cs typeface="Arial"/>
                <a:sym typeface="Arial"/>
              </a:rPr>
              <a:t>O que acontece se tentarmos executar: </a:t>
            </a:r>
            <a:r>
              <a:rPr lang="pt-BR" sz="1800">
                <a:solidFill>
                  <a:srgbClr val="FF0000"/>
                </a:solidFill>
                <a:latin typeface="Arial"/>
                <a:ea typeface="Arial"/>
                <a:cs typeface="Arial"/>
                <a:sym typeface="Arial"/>
              </a:rPr>
              <a:t>Funcionario f = new Funcionario();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Effect filter="fade" transition="in">
                                      <p:cBhvr>
                                        <p:cTn dur="2000"/>
                                        <p:tgtEl>
                                          <p:spTgt spid="13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8"/>
          <p:cNvPicPr preferRelativeResize="0"/>
          <p:nvPr/>
        </p:nvPicPr>
        <p:blipFill rotWithShape="1">
          <a:blip r:embed="rId3">
            <a:alphaModFix/>
          </a:blip>
          <a:srcRect b="0" l="0" r="0" t="0"/>
          <a:stretch/>
        </p:blipFill>
        <p:spPr>
          <a:xfrm>
            <a:off x="476250" y="4000500"/>
            <a:ext cx="5486400" cy="1038225"/>
          </a:xfrm>
          <a:prstGeom prst="rect">
            <a:avLst/>
          </a:prstGeom>
          <a:noFill/>
          <a:ln>
            <a:noFill/>
          </a:ln>
        </p:spPr>
      </p:pic>
      <p:sp>
        <p:nvSpPr>
          <p:cNvPr id="137" name="Google Shape;137;p8"/>
          <p:cNvSpPr txBox="1"/>
          <p:nvPr/>
        </p:nvSpPr>
        <p:spPr>
          <a:xfrm>
            <a:off x="1766888" y="5149850"/>
            <a:ext cx="2103437" cy="863600"/>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None/>
            </a:pPr>
            <a:r>
              <a:rPr lang="pt-BR" sz="1000">
                <a:solidFill>
                  <a:srgbClr val="4F81BD"/>
                </a:solidFill>
                <a:latin typeface="Arial"/>
                <a:ea typeface="Arial"/>
                <a:cs typeface="Arial"/>
                <a:sym typeface="Arial"/>
              </a:rPr>
              <a:t>Posso instanciar um Funcionario?</a:t>
            </a:r>
            <a:endParaRPr/>
          </a:p>
          <a:p>
            <a:pPr indent="0" lvl="0" marL="0" marR="0" rtl="0" algn="l">
              <a:spcBef>
                <a:spcPts val="0"/>
              </a:spcBef>
              <a:spcAft>
                <a:spcPts val="0"/>
              </a:spcAft>
              <a:buNone/>
            </a:pPr>
            <a:r>
              <a:rPr lang="pt-BR" sz="1000">
                <a:solidFill>
                  <a:srgbClr val="4F81BD"/>
                </a:solidFill>
                <a:latin typeface="Arial"/>
                <a:ea typeface="Arial"/>
                <a:cs typeface="Arial"/>
                <a:sym typeface="Arial"/>
              </a:rPr>
              <a:t>Sim.</a:t>
            </a:r>
            <a:endParaRPr/>
          </a:p>
          <a:p>
            <a:pPr indent="0" lvl="0" marL="0" marR="0" rtl="0" algn="l">
              <a:spcBef>
                <a:spcPts val="0"/>
              </a:spcBef>
              <a:spcAft>
                <a:spcPts val="0"/>
              </a:spcAft>
              <a:buNone/>
            </a:pPr>
            <a:br>
              <a:rPr lang="pt-BR" sz="1000">
                <a:solidFill>
                  <a:srgbClr val="4F81BD"/>
                </a:solidFill>
                <a:latin typeface="Arial"/>
                <a:ea typeface="Arial"/>
                <a:cs typeface="Arial"/>
                <a:sym typeface="Arial"/>
              </a:rPr>
            </a:br>
            <a:r>
              <a:rPr lang="pt-BR" sz="1000">
                <a:solidFill>
                  <a:srgbClr val="4F81BD"/>
                </a:solidFill>
                <a:latin typeface="Arial"/>
                <a:ea typeface="Arial"/>
                <a:cs typeface="Arial"/>
                <a:sym typeface="Arial"/>
              </a:rPr>
              <a:t>Faz sentido?</a:t>
            </a:r>
            <a:endParaRPr/>
          </a:p>
          <a:p>
            <a:pPr indent="0" lvl="0" marL="0" marR="0" rtl="0" algn="l">
              <a:spcBef>
                <a:spcPts val="0"/>
              </a:spcBef>
              <a:spcAft>
                <a:spcPts val="0"/>
              </a:spcAft>
              <a:buNone/>
            </a:pPr>
            <a:r>
              <a:rPr lang="pt-BR" sz="1000">
                <a:solidFill>
                  <a:srgbClr val="4F81BD"/>
                </a:solidFill>
                <a:latin typeface="Arial"/>
                <a:ea typeface="Arial"/>
                <a:cs typeface="Arial"/>
                <a:sym typeface="Arial"/>
              </a:rPr>
              <a:t>Não. </a:t>
            </a:r>
            <a:endParaRPr/>
          </a:p>
        </p:txBody>
      </p:sp>
      <p:cxnSp>
        <p:nvCxnSpPr>
          <p:cNvPr id="138" name="Google Shape;138;p8"/>
          <p:cNvCxnSpPr/>
          <p:nvPr/>
        </p:nvCxnSpPr>
        <p:spPr>
          <a:xfrm flipH="1">
            <a:off x="2286000" y="4930775"/>
            <a:ext cx="1047750" cy="1588"/>
          </a:xfrm>
          <a:prstGeom prst="straightConnector1">
            <a:avLst/>
          </a:prstGeom>
          <a:noFill/>
          <a:ln cap="flat" cmpd="sng" w="9525">
            <a:solidFill>
              <a:srgbClr val="4A7EBB"/>
            </a:solidFill>
            <a:prstDash val="solid"/>
            <a:miter lim="800000"/>
            <a:headEnd len="med" w="med" type="none"/>
            <a:tailEnd len="med" w="med" type="triangle"/>
          </a:ln>
        </p:spPr>
      </p:cxnSp>
      <p:sp>
        <p:nvSpPr>
          <p:cNvPr id="139" name="Google Shape;139;p8"/>
          <p:cNvSpPr txBox="1"/>
          <p:nvPr/>
        </p:nvSpPr>
        <p:spPr>
          <a:xfrm>
            <a:off x="2416350" y="3752838"/>
            <a:ext cx="1097100" cy="248400"/>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None/>
            </a:pPr>
            <a:r>
              <a:rPr lang="pt-BR" sz="1000">
                <a:solidFill>
                  <a:srgbClr val="4F81BD"/>
                </a:solidFill>
                <a:latin typeface="Arial"/>
                <a:ea typeface="Arial"/>
                <a:cs typeface="Arial"/>
                <a:sym typeface="Arial"/>
              </a:rPr>
              <a:t>Classe concreta</a:t>
            </a:r>
            <a:endParaRPr/>
          </a:p>
        </p:txBody>
      </p:sp>
      <p:sp>
        <p:nvSpPr>
          <p:cNvPr id="140" name="Google Shape;140;p8"/>
          <p:cNvSpPr txBox="1"/>
          <p:nvPr/>
        </p:nvSpPr>
        <p:spPr>
          <a:xfrm>
            <a:off x="8440738" y="4181475"/>
            <a:ext cx="1068387" cy="247650"/>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None/>
            </a:pPr>
            <a:r>
              <a:rPr lang="pt-BR" sz="1000">
                <a:solidFill>
                  <a:srgbClr val="4F81BD"/>
                </a:solidFill>
                <a:latin typeface="Arial"/>
                <a:ea typeface="Arial"/>
                <a:cs typeface="Arial"/>
                <a:sym typeface="Arial"/>
              </a:rPr>
              <a:t>Classe abstrata</a:t>
            </a:r>
            <a:endParaRPr/>
          </a:p>
        </p:txBody>
      </p:sp>
      <p:pic>
        <p:nvPicPr>
          <p:cNvPr id="141" name="Google Shape;141;p8"/>
          <p:cNvPicPr preferRelativeResize="0"/>
          <p:nvPr/>
        </p:nvPicPr>
        <p:blipFill rotWithShape="1">
          <a:blip r:embed="rId4">
            <a:alphaModFix/>
          </a:blip>
          <a:srcRect b="0" l="0" r="0" t="0"/>
          <a:stretch/>
        </p:blipFill>
        <p:spPr>
          <a:xfrm>
            <a:off x="7732713" y="4505325"/>
            <a:ext cx="3695700" cy="209550"/>
          </a:xfrm>
          <a:prstGeom prst="rect">
            <a:avLst/>
          </a:prstGeom>
          <a:noFill/>
          <a:ln>
            <a:noFill/>
          </a:ln>
        </p:spPr>
      </p:pic>
      <p:sp>
        <p:nvSpPr>
          <p:cNvPr id="142" name="Google Shape;142;p8"/>
          <p:cNvSpPr txBox="1"/>
          <p:nvPr/>
        </p:nvSpPr>
        <p:spPr>
          <a:xfrm>
            <a:off x="7475538" y="5048250"/>
            <a:ext cx="3952875" cy="863600"/>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just">
              <a:spcBef>
                <a:spcPts val="0"/>
              </a:spcBef>
              <a:spcAft>
                <a:spcPts val="0"/>
              </a:spcAft>
              <a:buNone/>
            </a:pPr>
            <a:r>
              <a:rPr lang="pt-BR" sz="1000">
                <a:solidFill>
                  <a:srgbClr val="4F81BD"/>
                </a:solidFill>
                <a:latin typeface="Arial"/>
                <a:ea typeface="Arial"/>
                <a:cs typeface="Arial"/>
                <a:sym typeface="Arial"/>
              </a:rPr>
              <a:t>Inserir </a:t>
            </a:r>
            <a:r>
              <a:rPr b="1" lang="pt-BR" sz="1000">
                <a:solidFill>
                  <a:srgbClr val="000000"/>
                </a:solidFill>
                <a:latin typeface="Arial"/>
                <a:ea typeface="Arial"/>
                <a:cs typeface="Arial"/>
                <a:sym typeface="Arial"/>
              </a:rPr>
              <a:t>abstract</a:t>
            </a:r>
            <a:r>
              <a:rPr b="1" lang="pt-BR" sz="1000">
                <a:solidFill>
                  <a:srgbClr val="4F81BD"/>
                </a:solidFill>
                <a:latin typeface="Arial"/>
                <a:ea typeface="Arial"/>
                <a:cs typeface="Arial"/>
                <a:sym typeface="Arial"/>
              </a:rPr>
              <a:t> </a:t>
            </a:r>
            <a:r>
              <a:rPr lang="pt-BR" sz="1000">
                <a:solidFill>
                  <a:srgbClr val="4F81BD"/>
                </a:solidFill>
                <a:latin typeface="Arial"/>
                <a:ea typeface="Arial"/>
                <a:cs typeface="Arial"/>
                <a:sym typeface="Arial"/>
              </a:rPr>
              <a:t>antes do class na classe</a:t>
            </a:r>
            <a:endParaRPr/>
          </a:p>
          <a:p>
            <a:pPr indent="0" lvl="0" marL="0" marR="0" rtl="0" algn="just">
              <a:spcBef>
                <a:spcPts val="0"/>
              </a:spcBef>
              <a:spcAft>
                <a:spcPts val="0"/>
              </a:spcAft>
              <a:buNone/>
            </a:pPr>
            <a:r>
              <a:rPr b="1" lang="pt-BR" sz="1000">
                <a:solidFill>
                  <a:srgbClr val="000000"/>
                </a:solidFill>
                <a:latin typeface="Arial"/>
                <a:ea typeface="Arial"/>
                <a:cs typeface="Arial"/>
                <a:sym typeface="Arial"/>
              </a:rPr>
              <a:t>Funcionario</a:t>
            </a:r>
            <a:r>
              <a:rPr lang="pt-BR" sz="1000">
                <a:solidFill>
                  <a:srgbClr val="4F81BD"/>
                </a:solidFill>
                <a:latin typeface="Arial"/>
                <a:ea typeface="Arial"/>
                <a:cs typeface="Arial"/>
                <a:sym typeface="Arial"/>
              </a:rPr>
              <a:t>. A classe </a:t>
            </a:r>
            <a:r>
              <a:rPr b="1" lang="pt-BR" sz="1000">
                <a:solidFill>
                  <a:srgbClr val="000000"/>
                </a:solidFill>
                <a:latin typeface="Arial"/>
                <a:ea typeface="Arial"/>
                <a:cs typeface="Arial"/>
                <a:sym typeface="Arial"/>
              </a:rPr>
              <a:t>TestaFuncionario</a:t>
            </a:r>
            <a:r>
              <a:rPr lang="pt-BR" sz="1000">
                <a:solidFill>
                  <a:srgbClr val="4F81BD"/>
                </a:solidFill>
                <a:latin typeface="Arial"/>
                <a:ea typeface="Arial"/>
                <a:cs typeface="Arial"/>
                <a:sym typeface="Arial"/>
              </a:rPr>
              <a:t> não compilará, pois não posso mais instanciar um funcionário.  A classe </a:t>
            </a:r>
            <a:r>
              <a:rPr b="1" lang="pt-BR" sz="1000">
                <a:solidFill>
                  <a:srgbClr val="000000"/>
                </a:solidFill>
                <a:latin typeface="Arial"/>
                <a:ea typeface="Arial"/>
                <a:cs typeface="Arial"/>
                <a:sym typeface="Arial"/>
              </a:rPr>
              <a:t>Funcionario</a:t>
            </a:r>
            <a:r>
              <a:rPr lang="pt-BR" sz="1000">
                <a:solidFill>
                  <a:srgbClr val="4F81BD"/>
                </a:solidFill>
                <a:latin typeface="Arial"/>
                <a:ea typeface="Arial"/>
                <a:cs typeface="Arial"/>
                <a:sym typeface="Arial"/>
              </a:rPr>
              <a:t> não pode ser instanciada, mas pode ser usada para polimorfismo e herança.</a:t>
            </a:r>
            <a:endParaRPr/>
          </a:p>
        </p:txBody>
      </p:sp>
      <p:cxnSp>
        <p:nvCxnSpPr>
          <p:cNvPr id="143" name="Google Shape;143;p8"/>
          <p:cNvCxnSpPr/>
          <p:nvPr/>
        </p:nvCxnSpPr>
        <p:spPr>
          <a:xfrm flipH="1">
            <a:off x="8761413" y="4716463"/>
            <a:ext cx="1047750" cy="1587"/>
          </a:xfrm>
          <a:prstGeom prst="straightConnector1">
            <a:avLst/>
          </a:prstGeom>
          <a:noFill/>
          <a:ln cap="flat" cmpd="sng" w="9525">
            <a:solidFill>
              <a:srgbClr val="4A7EBB"/>
            </a:solidFill>
            <a:prstDash val="solid"/>
            <a:miter lim="800000"/>
            <a:headEnd len="med" w="med" type="none"/>
            <a:tailEnd len="med" w="med" type="triangle"/>
          </a:ln>
        </p:spPr>
      </p:cxnSp>
      <p:pic>
        <p:nvPicPr>
          <p:cNvPr id="144" name="Google Shape;144;p8"/>
          <p:cNvPicPr preferRelativeResize="0"/>
          <p:nvPr/>
        </p:nvPicPr>
        <p:blipFill rotWithShape="1">
          <a:blip r:embed="rId5">
            <a:alphaModFix/>
          </a:blip>
          <a:srcRect b="0" l="0" r="0" t="0"/>
          <a:stretch/>
        </p:blipFill>
        <p:spPr>
          <a:xfrm>
            <a:off x="772749" y="776300"/>
            <a:ext cx="11233576" cy="2929575"/>
          </a:xfrm>
          <a:prstGeom prst="rect">
            <a:avLst/>
          </a:prstGeom>
          <a:noFill/>
          <a:ln>
            <a:noFill/>
          </a:ln>
        </p:spPr>
      </p:pic>
      <p:sp>
        <p:nvSpPr>
          <p:cNvPr id="145" name="Google Shape;145;p8"/>
          <p:cNvSpPr txBox="1"/>
          <p:nvPr/>
        </p:nvSpPr>
        <p:spPr>
          <a:xfrm>
            <a:off x="593725" y="214313"/>
            <a:ext cx="10969625" cy="561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000"/>
              <a:buFont typeface="Times New Roman"/>
              <a:buNone/>
            </a:pPr>
            <a:r>
              <a:rPr b="1" lang="pt-BR" sz="2000">
                <a:solidFill>
                  <a:schemeClr val="lt1"/>
                </a:solidFill>
                <a:latin typeface="Arial"/>
                <a:ea typeface="Arial"/>
                <a:cs typeface="Arial"/>
                <a:sym typeface="Arial"/>
              </a:rPr>
              <a:t>CLASSE ABSTRATA</a:t>
            </a:r>
            <a:endParaRPr sz="20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nvSpPr>
        <p:spPr>
          <a:xfrm>
            <a:off x="555625" y="169863"/>
            <a:ext cx="3109913" cy="401637"/>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pt-BR" sz="2000">
                <a:solidFill>
                  <a:schemeClr val="lt1"/>
                </a:solidFill>
                <a:latin typeface="Arial"/>
                <a:ea typeface="Arial"/>
                <a:cs typeface="Arial"/>
                <a:sym typeface="Arial"/>
              </a:rPr>
              <a:t>MÉTODOS ABSTRATOS</a:t>
            </a:r>
            <a:endParaRPr/>
          </a:p>
        </p:txBody>
      </p:sp>
      <p:sp>
        <p:nvSpPr>
          <p:cNvPr id="151" name="Google Shape;151;p9"/>
          <p:cNvSpPr/>
          <p:nvPr/>
        </p:nvSpPr>
        <p:spPr>
          <a:xfrm>
            <a:off x="236538" y="857250"/>
            <a:ext cx="11715750" cy="1079500"/>
          </a:xfrm>
          <a:prstGeom prst="rect">
            <a:avLst/>
          </a:prstGeom>
          <a:noFill/>
          <a:ln>
            <a:noFill/>
          </a:ln>
        </p:spPr>
        <p:txBody>
          <a:bodyPr anchorCtr="0" anchor="t" bIns="46800" lIns="90000" spcFirstLastPara="1" rIns="90000" wrap="square" tIns="46800">
            <a:spAutoFit/>
          </a:bodyPr>
          <a:lstStyle/>
          <a:p>
            <a:pPr indent="0" lvl="0" marL="0" marR="0" rtl="0" algn="just">
              <a:spcBef>
                <a:spcPts val="0"/>
              </a:spcBef>
              <a:spcAft>
                <a:spcPts val="0"/>
              </a:spcAft>
              <a:buNone/>
            </a:pPr>
            <a:r>
              <a:rPr lang="pt-BR" sz="1600">
                <a:solidFill>
                  <a:srgbClr val="000000"/>
                </a:solidFill>
                <a:latin typeface="Arial"/>
                <a:ea typeface="Arial"/>
                <a:cs typeface="Arial"/>
                <a:sym typeface="Arial"/>
              </a:rPr>
              <a:t>Os métodos abstratos definidos em uma classe abstrata devem obrigatoriamente ser implementados em uma classe concreta ou em suas classes filhas. Classes abstratas podem conter ou não métodos abstratos, ou seja, uma classe abstrata pode implementar ou não um método.</a:t>
            </a:r>
            <a:endParaRPr/>
          </a:p>
          <a:p>
            <a:pPr indent="0" lvl="0" marL="0" marR="0" rtl="0" algn="just">
              <a:spcBef>
                <a:spcPts val="0"/>
              </a:spcBef>
              <a:spcAft>
                <a:spcPts val="0"/>
              </a:spcAft>
              <a:buNone/>
            </a:pPr>
            <a:r>
              <a:rPr lang="pt-BR" sz="1600">
                <a:solidFill>
                  <a:srgbClr val="000000"/>
                </a:solidFill>
                <a:latin typeface="Arial"/>
                <a:ea typeface="Arial"/>
                <a:cs typeface="Arial"/>
                <a:sym typeface="Arial"/>
              </a:rPr>
              <a:t>Para criarmos uma classe ou método abstrato usamos a palavra-chave </a:t>
            </a:r>
            <a:r>
              <a:rPr b="1" lang="pt-BR" sz="1600">
                <a:solidFill>
                  <a:srgbClr val="000000"/>
                </a:solidFill>
                <a:latin typeface="Arial"/>
                <a:ea typeface="Arial"/>
                <a:cs typeface="Arial"/>
                <a:sym typeface="Arial"/>
              </a:rPr>
              <a:t>abstract.</a:t>
            </a:r>
            <a:endParaRPr/>
          </a:p>
        </p:txBody>
      </p:sp>
      <p:pic>
        <p:nvPicPr>
          <p:cNvPr id="152" name="Google Shape;152;p9"/>
          <p:cNvPicPr preferRelativeResize="0"/>
          <p:nvPr/>
        </p:nvPicPr>
        <p:blipFill rotWithShape="1">
          <a:blip r:embed="rId3">
            <a:alphaModFix/>
          </a:blip>
          <a:srcRect b="0" l="0" r="0" t="0"/>
          <a:stretch/>
        </p:blipFill>
        <p:spPr>
          <a:xfrm>
            <a:off x="0" y="2751138"/>
            <a:ext cx="4508500" cy="276225"/>
          </a:xfrm>
          <a:prstGeom prst="rect">
            <a:avLst/>
          </a:prstGeom>
          <a:noFill/>
          <a:ln>
            <a:noFill/>
          </a:ln>
        </p:spPr>
      </p:pic>
      <p:sp>
        <p:nvSpPr>
          <p:cNvPr id="153" name="Google Shape;153;p9"/>
          <p:cNvSpPr txBox="1"/>
          <p:nvPr/>
        </p:nvSpPr>
        <p:spPr>
          <a:xfrm>
            <a:off x="4451350" y="2241550"/>
            <a:ext cx="7524750" cy="555625"/>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just">
              <a:spcBef>
                <a:spcPts val="0"/>
              </a:spcBef>
              <a:spcAft>
                <a:spcPts val="0"/>
              </a:spcAft>
              <a:buNone/>
            </a:pPr>
            <a:r>
              <a:rPr lang="pt-BR" sz="1000">
                <a:solidFill>
                  <a:srgbClr val="1F497D"/>
                </a:solidFill>
                <a:latin typeface="Arial"/>
                <a:ea typeface="Arial"/>
                <a:cs typeface="Arial"/>
                <a:sym typeface="Arial"/>
              </a:rPr>
              <a:t>No nosso sistema precisamos aumentar o salário de todos funcionários, sendo que cada tipo </a:t>
            </a:r>
            <a:endParaRPr/>
          </a:p>
          <a:p>
            <a:pPr indent="0" lvl="0" marL="0" marR="0" rtl="0" algn="just">
              <a:spcBef>
                <a:spcPts val="0"/>
              </a:spcBef>
              <a:spcAft>
                <a:spcPts val="0"/>
              </a:spcAft>
              <a:buNone/>
            </a:pPr>
            <a:r>
              <a:rPr lang="pt-BR" sz="1000">
                <a:solidFill>
                  <a:srgbClr val="1F497D"/>
                </a:solidFill>
                <a:latin typeface="Arial"/>
                <a:ea typeface="Arial"/>
                <a:cs typeface="Arial"/>
                <a:sym typeface="Arial"/>
              </a:rPr>
              <a:t>de funcionário tem um tipo diferente de cálculo e queremos obrigar que o método seja implementado em suas classes filhas, para isto inserimos a assinatura do método na super classe.</a:t>
            </a:r>
            <a:endParaRPr/>
          </a:p>
        </p:txBody>
      </p:sp>
      <p:sp>
        <p:nvSpPr>
          <p:cNvPr id="154" name="Google Shape;154;p9"/>
          <p:cNvSpPr txBox="1"/>
          <p:nvPr/>
        </p:nvSpPr>
        <p:spPr>
          <a:xfrm>
            <a:off x="596900" y="2322513"/>
            <a:ext cx="1487488" cy="401637"/>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None/>
            </a:pPr>
            <a:r>
              <a:rPr lang="pt-BR" sz="1000">
                <a:solidFill>
                  <a:srgbClr val="1F497D"/>
                </a:solidFill>
                <a:latin typeface="Arial"/>
                <a:ea typeface="Arial"/>
                <a:cs typeface="Arial"/>
                <a:sym typeface="Arial"/>
              </a:rPr>
              <a:t>Insira o código abaixo</a:t>
            </a:r>
            <a:endParaRPr/>
          </a:p>
          <a:p>
            <a:pPr indent="0" lvl="0" marL="0" marR="0" rtl="0" algn="l">
              <a:spcBef>
                <a:spcPts val="0"/>
              </a:spcBef>
              <a:spcAft>
                <a:spcPts val="0"/>
              </a:spcAft>
              <a:buNone/>
            </a:pPr>
            <a:r>
              <a:rPr lang="pt-BR" sz="1000">
                <a:solidFill>
                  <a:srgbClr val="1F497D"/>
                </a:solidFill>
                <a:latin typeface="Arial"/>
                <a:ea typeface="Arial"/>
                <a:cs typeface="Arial"/>
                <a:sym typeface="Arial"/>
              </a:rPr>
              <a:t>na classe </a:t>
            </a:r>
            <a:r>
              <a:rPr b="1" lang="pt-BR" sz="1000">
                <a:solidFill>
                  <a:srgbClr val="000000"/>
                </a:solidFill>
                <a:latin typeface="Arial"/>
                <a:ea typeface="Arial"/>
                <a:cs typeface="Arial"/>
                <a:sym typeface="Arial"/>
              </a:rPr>
              <a:t>Funcionario</a:t>
            </a:r>
            <a:endParaRPr/>
          </a:p>
        </p:txBody>
      </p:sp>
      <p:pic>
        <p:nvPicPr>
          <p:cNvPr id="155" name="Google Shape;155;p9"/>
          <p:cNvPicPr preferRelativeResize="0"/>
          <p:nvPr/>
        </p:nvPicPr>
        <p:blipFill rotWithShape="1">
          <a:blip r:embed="rId4">
            <a:alphaModFix/>
          </a:blip>
          <a:srcRect b="0" l="0" r="0" t="0"/>
          <a:stretch/>
        </p:blipFill>
        <p:spPr>
          <a:xfrm>
            <a:off x="571500" y="3919538"/>
            <a:ext cx="9713913" cy="1866900"/>
          </a:xfrm>
          <a:prstGeom prst="rect">
            <a:avLst/>
          </a:prstGeom>
          <a:noFill/>
          <a:ln>
            <a:noFill/>
          </a:ln>
        </p:spPr>
      </p:pic>
      <p:sp>
        <p:nvSpPr>
          <p:cNvPr id="156" name="Google Shape;156;p9"/>
          <p:cNvSpPr txBox="1"/>
          <p:nvPr/>
        </p:nvSpPr>
        <p:spPr>
          <a:xfrm>
            <a:off x="3832225" y="3313113"/>
            <a:ext cx="3324225" cy="401637"/>
          </a:xfrm>
          <a:prstGeom prst="rect">
            <a:avLst/>
          </a:prstGeom>
          <a:solidFill>
            <a:srgbClr val="FFFFFF"/>
          </a:solidFill>
          <a:ln cap="flat" cmpd="sng" w="25550">
            <a:solidFill>
              <a:srgbClr val="4F81BD"/>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None/>
            </a:pPr>
            <a:r>
              <a:rPr lang="pt-BR" sz="1000">
                <a:solidFill>
                  <a:srgbClr val="1F497D"/>
                </a:solidFill>
                <a:latin typeface="Arial"/>
                <a:ea typeface="Arial"/>
                <a:cs typeface="Arial"/>
                <a:sym typeface="Arial"/>
              </a:rPr>
              <a:t>Temos que implementar os métodos nas classes filhas.</a:t>
            </a:r>
            <a:endParaRPr/>
          </a:p>
          <a:p>
            <a:pPr indent="0" lvl="0" marL="0" marR="0" rtl="0" algn="l">
              <a:spcBef>
                <a:spcPts val="0"/>
              </a:spcBef>
              <a:spcAft>
                <a:spcPts val="0"/>
              </a:spcAft>
              <a:buNone/>
            </a:pPr>
            <a:r>
              <a:rPr lang="pt-BR" sz="1000">
                <a:solidFill>
                  <a:srgbClr val="1F497D"/>
                </a:solidFill>
                <a:latin typeface="Arial"/>
                <a:ea typeface="Arial"/>
                <a:cs typeface="Arial"/>
                <a:sym typeface="Arial"/>
              </a:rPr>
              <a:t>Utilize o </a:t>
            </a:r>
            <a:r>
              <a:rPr b="1" lang="pt-BR" sz="1000">
                <a:solidFill>
                  <a:srgbClr val="000000"/>
                </a:solidFill>
                <a:latin typeface="Arial"/>
                <a:ea typeface="Arial"/>
                <a:cs typeface="Arial"/>
                <a:sym typeface="Arial"/>
              </a:rPr>
              <a:t>quick fix</a:t>
            </a:r>
            <a:r>
              <a:rPr lang="pt-BR" sz="1000">
                <a:solidFill>
                  <a:srgbClr val="1F497D"/>
                </a:solidFill>
                <a:latin typeface="Arial"/>
                <a:ea typeface="Arial"/>
                <a:cs typeface="Arial"/>
                <a:sym typeface="Arial"/>
              </a:rPr>
              <a:t> do eclipse.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2012-05-10T23:05:11Z</dcterms:created>
  <dc:creator>roni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0x010100601DA58A03D426469B2393E7570918A5</vt:lpwstr>
  </property>
</Properties>
</file>