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88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AE2D-BA27-4498-863F-866801F80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6D86F-A6B1-42D8-ADB5-9031D90EA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472D-5FC8-493E-BFFE-361D8EEE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24C-953A-4268-8AC3-0EDFC7E19FB1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82592-5777-4E67-A990-2299E299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47DD8-E455-4172-89B1-D73E93DE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6F12-674C-4054-B90F-CAA67E2F7AA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5386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BF6-ADA0-45F2-94C4-8ABD2386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5AD61-44FE-4EE1-A389-D389DBE2E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D8B7-AB53-45C8-8A07-544C7DBD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24C-953A-4268-8AC3-0EDFC7E19FB1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2214-633B-41FB-AC8D-65B601F2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0D4B7-8B8A-444B-AF80-9551B076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6F12-674C-4054-B90F-CAA67E2F7AA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0386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C54DC-A45E-4064-9BBF-02F5C4B37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742CB-507C-4FE7-8A8B-74E7DF1C0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FA67-9488-4E45-9860-A9A85FBC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24C-953A-4268-8AC3-0EDFC7E19FB1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45DC2-3E38-436B-B4A4-58801FD4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ABF64-4D5E-4C61-8ACE-9174C80F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6F12-674C-4054-B90F-CAA67E2F7AA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6026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6FA9-266F-4593-AD3D-09377FD5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3655-B777-4ADB-9897-2D0C2457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3EF1B-5E01-487D-A82C-A5B4D40F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24C-953A-4268-8AC3-0EDFC7E19FB1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60A2A-BAD0-4D79-919B-91BDABA5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A3737-104B-4DA8-92E5-D6906C7B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6F12-674C-4054-B90F-CAA67E2F7AA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468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2145-44ED-44E7-AACA-B8004248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D6F73-7056-4355-B65F-A6A5A6B4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3BA68-66C5-4E58-8E56-FE578226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24C-953A-4268-8AC3-0EDFC7E19FB1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8E3F-22B0-4512-8C53-707FFF2B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7F07-6FE9-4D3F-B7FF-33DF1333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6F12-674C-4054-B90F-CAA67E2F7AA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9849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F947-DBB8-4070-9FF1-780DE9FB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1A00-160B-4BE2-8F41-C71063EE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F3C10-7CAF-4D28-BE44-509CC1D35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3F0FE-74DD-43EB-AD4A-A23BC13C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24C-953A-4268-8AC3-0EDFC7E19FB1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E98F4-E839-4129-91E8-E528E28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4A030-AA6F-4C3C-936C-439542B0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6F12-674C-4054-B90F-CAA67E2F7AA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4015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BD93-2308-4777-B9C2-5164073F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DD06-F8B4-4C5B-BD1A-DE8F4C926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62A04-878D-462D-BA01-C3948CCF9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A55B-A75C-4EE5-B528-1CFB7D9FB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DADBE-6B91-4188-8E47-5BF0D19C5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43E8-F2E5-4EB5-9932-D29FE3B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24C-953A-4268-8AC3-0EDFC7E19FB1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AA850-FAA3-4BD2-A4E9-BE6EAB65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772DF-8848-4B1B-B068-14AE481D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6F12-674C-4054-B90F-CAA67E2F7AA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737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867B-32DF-4C19-95E0-B1CF7C92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50813-8E26-4E4D-B12A-3FD4E0B8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24C-953A-4268-8AC3-0EDFC7E19FB1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4F035-E417-411B-8A90-8AC78E29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2D99B-6E68-49FA-BC0C-D830470F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6F12-674C-4054-B90F-CAA67E2F7AA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041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B619B-5B14-42D3-A035-441133AB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24C-953A-4268-8AC3-0EDFC7E19FB1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19128-92A8-4DF1-BB27-B1596C83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BE17-C3B0-44E9-BE72-60FACFD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6F12-674C-4054-B90F-CAA67E2F7AA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13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B494-E92E-407F-9DB0-AF74B7A3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D1C8-77C1-4997-84C2-C0F461DE9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37D8A-157F-45F3-AAFD-9F472F712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E404-7F88-4FEE-B9AE-7C1D4EC4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24C-953A-4268-8AC3-0EDFC7E19FB1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079BC-A76C-44F7-9EB0-19708E29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EB1BE-1152-42AF-9E52-E7DB617D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6F12-674C-4054-B90F-CAA67E2F7AA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9187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5013-55AC-46C6-B628-6BEDE6C6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54DA2-1BFC-4FC2-8882-458EFD2F6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2C47E-6595-4228-9238-44B6E9BBB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58DAB-663C-4502-959D-89D46732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524C-953A-4268-8AC3-0EDFC7E19FB1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8CE6A-B5FC-4BD4-98DD-113E9A40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88BC0-0C9E-474B-B849-643A7B62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6F12-674C-4054-B90F-CAA67E2F7AA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577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6D79E-E268-4E2E-9EBF-6EA827A3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D821C-85C1-4AC3-B8E3-53D677F0E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5E602-5C21-49F4-A422-EF43033B9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524C-953A-4268-8AC3-0EDFC7E19FB1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7F50-B6B3-4571-B71C-C636A523D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24C9-AF44-4A49-A483-1DF4D05F7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16F12-674C-4054-B90F-CAA67E2F7AA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205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E1CE-9ADB-4142-93FD-98346F7EB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3AFF2-B14C-4591-B1A8-106E87F8F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577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63FE-D241-417D-9A98-D78107CB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230202: 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05D8-8155-4BAF-B2BF-AFC5D776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Calculate P(0 errors)=P0</a:t>
            </a:r>
          </a:p>
          <a:p>
            <a:r>
              <a:rPr lang="en-US" dirty="0"/>
              <a:t>Calculate P(1 correctable error in a single block)=P1</a:t>
            </a:r>
          </a:p>
          <a:p>
            <a:r>
              <a:rPr lang="en-US" dirty="0"/>
              <a:t>Calculate P(2 all remaining correctable errors in </a:t>
            </a:r>
            <a:r>
              <a:rPr lang="en-US" u="sng" dirty="0"/>
              <a:t>non-adjacent</a:t>
            </a:r>
            <a:r>
              <a:rPr lang="en-US" dirty="0"/>
              <a:t> blocks)=P2</a:t>
            </a:r>
          </a:p>
          <a:p>
            <a:r>
              <a:rPr lang="en-US" dirty="0"/>
              <a:t>Calculate P(detect)=PD (0000000)</a:t>
            </a:r>
          </a:p>
          <a:p>
            <a:r>
              <a:rPr lang="en-US" dirty="0"/>
              <a:t>Calculate P(undetectable errors)=PU </a:t>
            </a:r>
            <a:r>
              <a:rPr lang="en-US" dirty="0" err="1"/>
              <a:t>e.g</a:t>
            </a:r>
            <a:r>
              <a:rPr lang="en-US" dirty="0"/>
              <a:t>,  (124=HH0H000 -&gt; H00H000-&gt; H0VH000</a:t>
            </a:r>
          </a:p>
          <a:p>
            <a:r>
              <a:rPr lang="en-US" dirty="0"/>
              <a:t>Check that total P1+P2+PD+PU+P0=1</a:t>
            </a:r>
          </a:p>
          <a:p>
            <a:r>
              <a:rPr lang="en-US" dirty="0"/>
              <a:t>Calculate Mutual information, I(A:B)=S(A)+S(B)-S(A,B)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6093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230202: Outline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Almlöf</dc:creator>
  <cp:lastModifiedBy>Jonas Almlöf</cp:lastModifiedBy>
  <cp:revision>1</cp:revision>
  <dcterms:created xsi:type="dcterms:W3CDTF">2023-02-02T07:58:34Z</dcterms:created>
  <dcterms:modified xsi:type="dcterms:W3CDTF">2023-02-02T09:10:45Z</dcterms:modified>
</cp:coreProperties>
</file>