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76" r:id="rId28"/>
    <p:sldId id="283" r:id="rId29"/>
    <p:sldId id="284" r:id="rId30"/>
    <p:sldId id="285" r:id="rId31"/>
    <p:sldId id="287" r:id="rId32"/>
    <p:sldId id="286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BC180-8267-4C76-AFE2-E34166786793}" v="889" dt="2018-05-03T13:51:40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ncer, Alan R T" userId="9de0ba43-2e65-4576-bdaa-62bad2d0587d" providerId="ADAL" clId="{56ABC180-8267-4C76-AFE2-E34166786793}"/>
    <pc:docChg chg="undo custSel addSld modSld sldOrd">
      <pc:chgData name="Spencer, Alan R T" userId="9de0ba43-2e65-4576-bdaa-62bad2d0587d" providerId="ADAL" clId="{56ABC180-8267-4C76-AFE2-E34166786793}" dt="2018-05-03T13:51:40.685" v="885" actId="478"/>
      <pc:docMkLst>
        <pc:docMk/>
      </pc:docMkLst>
      <pc:sldChg chg="addSp delSp modSp add">
        <pc:chgData name="Spencer, Alan R T" userId="9de0ba43-2e65-4576-bdaa-62bad2d0587d" providerId="ADAL" clId="{56ABC180-8267-4C76-AFE2-E34166786793}" dt="2018-05-03T13:09:04.612" v="42" actId="1035"/>
        <pc:sldMkLst>
          <pc:docMk/>
          <pc:sldMk cId="1776188056" sldId="274"/>
        </pc:sldMkLst>
        <pc:spChg chg="mod">
          <ac:chgData name="Spencer, Alan R T" userId="9de0ba43-2e65-4576-bdaa-62bad2d0587d" providerId="ADAL" clId="{56ABC180-8267-4C76-AFE2-E34166786793}" dt="2018-05-03T13:07:08.079" v="12" actId="20577"/>
          <ac:spMkLst>
            <pc:docMk/>
            <pc:sldMk cId="1776188056" sldId="274"/>
            <ac:spMk id="2" creationId="{EC8F4788-C724-42F2-95D9-7452BBEF9871}"/>
          </ac:spMkLst>
        </pc:spChg>
        <pc:spChg chg="mod">
          <ac:chgData name="Spencer, Alan R T" userId="9de0ba43-2e65-4576-bdaa-62bad2d0587d" providerId="ADAL" clId="{56ABC180-8267-4C76-AFE2-E34166786793}" dt="2018-05-03T13:07:31.302" v="14" actId="12"/>
          <ac:spMkLst>
            <pc:docMk/>
            <pc:sldMk cId="1776188056" sldId="274"/>
            <ac:spMk id="3" creationId="{4B7192AE-960B-4CE8-BEBF-288612543DE8}"/>
          </ac:spMkLst>
        </pc:spChg>
        <pc:spChg chg="mod">
          <ac:chgData name="Spencer, Alan R T" userId="9de0ba43-2e65-4576-bdaa-62bad2d0587d" providerId="ADAL" clId="{56ABC180-8267-4C76-AFE2-E34166786793}" dt="2018-05-03T13:08:05.722" v="21" actId="14100"/>
          <ac:spMkLst>
            <pc:docMk/>
            <pc:sldMk cId="1776188056" sldId="274"/>
            <ac:spMk id="6" creationId="{A6539183-9C99-4D32-971E-B4FF81EC0885}"/>
          </ac:spMkLst>
        </pc:spChg>
        <pc:spChg chg="mod">
          <ac:chgData name="Spencer, Alan R T" userId="9de0ba43-2e65-4576-bdaa-62bad2d0587d" providerId="ADAL" clId="{56ABC180-8267-4C76-AFE2-E34166786793}" dt="2018-05-03T13:08:51.497" v="26" actId="14100"/>
          <ac:spMkLst>
            <pc:docMk/>
            <pc:sldMk cId="1776188056" sldId="274"/>
            <ac:spMk id="7" creationId="{B0D40344-BFAA-47AF-8FF0-9FD90C46AE58}"/>
          </ac:spMkLst>
        </pc:spChg>
        <pc:spChg chg="del">
          <ac:chgData name="Spencer, Alan R T" userId="9de0ba43-2e65-4576-bdaa-62bad2d0587d" providerId="ADAL" clId="{56ABC180-8267-4C76-AFE2-E34166786793}" dt="2018-05-03T13:07:54.093" v="17" actId="478"/>
          <ac:spMkLst>
            <pc:docMk/>
            <pc:sldMk cId="1776188056" sldId="274"/>
            <ac:spMk id="8" creationId="{1FAEBB33-20DD-4F05-A550-5C3DCFEE4657}"/>
          </ac:spMkLst>
        </pc:spChg>
        <pc:spChg chg="del">
          <ac:chgData name="Spencer, Alan R T" userId="9de0ba43-2e65-4576-bdaa-62bad2d0587d" providerId="ADAL" clId="{56ABC180-8267-4C76-AFE2-E34166786793}" dt="2018-05-03T13:07:53.397" v="16" actId="478"/>
          <ac:spMkLst>
            <pc:docMk/>
            <pc:sldMk cId="1776188056" sldId="274"/>
            <ac:spMk id="9" creationId="{831C2424-8DA4-4301-A16E-016B21676024}"/>
          </ac:spMkLst>
        </pc:spChg>
        <pc:spChg chg="del">
          <ac:chgData name="Spencer, Alan R T" userId="9de0ba43-2e65-4576-bdaa-62bad2d0587d" providerId="ADAL" clId="{56ABC180-8267-4C76-AFE2-E34166786793}" dt="2018-05-03T13:07:55.525" v="18" actId="478"/>
          <ac:spMkLst>
            <pc:docMk/>
            <pc:sldMk cId="1776188056" sldId="274"/>
            <ac:spMk id="10" creationId="{0D838897-6F02-4160-8FCC-BFEDBDFFBBF0}"/>
          </ac:spMkLst>
        </pc:spChg>
        <pc:spChg chg="del">
          <ac:chgData name="Spencer, Alan R T" userId="9de0ba43-2e65-4576-bdaa-62bad2d0587d" providerId="ADAL" clId="{56ABC180-8267-4C76-AFE2-E34166786793}" dt="2018-05-03T13:07:57.317" v="19" actId="478"/>
          <ac:spMkLst>
            <pc:docMk/>
            <pc:sldMk cId="1776188056" sldId="274"/>
            <ac:spMk id="11" creationId="{3CF6CB2B-F241-4C73-B862-6A3B1C306BBE}"/>
          </ac:spMkLst>
        </pc:spChg>
        <pc:spChg chg="del">
          <ac:chgData name="Spencer, Alan R T" userId="9de0ba43-2e65-4576-bdaa-62bad2d0587d" providerId="ADAL" clId="{56ABC180-8267-4C76-AFE2-E34166786793}" dt="2018-05-03T13:07:57.317" v="19" actId="478"/>
          <ac:spMkLst>
            <pc:docMk/>
            <pc:sldMk cId="1776188056" sldId="274"/>
            <ac:spMk id="12" creationId="{A12A1C17-87CD-4613-B2C8-AEFE16F2F187}"/>
          </ac:spMkLst>
        </pc:spChg>
        <pc:spChg chg="del">
          <ac:chgData name="Spencer, Alan R T" userId="9de0ba43-2e65-4576-bdaa-62bad2d0587d" providerId="ADAL" clId="{56ABC180-8267-4C76-AFE2-E34166786793}" dt="2018-05-03T13:07:57.317" v="19" actId="478"/>
          <ac:spMkLst>
            <pc:docMk/>
            <pc:sldMk cId="1776188056" sldId="274"/>
            <ac:spMk id="13" creationId="{86EA4B56-8F90-4061-A80B-874EEA57CA28}"/>
          </ac:spMkLst>
        </pc:spChg>
        <pc:spChg chg="del">
          <ac:chgData name="Spencer, Alan R T" userId="9de0ba43-2e65-4576-bdaa-62bad2d0587d" providerId="ADAL" clId="{56ABC180-8267-4C76-AFE2-E34166786793}" dt="2018-05-03T13:07:57.317" v="19" actId="478"/>
          <ac:spMkLst>
            <pc:docMk/>
            <pc:sldMk cId="1776188056" sldId="274"/>
            <ac:spMk id="14" creationId="{64E508AC-F14F-43C3-BCE9-302319FFCA55}"/>
          </ac:spMkLst>
        </pc:spChg>
        <pc:picChg chg="add mod">
          <ac:chgData name="Spencer, Alan R T" userId="9de0ba43-2e65-4576-bdaa-62bad2d0587d" providerId="ADAL" clId="{56ABC180-8267-4C76-AFE2-E34166786793}" dt="2018-05-03T13:09:04.612" v="42" actId="1035"/>
          <ac:picMkLst>
            <pc:docMk/>
            <pc:sldMk cId="1776188056" sldId="274"/>
            <ac:picMk id="15" creationId="{46E7A423-889E-4D15-90C4-D012EB28D4B5}"/>
          </ac:picMkLst>
        </pc:picChg>
      </pc:sldChg>
      <pc:sldChg chg="addSp delSp modSp add">
        <pc:chgData name="Spencer, Alan R T" userId="9de0ba43-2e65-4576-bdaa-62bad2d0587d" providerId="ADAL" clId="{56ABC180-8267-4C76-AFE2-E34166786793}" dt="2018-05-03T13:13:48.892" v="225" actId="5793"/>
        <pc:sldMkLst>
          <pc:docMk/>
          <pc:sldMk cId="3534302470" sldId="275"/>
        </pc:sldMkLst>
        <pc:spChg chg="mod">
          <ac:chgData name="Spencer, Alan R T" userId="9de0ba43-2e65-4576-bdaa-62bad2d0587d" providerId="ADAL" clId="{56ABC180-8267-4C76-AFE2-E34166786793}" dt="2018-05-03T13:13:48.892" v="225" actId="5793"/>
          <ac:spMkLst>
            <pc:docMk/>
            <pc:sldMk cId="3534302470" sldId="275"/>
            <ac:spMk id="2" creationId="{EC8F4788-C724-42F2-95D9-7452BBEF9871}"/>
          </ac:spMkLst>
        </pc:spChg>
        <pc:spChg chg="mod">
          <ac:chgData name="Spencer, Alan R T" userId="9de0ba43-2e65-4576-bdaa-62bad2d0587d" providerId="ADAL" clId="{56ABC180-8267-4C76-AFE2-E34166786793}" dt="2018-05-03T13:09:34.704" v="44"/>
          <ac:spMkLst>
            <pc:docMk/>
            <pc:sldMk cId="3534302470" sldId="275"/>
            <ac:spMk id="3" creationId="{4B7192AE-960B-4CE8-BEBF-288612543DE8}"/>
          </ac:spMkLst>
        </pc:spChg>
        <pc:spChg chg="mod">
          <ac:chgData name="Spencer, Alan R T" userId="9de0ba43-2e65-4576-bdaa-62bad2d0587d" providerId="ADAL" clId="{56ABC180-8267-4C76-AFE2-E34166786793}" dt="2018-05-03T13:11:54.359" v="102" actId="207"/>
          <ac:spMkLst>
            <pc:docMk/>
            <pc:sldMk cId="3534302470" sldId="275"/>
            <ac:spMk id="7" creationId="{B0D40344-BFAA-47AF-8FF0-9FD90C46AE58}"/>
          </ac:spMkLst>
        </pc:spChg>
        <pc:picChg chg="add mod">
          <ac:chgData name="Spencer, Alan R T" userId="9de0ba43-2e65-4576-bdaa-62bad2d0587d" providerId="ADAL" clId="{56ABC180-8267-4C76-AFE2-E34166786793}" dt="2018-05-03T13:10:16.508" v="58" actId="1076"/>
          <ac:picMkLst>
            <pc:docMk/>
            <pc:sldMk cId="3534302470" sldId="275"/>
            <ac:picMk id="8" creationId="{CFC055E3-7BFB-48A4-9C7B-2569FA506140}"/>
          </ac:picMkLst>
        </pc:picChg>
        <pc:picChg chg="del">
          <ac:chgData name="Spencer, Alan R T" userId="9de0ba43-2e65-4576-bdaa-62bad2d0587d" providerId="ADAL" clId="{56ABC180-8267-4C76-AFE2-E34166786793}" dt="2018-05-03T13:10:08.605" v="55" actId="478"/>
          <ac:picMkLst>
            <pc:docMk/>
            <pc:sldMk cId="3534302470" sldId="275"/>
            <ac:picMk id="15" creationId="{46E7A423-889E-4D15-90C4-D012EB28D4B5}"/>
          </ac:picMkLst>
        </pc:picChg>
      </pc:sldChg>
      <pc:sldChg chg="addSp delSp modSp add">
        <pc:chgData name="Spencer, Alan R T" userId="9de0ba43-2e65-4576-bdaa-62bad2d0587d" providerId="ADAL" clId="{56ABC180-8267-4C76-AFE2-E34166786793}" dt="2018-05-03T13:51:40.685" v="885" actId="478"/>
        <pc:sldMkLst>
          <pc:docMk/>
          <pc:sldMk cId="1123404089" sldId="276"/>
        </pc:sldMkLst>
        <pc:spChg chg="mod">
          <ac:chgData name="Spencer, Alan R T" userId="9de0ba43-2e65-4576-bdaa-62bad2d0587d" providerId="ADAL" clId="{56ABC180-8267-4C76-AFE2-E34166786793}" dt="2018-05-03T13:49:17.973" v="728" actId="20577"/>
          <ac:spMkLst>
            <pc:docMk/>
            <pc:sldMk cId="1123404089" sldId="276"/>
            <ac:spMk id="2" creationId="{34A6D105-02F1-4815-8916-648B42A4AD68}"/>
          </ac:spMkLst>
        </pc:spChg>
        <pc:spChg chg="del mod">
          <ac:chgData name="Spencer, Alan R T" userId="9de0ba43-2e65-4576-bdaa-62bad2d0587d" providerId="ADAL" clId="{56ABC180-8267-4C76-AFE2-E34166786793}" dt="2018-05-03T13:50:24.305" v="821" actId="478"/>
          <ac:spMkLst>
            <pc:docMk/>
            <pc:sldMk cId="1123404089" sldId="276"/>
            <ac:spMk id="3" creationId="{1056D922-73CB-4DFD-82E3-416B6EA9FE7A}"/>
          </ac:spMkLst>
        </pc:spChg>
        <pc:spChg chg="add del mod">
          <ac:chgData name="Spencer, Alan R T" userId="9de0ba43-2e65-4576-bdaa-62bad2d0587d" providerId="ADAL" clId="{56ABC180-8267-4C76-AFE2-E34166786793}" dt="2018-05-03T13:50:26.468" v="822" actId="478"/>
          <ac:spMkLst>
            <pc:docMk/>
            <pc:sldMk cId="1123404089" sldId="276"/>
            <ac:spMk id="6" creationId="{062B6724-A734-40C0-8EBF-782559DF1C8E}"/>
          </ac:spMkLst>
        </pc:spChg>
        <pc:spChg chg="add del">
          <ac:chgData name="Spencer, Alan R T" userId="9de0ba43-2e65-4576-bdaa-62bad2d0587d" providerId="ADAL" clId="{56ABC180-8267-4C76-AFE2-E34166786793}" dt="2018-05-03T13:51:37.904" v="883" actId="478"/>
          <ac:spMkLst>
            <pc:docMk/>
            <pc:sldMk cId="1123404089" sldId="276"/>
            <ac:spMk id="7" creationId="{21CAC94B-3406-40E9-B2F5-5014D56BADE6}"/>
          </ac:spMkLst>
        </pc:spChg>
        <pc:spChg chg="add del mod">
          <ac:chgData name="Spencer, Alan R T" userId="9de0ba43-2e65-4576-bdaa-62bad2d0587d" providerId="ADAL" clId="{56ABC180-8267-4C76-AFE2-E34166786793}" dt="2018-05-03T13:51:40.685" v="885" actId="478"/>
          <ac:spMkLst>
            <pc:docMk/>
            <pc:sldMk cId="1123404089" sldId="276"/>
            <ac:spMk id="9" creationId="{2BFD950D-554E-4D67-A52C-378726D1CDC6}"/>
          </ac:spMkLst>
        </pc:spChg>
        <pc:spChg chg="add">
          <ac:chgData name="Spencer, Alan R T" userId="9de0ba43-2e65-4576-bdaa-62bad2d0587d" providerId="ADAL" clId="{56ABC180-8267-4C76-AFE2-E34166786793}" dt="2018-05-03T13:51:38.418" v="884"/>
          <ac:spMkLst>
            <pc:docMk/>
            <pc:sldMk cId="1123404089" sldId="276"/>
            <ac:spMk id="10" creationId="{62E5C034-F8AE-42E1-BBDD-F2EDF5FC2513}"/>
          </ac:spMkLst>
        </pc:spChg>
        <pc:cxnChg chg="add">
          <ac:chgData name="Spencer, Alan R T" userId="9de0ba43-2e65-4576-bdaa-62bad2d0587d" providerId="ADAL" clId="{56ABC180-8267-4C76-AFE2-E34166786793}" dt="2018-05-03T13:30:37.584" v="473"/>
          <ac:cxnSpMkLst>
            <pc:docMk/>
            <pc:sldMk cId="1123404089" sldId="276"/>
            <ac:cxnSpMk id="4" creationId="{34F3505C-78DE-4CF3-882A-3AD5561D4B1D}"/>
          </ac:cxnSpMkLst>
        </pc:cxnChg>
      </pc:sldChg>
      <pc:sldChg chg="delSp modSp add">
        <pc:chgData name="Spencer, Alan R T" userId="9de0ba43-2e65-4576-bdaa-62bad2d0587d" providerId="ADAL" clId="{56ABC180-8267-4C76-AFE2-E34166786793}" dt="2018-05-03T13:13:40.019" v="213" actId="14100"/>
        <pc:sldMkLst>
          <pc:docMk/>
          <pc:sldMk cId="889431170" sldId="277"/>
        </pc:sldMkLst>
        <pc:spChg chg="mod">
          <ac:chgData name="Spencer, Alan R T" userId="9de0ba43-2e65-4576-bdaa-62bad2d0587d" providerId="ADAL" clId="{56ABC180-8267-4C76-AFE2-E34166786793}" dt="2018-05-03T13:12:28.060" v="131" actId="20577"/>
          <ac:spMkLst>
            <pc:docMk/>
            <pc:sldMk cId="889431170" sldId="277"/>
            <ac:spMk id="2" creationId="{EC8F4788-C724-42F2-95D9-7452BBEF9871}"/>
          </ac:spMkLst>
        </pc:spChg>
        <pc:spChg chg="mod">
          <ac:chgData name="Spencer, Alan R T" userId="9de0ba43-2e65-4576-bdaa-62bad2d0587d" providerId="ADAL" clId="{56ABC180-8267-4C76-AFE2-E34166786793}" dt="2018-05-03T13:13:40.019" v="213" actId="14100"/>
          <ac:spMkLst>
            <pc:docMk/>
            <pc:sldMk cId="889431170" sldId="277"/>
            <ac:spMk id="3" creationId="{4B7192AE-960B-4CE8-BEBF-288612543DE8}"/>
          </ac:spMkLst>
        </pc:spChg>
        <pc:spChg chg="del">
          <ac:chgData name="Spencer, Alan R T" userId="9de0ba43-2e65-4576-bdaa-62bad2d0587d" providerId="ADAL" clId="{56ABC180-8267-4C76-AFE2-E34166786793}" dt="2018-05-03T13:12:34.860" v="132" actId="478"/>
          <ac:spMkLst>
            <pc:docMk/>
            <pc:sldMk cId="889431170" sldId="277"/>
            <ac:spMk id="6" creationId="{A6539183-9C99-4D32-971E-B4FF81EC0885}"/>
          </ac:spMkLst>
        </pc:spChg>
        <pc:spChg chg="del">
          <ac:chgData name="Spencer, Alan R T" userId="9de0ba43-2e65-4576-bdaa-62bad2d0587d" providerId="ADAL" clId="{56ABC180-8267-4C76-AFE2-E34166786793}" dt="2018-05-03T13:12:34.860" v="132" actId="478"/>
          <ac:spMkLst>
            <pc:docMk/>
            <pc:sldMk cId="889431170" sldId="277"/>
            <ac:spMk id="7" creationId="{B0D40344-BFAA-47AF-8FF0-9FD90C46AE58}"/>
          </ac:spMkLst>
        </pc:spChg>
        <pc:picChg chg="del">
          <ac:chgData name="Spencer, Alan R T" userId="9de0ba43-2e65-4576-bdaa-62bad2d0587d" providerId="ADAL" clId="{56ABC180-8267-4C76-AFE2-E34166786793}" dt="2018-05-03T13:12:34.860" v="132" actId="478"/>
          <ac:picMkLst>
            <pc:docMk/>
            <pc:sldMk cId="889431170" sldId="277"/>
            <ac:picMk id="8" creationId="{CFC055E3-7BFB-48A4-9C7B-2569FA506140}"/>
          </ac:picMkLst>
        </pc:picChg>
      </pc:sldChg>
      <pc:sldChg chg="addSp delSp modSp add ord">
        <pc:chgData name="Spencer, Alan R T" userId="9de0ba43-2e65-4576-bdaa-62bad2d0587d" providerId="ADAL" clId="{56ABC180-8267-4C76-AFE2-E34166786793}" dt="2018-05-03T13:15:33.476" v="281" actId="1076"/>
        <pc:sldMkLst>
          <pc:docMk/>
          <pc:sldMk cId="2612209477" sldId="278"/>
        </pc:sldMkLst>
        <pc:spChg chg="mod">
          <ac:chgData name="Spencer, Alan R T" userId="9de0ba43-2e65-4576-bdaa-62bad2d0587d" providerId="ADAL" clId="{56ABC180-8267-4C76-AFE2-E34166786793}" dt="2018-05-03T13:15:21.943" v="278" actId="20577"/>
          <ac:spMkLst>
            <pc:docMk/>
            <pc:sldMk cId="2612209477" sldId="278"/>
            <ac:spMk id="4" creationId="{94935FFE-C8D7-4CC0-BB80-5C7702465B34}"/>
          </ac:spMkLst>
        </pc:spChg>
        <pc:spChg chg="mod">
          <ac:chgData name="Spencer, Alan R T" userId="9de0ba43-2e65-4576-bdaa-62bad2d0587d" providerId="ADAL" clId="{56ABC180-8267-4C76-AFE2-E34166786793}" dt="2018-05-03T13:14:33.706" v="261" actId="20577"/>
          <ac:spMkLst>
            <pc:docMk/>
            <pc:sldMk cId="2612209477" sldId="278"/>
            <ac:spMk id="7" creationId="{7956CFC2-B46B-412A-8DB5-15924AC62472}"/>
          </ac:spMkLst>
        </pc:spChg>
        <pc:picChg chg="add mod">
          <ac:chgData name="Spencer, Alan R T" userId="9de0ba43-2e65-4576-bdaa-62bad2d0587d" providerId="ADAL" clId="{56ABC180-8267-4C76-AFE2-E34166786793}" dt="2018-05-03T13:15:33.476" v="281" actId="1076"/>
          <ac:picMkLst>
            <pc:docMk/>
            <pc:sldMk cId="2612209477" sldId="278"/>
            <ac:picMk id="8" creationId="{17C24474-0C8F-4839-87BA-01B2DB0229D7}"/>
          </ac:picMkLst>
        </pc:picChg>
        <pc:picChg chg="del">
          <ac:chgData name="Spencer, Alan R T" userId="9de0ba43-2e65-4576-bdaa-62bad2d0587d" providerId="ADAL" clId="{56ABC180-8267-4C76-AFE2-E34166786793}" dt="2018-05-03T13:15:29.890" v="279" actId="478"/>
          <ac:picMkLst>
            <pc:docMk/>
            <pc:sldMk cId="2612209477" sldId="278"/>
            <ac:picMk id="9" creationId="{DABEE0E2-6D16-4D8E-84ED-3520820EE912}"/>
          </ac:picMkLst>
        </pc:picChg>
      </pc:sldChg>
      <pc:sldChg chg="addSp delSp modSp add">
        <pc:chgData name="Spencer, Alan R T" userId="9de0ba43-2e65-4576-bdaa-62bad2d0587d" providerId="ADAL" clId="{56ABC180-8267-4C76-AFE2-E34166786793}" dt="2018-05-03T13:16:36.420" v="297" actId="1076"/>
        <pc:sldMkLst>
          <pc:docMk/>
          <pc:sldMk cId="1623810689" sldId="279"/>
        </pc:sldMkLst>
        <pc:spChg chg="mod">
          <ac:chgData name="Spencer, Alan R T" userId="9de0ba43-2e65-4576-bdaa-62bad2d0587d" providerId="ADAL" clId="{56ABC180-8267-4C76-AFE2-E34166786793}" dt="2018-05-03T13:16:24.634" v="294" actId="404"/>
          <ac:spMkLst>
            <pc:docMk/>
            <pc:sldMk cId="1623810689" sldId="279"/>
            <ac:spMk id="4" creationId="{94935FFE-C8D7-4CC0-BB80-5C7702465B34}"/>
          </ac:spMkLst>
        </pc:spChg>
        <pc:spChg chg="mod">
          <ac:chgData name="Spencer, Alan R T" userId="9de0ba43-2e65-4576-bdaa-62bad2d0587d" providerId="ADAL" clId="{56ABC180-8267-4C76-AFE2-E34166786793}" dt="2018-05-03T13:15:48.586" v="283"/>
          <ac:spMkLst>
            <pc:docMk/>
            <pc:sldMk cId="1623810689" sldId="279"/>
            <ac:spMk id="7" creationId="{7956CFC2-B46B-412A-8DB5-15924AC62472}"/>
          </ac:spMkLst>
        </pc:spChg>
        <pc:picChg chg="del">
          <ac:chgData name="Spencer, Alan R T" userId="9de0ba43-2e65-4576-bdaa-62bad2d0587d" providerId="ADAL" clId="{56ABC180-8267-4C76-AFE2-E34166786793}" dt="2018-05-03T13:16:32.674" v="295" actId="478"/>
          <ac:picMkLst>
            <pc:docMk/>
            <pc:sldMk cId="1623810689" sldId="279"/>
            <ac:picMk id="8" creationId="{17C24474-0C8F-4839-87BA-01B2DB0229D7}"/>
          </ac:picMkLst>
        </pc:picChg>
        <pc:picChg chg="add mod">
          <ac:chgData name="Spencer, Alan R T" userId="9de0ba43-2e65-4576-bdaa-62bad2d0587d" providerId="ADAL" clId="{56ABC180-8267-4C76-AFE2-E34166786793}" dt="2018-05-03T13:16:36.420" v="297" actId="1076"/>
          <ac:picMkLst>
            <pc:docMk/>
            <pc:sldMk cId="1623810689" sldId="279"/>
            <ac:picMk id="9" creationId="{3D5A9B62-31E0-490A-B025-F8E407B94021}"/>
          </ac:picMkLst>
        </pc:picChg>
      </pc:sldChg>
      <pc:sldChg chg="addSp delSp modSp add">
        <pc:chgData name="Spencer, Alan R T" userId="9de0ba43-2e65-4576-bdaa-62bad2d0587d" providerId="ADAL" clId="{56ABC180-8267-4C76-AFE2-E34166786793}" dt="2018-05-03T13:19:31.451" v="331" actId="255"/>
        <pc:sldMkLst>
          <pc:docMk/>
          <pc:sldMk cId="1773261464" sldId="280"/>
        </pc:sldMkLst>
        <pc:spChg chg="mod">
          <ac:chgData name="Spencer, Alan R T" userId="9de0ba43-2e65-4576-bdaa-62bad2d0587d" providerId="ADAL" clId="{56ABC180-8267-4C76-AFE2-E34166786793}" dt="2018-05-03T13:19:31.451" v="331" actId="255"/>
          <ac:spMkLst>
            <pc:docMk/>
            <pc:sldMk cId="1773261464" sldId="280"/>
            <ac:spMk id="4" creationId="{94935FFE-C8D7-4CC0-BB80-5C7702465B34}"/>
          </ac:spMkLst>
        </pc:spChg>
        <pc:picChg chg="add mod">
          <ac:chgData name="Spencer, Alan R T" userId="9de0ba43-2e65-4576-bdaa-62bad2d0587d" providerId="ADAL" clId="{56ABC180-8267-4C76-AFE2-E34166786793}" dt="2018-05-03T13:17:11.599" v="305" actId="1076"/>
          <ac:picMkLst>
            <pc:docMk/>
            <pc:sldMk cId="1773261464" sldId="280"/>
            <ac:picMk id="8" creationId="{6559B699-E82D-4063-BC67-2D1BF6F03B61}"/>
          </ac:picMkLst>
        </pc:picChg>
        <pc:picChg chg="del">
          <ac:chgData name="Spencer, Alan R T" userId="9de0ba43-2e65-4576-bdaa-62bad2d0587d" providerId="ADAL" clId="{56ABC180-8267-4C76-AFE2-E34166786793}" dt="2018-05-03T13:17:08.625" v="303" actId="478"/>
          <ac:picMkLst>
            <pc:docMk/>
            <pc:sldMk cId="1773261464" sldId="280"/>
            <ac:picMk id="9" creationId="{3D5A9B62-31E0-490A-B025-F8E407B94021}"/>
          </ac:picMkLst>
        </pc:picChg>
      </pc:sldChg>
      <pc:sldChg chg="addSp delSp modSp add">
        <pc:chgData name="Spencer, Alan R T" userId="9de0ba43-2e65-4576-bdaa-62bad2d0587d" providerId="ADAL" clId="{56ABC180-8267-4C76-AFE2-E34166786793}" dt="2018-05-03T13:19:20.349" v="329" actId="20577"/>
        <pc:sldMkLst>
          <pc:docMk/>
          <pc:sldMk cId="1499977507" sldId="281"/>
        </pc:sldMkLst>
        <pc:spChg chg="add mod">
          <ac:chgData name="Spencer, Alan R T" userId="9de0ba43-2e65-4576-bdaa-62bad2d0587d" providerId="ADAL" clId="{56ABC180-8267-4C76-AFE2-E34166786793}" dt="2018-05-03T13:18:36.917" v="324" actId="1076"/>
          <ac:spMkLst>
            <pc:docMk/>
            <pc:sldMk cId="1499977507" sldId="281"/>
            <ac:spMk id="2" creationId="{30A8D6D5-5A18-403A-B650-151DB6CF962D}"/>
          </ac:spMkLst>
        </pc:spChg>
        <pc:spChg chg="mod">
          <ac:chgData name="Spencer, Alan R T" userId="9de0ba43-2e65-4576-bdaa-62bad2d0587d" providerId="ADAL" clId="{56ABC180-8267-4C76-AFE2-E34166786793}" dt="2018-05-03T13:19:20.349" v="329" actId="20577"/>
          <ac:spMkLst>
            <pc:docMk/>
            <pc:sldMk cId="1499977507" sldId="281"/>
            <ac:spMk id="4" creationId="{94935FFE-C8D7-4CC0-BB80-5C7702465B34}"/>
          </ac:spMkLst>
        </pc:spChg>
        <pc:spChg chg="mod">
          <ac:chgData name="Spencer, Alan R T" userId="9de0ba43-2e65-4576-bdaa-62bad2d0587d" providerId="ADAL" clId="{56ABC180-8267-4C76-AFE2-E34166786793}" dt="2018-05-03T13:18:47.597" v="325" actId="14100"/>
          <ac:spMkLst>
            <pc:docMk/>
            <pc:sldMk cId="1499977507" sldId="281"/>
            <ac:spMk id="6" creationId="{BFAEE1AB-3FD0-495B-8BFC-A436427777D4}"/>
          </ac:spMkLst>
        </pc:spChg>
        <pc:spChg chg="add mod">
          <ac:chgData name="Spencer, Alan R T" userId="9de0ba43-2e65-4576-bdaa-62bad2d0587d" providerId="ADAL" clId="{56ABC180-8267-4C76-AFE2-E34166786793}" dt="2018-05-03T13:18:36.917" v="324" actId="1076"/>
          <ac:spMkLst>
            <pc:docMk/>
            <pc:sldMk cId="1499977507" sldId="281"/>
            <ac:spMk id="9" creationId="{EC1AB83D-3331-46EC-97F8-D4B76CD4FFF5}"/>
          </ac:spMkLst>
        </pc:spChg>
        <pc:picChg chg="del">
          <ac:chgData name="Spencer, Alan R T" userId="9de0ba43-2e65-4576-bdaa-62bad2d0587d" providerId="ADAL" clId="{56ABC180-8267-4C76-AFE2-E34166786793}" dt="2018-05-03T13:18:54.305" v="326" actId="478"/>
          <ac:picMkLst>
            <pc:docMk/>
            <pc:sldMk cId="1499977507" sldId="281"/>
            <ac:picMk id="8" creationId="{6559B699-E82D-4063-BC67-2D1BF6F03B61}"/>
          </ac:picMkLst>
        </pc:picChg>
        <pc:picChg chg="add mod">
          <ac:chgData name="Spencer, Alan R T" userId="9de0ba43-2e65-4576-bdaa-62bad2d0587d" providerId="ADAL" clId="{56ABC180-8267-4C76-AFE2-E34166786793}" dt="2018-05-03T13:18:56.972" v="328" actId="1076"/>
          <ac:picMkLst>
            <pc:docMk/>
            <pc:sldMk cId="1499977507" sldId="281"/>
            <ac:picMk id="10" creationId="{A46784BB-3DDF-4DBA-B986-BC7F7BC803FE}"/>
          </ac:picMkLst>
        </pc:picChg>
      </pc:sldChg>
      <pc:sldChg chg="addSp delSp modSp add ord">
        <pc:chgData name="Spencer, Alan R T" userId="9de0ba43-2e65-4576-bdaa-62bad2d0587d" providerId="ADAL" clId="{56ABC180-8267-4C76-AFE2-E34166786793}" dt="2018-05-03T13:28:18.626" v="471" actId="403"/>
        <pc:sldMkLst>
          <pc:docMk/>
          <pc:sldMk cId="3613251126" sldId="282"/>
        </pc:sldMkLst>
        <pc:spChg chg="mod">
          <ac:chgData name="Spencer, Alan R T" userId="9de0ba43-2e65-4576-bdaa-62bad2d0587d" providerId="ADAL" clId="{56ABC180-8267-4C76-AFE2-E34166786793}" dt="2018-05-03T13:20:03.334" v="334"/>
          <ac:spMkLst>
            <pc:docMk/>
            <pc:sldMk cId="3613251126" sldId="282"/>
            <ac:spMk id="2" creationId="{EC8F4788-C724-42F2-95D9-7452BBEF9871}"/>
          </ac:spMkLst>
        </pc:spChg>
        <pc:spChg chg="mod">
          <ac:chgData name="Spencer, Alan R T" userId="9de0ba43-2e65-4576-bdaa-62bad2d0587d" providerId="ADAL" clId="{56ABC180-8267-4C76-AFE2-E34166786793}" dt="2018-05-03T13:28:18.626" v="471" actId="403"/>
          <ac:spMkLst>
            <pc:docMk/>
            <pc:sldMk cId="3613251126" sldId="282"/>
            <ac:spMk id="3" creationId="{4B7192AE-960B-4CE8-BEBF-288612543DE8}"/>
          </ac:spMkLst>
        </pc:spChg>
        <pc:spChg chg="add del">
          <ac:chgData name="Spencer, Alan R T" userId="9de0ba43-2e65-4576-bdaa-62bad2d0587d" providerId="ADAL" clId="{56ABC180-8267-4C76-AFE2-E34166786793}" dt="2018-05-03T13:20:14.005" v="336"/>
          <ac:spMkLst>
            <pc:docMk/>
            <pc:sldMk cId="3613251126" sldId="282"/>
            <ac:spMk id="4" creationId="{F3239745-382F-400C-9DDC-C9404738DB2A}"/>
          </ac:spMkLst>
        </pc:spChg>
        <pc:spChg chg="add del">
          <ac:chgData name="Spencer, Alan R T" userId="9de0ba43-2e65-4576-bdaa-62bad2d0587d" providerId="ADAL" clId="{56ABC180-8267-4C76-AFE2-E34166786793}" dt="2018-05-03T13:20:14.005" v="336"/>
          <ac:spMkLst>
            <pc:docMk/>
            <pc:sldMk cId="3613251126" sldId="282"/>
            <ac:spMk id="6" creationId="{4E8CBA17-E005-4B68-A6A5-F450C5E98BED}"/>
          </ac:spMkLst>
        </pc:spChg>
        <pc:spChg chg="add del">
          <ac:chgData name="Spencer, Alan R T" userId="9de0ba43-2e65-4576-bdaa-62bad2d0587d" providerId="ADAL" clId="{56ABC180-8267-4C76-AFE2-E34166786793}" dt="2018-05-03T13:20:14.005" v="336"/>
          <ac:spMkLst>
            <pc:docMk/>
            <pc:sldMk cId="3613251126" sldId="282"/>
            <ac:spMk id="7" creationId="{D47A06F3-EDF0-4156-827A-BFDEDB2285E3}"/>
          </ac:spMkLst>
        </pc:spChg>
        <pc:spChg chg="add del">
          <ac:chgData name="Spencer, Alan R T" userId="9de0ba43-2e65-4576-bdaa-62bad2d0587d" providerId="ADAL" clId="{56ABC180-8267-4C76-AFE2-E34166786793}" dt="2018-05-03T13:20:14.005" v="336"/>
          <ac:spMkLst>
            <pc:docMk/>
            <pc:sldMk cId="3613251126" sldId="282"/>
            <ac:spMk id="8" creationId="{D6AA9E70-DF75-43D1-9995-85F868B1A0AE}"/>
          </ac:spMkLst>
        </pc:spChg>
        <pc:spChg chg="add del">
          <ac:chgData name="Spencer, Alan R T" userId="9de0ba43-2e65-4576-bdaa-62bad2d0587d" providerId="ADAL" clId="{56ABC180-8267-4C76-AFE2-E34166786793}" dt="2018-05-03T13:20:14.005" v="336"/>
          <ac:spMkLst>
            <pc:docMk/>
            <pc:sldMk cId="3613251126" sldId="282"/>
            <ac:spMk id="9" creationId="{666272F3-BCFB-49DC-B5C0-103908BAF106}"/>
          </ac:spMkLst>
        </pc:spChg>
        <pc:spChg chg="add del">
          <ac:chgData name="Spencer, Alan R T" userId="9de0ba43-2e65-4576-bdaa-62bad2d0587d" providerId="ADAL" clId="{56ABC180-8267-4C76-AFE2-E34166786793}" dt="2018-05-03T13:20:14.005" v="336"/>
          <ac:spMkLst>
            <pc:docMk/>
            <pc:sldMk cId="3613251126" sldId="282"/>
            <ac:spMk id="10" creationId="{8332F8DB-7CC7-4584-8771-40CE40AC7F97}"/>
          </ac:spMkLst>
        </pc:spChg>
        <pc:spChg chg="add del">
          <ac:chgData name="Spencer, Alan R T" userId="9de0ba43-2e65-4576-bdaa-62bad2d0587d" providerId="ADAL" clId="{56ABC180-8267-4C76-AFE2-E34166786793}" dt="2018-05-03T13:20:14.005" v="336"/>
          <ac:spMkLst>
            <pc:docMk/>
            <pc:sldMk cId="3613251126" sldId="282"/>
            <ac:spMk id="11" creationId="{8B266402-5E1D-4088-91B7-3A4A3C8DAD36}"/>
          </ac:spMkLst>
        </pc:spChg>
        <pc:spChg chg="add del">
          <ac:chgData name="Spencer, Alan R T" userId="9de0ba43-2e65-4576-bdaa-62bad2d0587d" providerId="ADAL" clId="{56ABC180-8267-4C76-AFE2-E34166786793}" dt="2018-05-03T13:20:14.005" v="336"/>
          <ac:spMkLst>
            <pc:docMk/>
            <pc:sldMk cId="3613251126" sldId="282"/>
            <ac:spMk id="12" creationId="{66CF39D5-A470-4B47-B2AF-5B7551FE32AC}"/>
          </ac:spMkLst>
        </pc:spChg>
        <pc:picChg chg="add del mod">
          <ac:chgData name="Spencer, Alan R T" userId="9de0ba43-2e65-4576-bdaa-62bad2d0587d" providerId="ADAL" clId="{56ABC180-8267-4C76-AFE2-E34166786793}" dt="2018-05-03T13:27:17.294" v="457" actId="478"/>
          <ac:picMkLst>
            <pc:docMk/>
            <pc:sldMk cId="3613251126" sldId="282"/>
            <ac:picMk id="20" creationId="{B771CB88-A26F-4426-A070-4DD460F28FA0}"/>
          </ac:picMkLst>
        </pc:picChg>
        <pc:picChg chg="add del">
          <ac:chgData name="Spencer, Alan R T" userId="9de0ba43-2e65-4576-bdaa-62bad2d0587d" providerId="ADAL" clId="{56ABC180-8267-4C76-AFE2-E34166786793}" dt="2018-05-03T13:20:14.005" v="336"/>
          <ac:picMkLst>
            <pc:docMk/>
            <pc:sldMk cId="3613251126" sldId="282"/>
            <ac:picMk id="1025" creationId="{3C6908EE-50F8-4341-82D4-60A87AF31975}"/>
          </ac:picMkLst>
        </pc:picChg>
        <pc:picChg chg="add del">
          <ac:chgData name="Spencer, Alan R T" userId="9de0ba43-2e65-4576-bdaa-62bad2d0587d" providerId="ADAL" clId="{56ABC180-8267-4C76-AFE2-E34166786793}" dt="2018-05-03T13:20:14.005" v="336"/>
          <ac:picMkLst>
            <pc:docMk/>
            <pc:sldMk cId="3613251126" sldId="282"/>
            <ac:picMk id="1026" creationId="{51B34C66-ACD2-498B-9CCC-2912991A634D}"/>
          </ac:picMkLst>
        </pc:picChg>
        <pc:picChg chg="add del">
          <ac:chgData name="Spencer, Alan R T" userId="9de0ba43-2e65-4576-bdaa-62bad2d0587d" providerId="ADAL" clId="{56ABC180-8267-4C76-AFE2-E34166786793}" dt="2018-05-03T13:20:14.005" v="336"/>
          <ac:picMkLst>
            <pc:docMk/>
            <pc:sldMk cId="3613251126" sldId="282"/>
            <ac:picMk id="1027" creationId="{E2DCEB8F-6FB8-4E4C-87AC-13194589E3DC}"/>
          </ac:picMkLst>
        </pc:picChg>
        <pc:picChg chg="add del">
          <ac:chgData name="Spencer, Alan R T" userId="9de0ba43-2e65-4576-bdaa-62bad2d0587d" providerId="ADAL" clId="{56ABC180-8267-4C76-AFE2-E34166786793}" dt="2018-05-03T13:20:14.005" v="336"/>
          <ac:picMkLst>
            <pc:docMk/>
            <pc:sldMk cId="3613251126" sldId="282"/>
            <ac:picMk id="1028" creationId="{7F5A2ED4-995A-455F-8F66-DE8CE5C3DF70}"/>
          </ac:picMkLst>
        </pc:picChg>
        <pc:picChg chg="add del">
          <ac:chgData name="Spencer, Alan R T" userId="9de0ba43-2e65-4576-bdaa-62bad2d0587d" providerId="ADAL" clId="{56ABC180-8267-4C76-AFE2-E34166786793}" dt="2018-05-03T13:20:14.005" v="336"/>
          <ac:picMkLst>
            <pc:docMk/>
            <pc:sldMk cId="3613251126" sldId="282"/>
            <ac:picMk id="1029" creationId="{51464AD1-8E66-4BF6-B373-15E7056003D3}"/>
          </ac:picMkLst>
        </pc:picChg>
        <pc:picChg chg="add del">
          <ac:chgData name="Spencer, Alan R T" userId="9de0ba43-2e65-4576-bdaa-62bad2d0587d" providerId="ADAL" clId="{56ABC180-8267-4C76-AFE2-E34166786793}" dt="2018-05-03T13:20:14.005" v="336"/>
          <ac:picMkLst>
            <pc:docMk/>
            <pc:sldMk cId="3613251126" sldId="282"/>
            <ac:picMk id="1030" creationId="{B5B441AD-5880-4B49-8409-09E92C42B3E8}"/>
          </ac:picMkLst>
        </pc:picChg>
        <pc:picChg chg="add del">
          <ac:chgData name="Spencer, Alan R T" userId="9de0ba43-2e65-4576-bdaa-62bad2d0587d" providerId="ADAL" clId="{56ABC180-8267-4C76-AFE2-E34166786793}" dt="2018-05-03T13:20:14.005" v="336"/>
          <ac:picMkLst>
            <pc:docMk/>
            <pc:sldMk cId="3613251126" sldId="282"/>
            <ac:picMk id="1031" creationId="{92A777F2-4196-4F02-AB2D-703D0456B281}"/>
          </ac:picMkLst>
        </pc:picChg>
      </pc:sldChg>
      <pc:sldChg chg="delSp modSp add ord">
        <pc:chgData name="Spencer, Alan R T" userId="9de0ba43-2e65-4576-bdaa-62bad2d0587d" providerId="ADAL" clId="{56ABC180-8267-4C76-AFE2-E34166786793}" dt="2018-05-03T13:34:08.684" v="538" actId="114"/>
        <pc:sldMkLst>
          <pc:docMk/>
          <pc:sldMk cId="137401489" sldId="283"/>
        </pc:sldMkLst>
        <pc:spChg chg="mod">
          <ac:chgData name="Spencer, Alan R T" userId="9de0ba43-2e65-4576-bdaa-62bad2d0587d" providerId="ADAL" clId="{56ABC180-8267-4C76-AFE2-E34166786793}" dt="2018-05-03T13:32:56.889" v="483"/>
          <ac:spMkLst>
            <pc:docMk/>
            <pc:sldMk cId="137401489" sldId="283"/>
            <ac:spMk id="2" creationId="{EC8F4788-C724-42F2-95D9-7452BBEF9871}"/>
          </ac:spMkLst>
        </pc:spChg>
        <pc:spChg chg="mod">
          <ac:chgData name="Spencer, Alan R T" userId="9de0ba43-2e65-4576-bdaa-62bad2d0587d" providerId="ADAL" clId="{56ABC180-8267-4C76-AFE2-E34166786793}" dt="2018-05-03T13:34:08.684" v="538" actId="114"/>
          <ac:spMkLst>
            <pc:docMk/>
            <pc:sldMk cId="137401489" sldId="283"/>
            <ac:spMk id="3" creationId="{4B7192AE-960B-4CE8-BEBF-288612543DE8}"/>
          </ac:spMkLst>
        </pc:spChg>
        <pc:spChg chg="mod">
          <ac:chgData name="Spencer, Alan R T" userId="9de0ba43-2e65-4576-bdaa-62bad2d0587d" providerId="ADAL" clId="{56ABC180-8267-4C76-AFE2-E34166786793}" dt="2018-05-03T13:34:02.297" v="537" actId="14100"/>
          <ac:spMkLst>
            <pc:docMk/>
            <pc:sldMk cId="137401489" sldId="283"/>
            <ac:spMk id="6" creationId="{A6539183-9C99-4D32-971E-B4FF81EC0885}"/>
          </ac:spMkLst>
        </pc:spChg>
        <pc:spChg chg="mod">
          <ac:chgData name="Spencer, Alan R T" userId="9de0ba43-2e65-4576-bdaa-62bad2d0587d" providerId="ADAL" clId="{56ABC180-8267-4C76-AFE2-E34166786793}" dt="2018-05-03T13:33:58.624" v="536"/>
          <ac:spMkLst>
            <pc:docMk/>
            <pc:sldMk cId="137401489" sldId="283"/>
            <ac:spMk id="7" creationId="{B0D40344-BFAA-47AF-8FF0-9FD90C46AE58}"/>
          </ac:spMkLst>
        </pc:spChg>
        <pc:spChg chg="del mod">
          <ac:chgData name="Spencer, Alan R T" userId="9de0ba43-2e65-4576-bdaa-62bad2d0587d" providerId="ADAL" clId="{56ABC180-8267-4C76-AFE2-E34166786793}" dt="2018-05-03T13:33:39.195" v="531" actId="478"/>
          <ac:spMkLst>
            <pc:docMk/>
            <pc:sldMk cId="137401489" sldId="283"/>
            <ac:spMk id="8" creationId="{1FAEBB33-20DD-4F05-A550-5C3DCFEE4657}"/>
          </ac:spMkLst>
        </pc:spChg>
        <pc:spChg chg="del mod">
          <ac:chgData name="Spencer, Alan R T" userId="9de0ba43-2e65-4576-bdaa-62bad2d0587d" providerId="ADAL" clId="{56ABC180-8267-4C76-AFE2-E34166786793}" dt="2018-05-03T13:33:39.195" v="531" actId="478"/>
          <ac:spMkLst>
            <pc:docMk/>
            <pc:sldMk cId="137401489" sldId="283"/>
            <ac:spMk id="9" creationId="{831C2424-8DA4-4301-A16E-016B21676024}"/>
          </ac:spMkLst>
        </pc:spChg>
        <pc:spChg chg="del">
          <ac:chgData name="Spencer, Alan R T" userId="9de0ba43-2e65-4576-bdaa-62bad2d0587d" providerId="ADAL" clId="{56ABC180-8267-4C76-AFE2-E34166786793}" dt="2018-05-03T13:33:10.604" v="486" actId="478"/>
          <ac:spMkLst>
            <pc:docMk/>
            <pc:sldMk cId="137401489" sldId="283"/>
            <ac:spMk id="10" creationId="{0D838897-6F02-4160-8FCC-BFEDBDFFBBF0}"/>
          </ac:spMkLst>
        </pc:spChg>
        <pc:spChg chg="del">
          <ac:chgData name="Spencer, Alan R T" userId="9de0ba43-2e65-4576-bdaa-62bad2d0587d" providerId="ADAL" clId="{56ABC180-8267-4C76-AFE2-E34166786793}" dt="2018-05-03T13:33:10.604" v="486" actId="478"/>
          <ac:spMkLst>
            <pc:docMk/>
            <pc:sldMk cId="137401489" sldId="283"/>
            <ac:spMk id="11" creationId="{3CF6CB2B-F241-4C73-B862-6A3B1C306BBE}"/>
          </ac:spMkLst>
        </pc:spChg>
        <pc:spChg chg="del">
          <ac:chgData name="Spencer, Alan R T" userId="9de0ba43-2e65-4576-bdaa-62bad2d0587d" providerId="ADAL" clId="{56ABC180-8267-4C76-AFE2-E34166786793}" dt="2018-05-03T13:33:10.604" v="486" actId="478"/>
          <ac:spMkLst>
            <pc:docMk/>
            <pc:sldMk cId="137401489" sldId="283"/>
            <ac:spMk id="12" creationId="{A12A1C17-87CD-4613-B2C8-AEFE16F2F187}"/>
          </ac:spMkLst>
        </pc:spChg>
        <pc:spChg chg="del">
          <ac:chgData name="Spencer, Alan R T" userId="9de0ba43-2e65-4576-bdaa-62bad2d0587d" providerId="ADAL" clId="{56ABC180-8267-4C76-AFE2-E34166786793}" dt="2018-05-03T13:33:10.604" v="486" actId="478"/>
          <ac:spMkLst>
            <pc:docMk/>
            <pc:sldMk cId="137401489" sldId="283"/>
            <ac:spMk id="13" creationId="{86EA4B56-8F90-4061-A80B-874EEA57CA28}"/>
          </ac:spMkLst>
        </pc:spChg>
        <pc:spChg chg="del">
          <ac:chgData name="Spencer, Alan R T" userId="9de0ba43-2e65-4576-bdaa-62bad2d0587d" providerId="ADAL" clId="{56ABC180-8267-4C76-AFE2-E34166786793}" dt="2018-05-03T13:33:10.604" v="486" actId="478"/>
          <ac:spMkLst>
            <pc:docMk/>
            <pc:sldMk cId="137401489" sldId="283"/>
            <ac:spMk id="14" creationId="{64E508AC-F14F-43C3-BCE9-302319FFCA55}"/>
          </ac:spMkLst>
        </pc:spChg>
      </pc:sldChg>
      <pc:sldChg chg="delSp modSp add">
        <pc:chgData name="Spencer, Alan R T" userId="9de0ba43-2e65-4576-bdaa-62bad2d0587d" providerId="ADAL" clId="{56ABC180-8267-4C76-AFE2-E34166786793}" dt="2018-05-03T13:35:18.905" v="570" actId="14100"/>
        <pc:sldMkLst>
          <pc:docMk/>
          <pc:sldMk cId="2316592663" sldId="284"/>
        </pc:sldMkLst>
        <pc:spChg chg="mod">
          <ac:chgData name="Spencer, Alan R T" userId="9de0ba43-2e65-4576-bdaa-62bad2d0587d" providerId="ADAL" clId="{56ABC180-8267-4C76-AFE2-E34166786793}" dt="2018-05-03T13:34:31.916" v="555" actId="20577"/>
          <ac:spMkLst>
            <pc:docMk/>
            <pc:sldMk cId="2316592663" sldId="284"/>
            <ac:spMk id="2" creationId="{EC8F4788-C724-42F2-95D9-7452BBEF9871}"/>
          </ac:spMkLst>
        </pc:spChg>
        <pc:spChg chg="mod">
          <ac:chgData name="Spencer, Alan R T" userId="9de0ba43-2e65-4576-bdaa-62bad2d0587d" providerId="ADAL" clId="{56ABC180-8267-4C76-AFE2-E34166786793}" dt="2018-05-03T13:35:18.905" v="570" actId="14100"/>
          <ac:spMkLst>
            <pc:docMk/>
            <pc:sldMk cId="2316592663" sldId="284"/>
            <ac:spMk id="3" creationId="{4B7192AE-960B-4CE8-BEBF-288612543DE8}"/>
          </ac:spMkLst>
        </pc:spChg>
        <pc:spChg chg="del">
          <ac:chgData name="Spencer, Alan R T" userId="9de0ba43-2e65-4576-bdaa-62bad2d0587d" providerId="ADAL" clId="{56ABC180-8267-4C76-AFE2-E34166786793}" dt="2018-05-03T13:35:04.363" v="563" actId="478"/>
          <ac:spMkLst>
            <pc:docMk/>
            <pc:sldMk cId="2316592663" sldId="284"/>
            <ac:spMk id="6" creationId="{A6539183-9C99-4D32-971E-B4FF81EC0885}"/>
          </ac:spMkLst>
        </pc:spChg>
        <pc:spChg chg="del">
          <ac:chgData name="Spencer, Alan R T" userId="9de0ba43-2e65-4576-bdaa-62bad2d0587d" providerId="ADAL" clId="{56ABC180-8267-4C76-AFE2-E34166786793}" dt="2018-05-03T13:35:04.363" v="563" actId="478"/>
          <ac:spMkLst>
            <pc:docMk/>
            <pc:sldMk cId="2316592663" sldId="284"/>
            <ac:spMk id="7" creationId="{B0D40344-BFAA-47AF-8FF0-9FD90C46AE58}"/>
          </ac:spMkLst>
        </pc:spChg>
      </pc:sldChg>
      <pc:sldChg chg="addSp delSp modSp add ord">
        <pc:chgData name="Spencer, Alan R T" userId="9de0ba43-2e65-4576-bdaa-62bad2d0587d" providerId="ADAL" clId="{56ABC180-8267-4C76-AFE2-E34166786793}" dt="2018-05-03T13:42:29.725" v="685"/>
        <pc:sldMkLst>
          <pc:docMk/>
          <pc:sldMk cId="1366361448" sldId="285"/>
        </pc:sldMkLst>
        <pc:spChg chg="mod">
          <ac:chgData name="Spencer, Alan R T" userId="9de0ba43-2e65-4576-bdaa-62bad2d0587d" providerId="ADAL" clId="{56ABC180-8267-4C76-AFE2-E34166786793}" dt="2018-05-03T13:42:29.725" v="685"/>
          <ac:spMkLst>
            <pc:docMk/>
            <pc:sldMk cId="1366361448" sldId="285"/>
            <ac:spMk id="2" creationId="{EC8F4788-C724-42F2-95D9-7452BBEF9871}"/>
          </ac:spMkLst>
        </pc:spChg>
        <pc:spChg chg="mod">
          <ac:chgData name="Spencer, Alan R T" userId="9de0ba43-2e65-4576-bdaa-62bad2d0587d" providerId="ADAL" clId="{56ABC180-8267-4C76-AFE2-E34166786793}" dt="2018-05-03T13:35:48.686" v="585" actId="14100"/>
          <ac:spMkLst>
            <pc:docMk/>
            <pc:sldMk cId="1366361448" sldId="285"/>
            <ac:spMk id="3" creationId="{4B7192AE-960B-4CE8-BEBF-288612543DE8}"/>
          </ac:spMkLst>
        </pc:spChg>
        <pc:spChg chg="mod">
          <ac:chgData name="Spencer, Alan R T" userId="9de0ba43-2e65-4576-bdaa-62bad2d0587d" providerId="ADAL" clId="{56ABC180-8267-4C76-AFE2-E34166786793}" dt="2018-05-03T13:36:27.139" v="592" actId="14100"/>
          <ac:spMkLst>
            <pc:docMk/>
            <pc:sldMk cId="1366361448" sldId="285"/>
            <ac:spMk id="6" creationId="{A6539183-9C99-4D32-971E-B4FF81EC0885}"/>
          </ac:spMkLst>
        </pc:spChg>
        <pc:spChg chg="mod">
          <ac:chgData name="Spencer, Alan R T" userId="9de0ba43-2e65-4576-bdaa-62bad2d0587d" providerId="ADAL" clId="{56ABC180-8267-4C76-AFE2-E34166786793}" dt="2018-05-03T13:38:31.319" v="629" actId="404"/>
          <ac:spMkLst>
            <pc:docMk/>
            <pc:sldMk cId="1366361448" sldId="285"/>
            <ac:spMk id="7" creationId="{B0D40344-BFAA-47AF-8FF0-9FD90C46AE58}"/>
          </ac:spMkLst>
        </pc:spChg>
        <pc:spChg chg="add mod">
          <ac:chgData name="Spencer, Alan R T" userId="9de0ba43-2e65-4576-bdaa-62bad2d0587d" providerId="ADAL" clId="{56ABC180-8267-4C76-AFE2-E34166786793}" dt="2018-05-03T13:38:19.719" v="628" actId="14100"/>
          <ac:spMkLst>
            <pc:docMk/>
            <pc:sldMk cId="1366361448" sldId="285"/>
            <ac:spMk id="9" creationId="{581FA5AC-4B9E-4756-9A49-B39FA2B135CB}"/>
          </ac:spMkLst>
        </pc:spChg>
        <pc:spChg chg="add mod">
          <ac:chgData name="Spencer, Alan R T" userId="9de0ba43-2e65-4576-bdaa-62bad2d0587d" providerId="ADAL" clId="{56ABC180-8267-4C76-AFE2-E34166786793}" dt="2018-05-03T13:38:34.353" v="630" actId="404"/>
          <ac:spMkLst>
            <pc:docMk/>
            <pc:sldMk cId="1366361448" sldId="285"/>
            <ac:spMk id="10" creationId="{641DD0AB-0606-4371-90EF-FCD862E86DE7}"/>
          </ac:spMkLst>
        </pc:spChg>
        <pc:picChg chg="del">
          <ac:chgData name="Spencer, Alan R T" userId="9de0ba43-2e65-4576-bdaa-62bad2d0587d" providerId="ADAL" clId="{56ABC180-8267-4C76-AFE2-E34166786793}" dt="2018-05-03T13:36:12.651" v="589" actId="478"/>
          <ac:picMkLst>
            <pc:docMk/>
            <pc:sldMk cId="1366361448" sldId="285"/>
            <ac:picMk id="8" creationId="{CFC055E3-7BFB-48A4-9C7B-2569FA506140}"/>
          </ac:picMkLst>
        </pc:picChg>
      </pc:sldChg>
      <pc:sldChg chg="addSp delSp modSp add">
        <pc:chgData name="Spencer, Alan R T" userId="9de0ba43-2e65-4576-bdaa-62bad2d0587d" providerId="ADAL" clId="{56ABC180-8267-4C76-AFE2-E34166786793}" dt="2018-05-03T13:46:19.229" v="699" actId="14100"/>
        <pc:sldMkLst>
          <pc:docMk/>
          <pc:sldMk cId="3323589762" sldId="286"/>
        </pc:sldMkLst>
        <pc:spChg chg="mod">
          <ac:chgData name="Spencer, Alan R T" userId="9de0ba43-2e65-4576-bdaa-62bad2d0587d" providerId="ADAL" clId="{56ABC180-8267-4C76-AFE2-E34166786793}" dt="2018-05-03T13:42:46.153" v="689" actId="20577"/>
          <ac:spMkLst>
            <pc:docMk/>
            <pc:sldMk cId="3323589762" sldId="286"/>
            <ac:spMk id="2" creationId="{EC8F4788-C724-42F2-95D9-7452BBEF9871}"/>
          </ac:spMkLst>
        </pc:spChg>
        <pc:spChg chg="mod">
          <ac:chgData name="Spencer, Alan R T" userId="9de0ba43-2e65-4576-bdaa-62bad2d0587d" providerId="ADAL" clId="{56ABC180-8267-4C76-AFE2-E34166786793}" dt="2018-05-03T13:46:19.229" v="699" actId="14100"/>
          <ac:spMkLst>
            <pc:docMk/>
            <pc:sldMk cId="3323589762" sldId="286"/>
            <ac:spMk id="3" creationId="{4B7192AE-960B-4CE8-BEBF-288612543DE8}"/>
          </ac:spMkLst>
        </pc:spChg>
        <pc:spChg chg="del">
          <ac:chgData name="Spencer, Alan R T" userId="9de0ba43-2e65-4576-bdaa-62bad2d0587d" providerId="ADAL" clId="{56ABC180-8267-4C76-AFE2-E34166786793}" dt="2018-05-03T13:38:44.114" v="632" actId="478"/>
          <ac:spMkLst>
            <pc:docMk/>
            <pc:sldMk cId="3323589762" sldId="286"/>
            <ac:spMk id="6" creationId="{A6539183-9C99-4D32-971E-B4FF81EC0885}"/>
          </ac:spMkLst>
        </pc:spChg>
        <pc:spChg chg="del">
          <ac:chgData name="Spencer, Alan R T" userId="9de0ba43-2e65-4576-bdaa-62bad2d0587d" providerId="ADAL" clId="{56ABC180-8267-4C76-AFE2-E34166786793}" dt="2018-05-03T13:38:44.114" v="632" actId="478"/>
          <ac:spMkLst>
            <pc:docMk/>
            <pc:sldMk cId="3323589762" sldId="286"/>
            <ac:spMk id="7" creationId="{B0D40344-BFAA-47AF-8FF0-9FD90C46AE58}"/>
          </ac:spMkLst>
        </pc:spChg>
        <pc:spChg chg="del">
          <ac:chgData name="Spencer, Alan R T" userId="9de0ba43-2e65-4576-bdaa-62bad2d0587d" providerId="ADAL" clId="{56ABC180-8267-4C76-AFE2-E34166786793}" dt="2018-05-03T13:38:44.114" v="632" actId="478"/>
          <ac:spMkLst>
            <pc:docMk/>
            <pc:sldMk cId="3323589762" sldId="286"/>
            <ac:spMk id="9" creationId="{581FA5AC-4B9E-4756-9A49-B39FA2B135CB}"/>
          </ac:spMkLst>
        </pc:spChg>
        <pc:spChg chg="del">
          <ac:chgData name="Spencer, Alan R T" userId="9de0ba43-2e65-4576-bdaa-62bad2d0587d" providerId="ADAL" clId="{56ABC180-8267-4C76-AFE2-E34166786793}" dt="2018-05-03T13:38:44.114" v="632" actId="478"/>
          <ac:spMkLst>
            <pc:docMk/>
            <pc:sldMk cId="3323589762" sldId="286"/>
            <ac:spMk id="10" creationId="{641DD0AB-0606-4371-90EF-FCD862E86DE7}"/>
          </ac:spMkLst>
        </pc:spChg>
        <pc:picChg chg="add del mod">
          <ac:chgData name="Spencer, Alan R T" userId="9de0ba43-2e65-4576-bdaa-62bad2d0587d" providerId="ADAL" clId="{56ABC180-8267-4C76-AFE2-E34166786793}" dt="2018-05-03T13:39:46.195" v="660"/>
          <ac:picMkLst>
            <pc:docMk/>
            <pc:sldMk cId="3323589762" sldId="286"/>
            <ac:picMk id="11" creationId="{C8CC0981-225D-4868-98BC-E48279BFF1BE}"/>
          </ac:picMkLst>
        </pc:picChg>
        <pc:picChg chg="add mod">
          <ac:chgData name="Spencer, Alan R T" userId="9de0ba43-2e65-4576-bdaa-62bad2d0587d" providerId="ADAL" clId="{56ABC180-8267-4C76-AFE2-E34166786793}" dt="2018-05-03T13:46:08.955" v="698" actId="14100"/>
          <ac:picMkLst>
            <pc:docMk/>
            <pc:sldMk cId="3323589762" sldId="286"/>
            <ac:picMk id="2050" creationId="{9B4B8C93-7ED0-4C5B-8733-A02E4F687BFA}"/>
          </ac:picMkLst>
        </pc:picChg>
      </pc:sldChg>
      <pc:sldChg chg="addSp delSp modSp add">
        <pc:chgData name="Spencer, Alan R T" userId="9de0ba43-2e65-4576-bdaa-62bad2d0587d" providerId="ADAL" clId="{56ABC180-8267-4C76-AFE2-E34166786793}" dt="2018-05-03T13:42:32.514" v="686"/>
        <pc:sldMkLst>
          <pc:docMk/>
          <pc:sldMk cId="4236989410" sldId="287"/>
        </pc:sldMkLst>
        <pc:spChg chg="mod">
          <ac:chgData name="Spencer, Alan R T" userId="9de0ba43-2e65-4576-bdaa-62bad2d0587d" providerId="ADAL" clId="{56ABC180-8267-4C76-AFE2-E34166786793}" dt="2018-05-03T13:42:32.514" v="686"/>
          <ac:spMkLst>
            <pc:docMk/>
            <pc:sldMk cId="4236989410" sldId="287"/>
            <ac:spMk id="2" creationId="{EC8F4788-C724-42F2-95D9-7452BBEF9871}"/>
          </ac:spMkLst>
        </pc:spChg>
        <pc:spChg chg="mod">
          <ac:chgData name="Spencer, Alan R T" userId="9de0ba43-2e65-4576-bdaa-62bad2d0587d" providerId="ADAL" clId="{56ABC180-8267-4C76-AFE2-E34166786793}" dt="2018-05-03T13:39:38.545" v="657" actId="20577"/>
          <ac:spMkLst>
            <pc:docMk/>
            <pc:sldMk cId="4236989410" sldId="287"/>
            <ac:spMk id="7" creationId="{B0D40344-BFAA-47AF-8FF0-9FD90C46AE58}"/>
          </ac:spMkLst>
        </pc:spChg>
        <pc:spChg chg="del">
          <ac:chgData name="Spencer, Alan R T" userId="9de0ba43-2e65-4576-bdaa-62bad2d0587d" providerId="ADAL" clId="{56ABC180-8267-4C76-AFE2-E34166786793}" dt="2018-05-03T13:39:41.633" v="658" actId="478"/>
          <ac:spMkLst>
            <pc:docMk/>
            <pc:sldMk cId="4236989410" sldId="287"/>
            <ac:spMk id="9" creationId="{581FA5AC-4B9E-4756-9A49-B39FA2B135CB}"/>
          </ac:spMkLst>
        </pc:spChg>
        <pc:spChg chg="del">
          <ac:chgData name="Spencer, Alan R T" userId="9de0ba43-2e65-4576-bdaa-62bad2d0587d" providerId="ADAL" clId="{56ABC180-8267-4C76-AFE2-E34166786793}" dt="2018-05-03T13:39:43.161" v="659" actId="478"/>
          <ac:spMkLst>
            <pc:docMk/>
            <pc:sldMk cId="4236989410" sldId="287"/>
            <ac:spMk id="10" creationId="{641DD0AB-0606-4371-90EF-FCD862E86DE7}"/>
          </ac:spMkLst>
        </pc:spChg>
        <pc:picChg chg="add mod">
          <ac:chgData name="Spencer, Alan R T" userId="9de0ba43-2e65-4576-bdaa-62bad2d0587d" providerId="ADAL" clId="{56ABC180-8267-4C76-AFE2-E34166786793}" dt="2018-05-03T13:39:54.616" v="663" actId="14100"/>
          <ac:picMkLst>
            <pc:docMk/>
            <pc:sldMk cId="4236989410" sldId="287"/>
            <ac:picMk id="11" creationId="{DA0074CA-8524-499E-B1AA-46AB1A9591FC}"/>
          </ac:picMkLst>
        </pc:picChg>
      </pc:sldChg>
      <pc:sldChg chg="addSp delSp modSp add">
        <pc:chgData name="Spencer, Alan R T" userId="9de0ba43-2e65-4576-bdaa-62bad2d0587d" providerId="ADAL" clId="{56ABC180-8267-4C76-AFE2-E34166786793}" dt="2018-05-03T13:49:11.006" v="727" actId="114"/>
        <pc:sldMkLst>
          <pc:docMk/>
          <pc:sldMk cId="1494194958" sldId="288"/>
        </pc:sldMkLst>
        <pc:spChg chg="mod">
          <ac:chgData name="Spencer, Alan R T" userId="9de0ba43-2e65-4576-bdaa-62bad2d0587d" providerId="ADAL" clId="{56ABC180-8267-4C76-AFE2-E34166786793}" dt="2018-05-03T13:46:42.526" v="710" actId="20577"/>
          <ac:spMkLst>
            <pc:docMk/>
            <pc:sldMk cId="1494194958" sldId="288"/>
            <ac:spMk id="2" creationId="{EC8F4788-C724-42F2-95D9-7452BBEF9871}"/>
          </ac:spMkLst>
        </pc:spChg>
        <pc:spChg chg="mod">
          <ac:chgData name="Spencer, Alan R T" userId="9de0ba43-2e65-4576-bdaa-62bad2d0587d" providerId="ADAL" clId="{56ABC180-8267-4C76-AFE2-E34166786793}" dt="2018-05-03T13:49:11.006" v="727" actId="114"/>
          <ac:spMkLst>
            <pc:docMk/>
            <pc:sldMk cId="1494194958" sldId="288"/>
            <ac:spMk id="3" creationId="{4B7192AE-960B-4CE8-BEBF-288612543DE8}"/>
          </ac:spMkLst>
        </pc:spChg>
        <pc:picChg chg="add mod">
          <ac:chgData name="Spencer, Alan R T" userId="9de0ba43-2e65-4576-bdaa-62bad2d0587d" providerId="ADAL" clId="{56ABC180-8267-4C76-AFE2-E34166786793}" dt="2018-05-03T13:48:48.067" v="723" actId="1076"/>
          <ac:picMkLst>
            <pc:docMk/>
            <pc:sldMk cId="1494194958" sldId="288"/>
            <ac:picMk id="4" creationId="{1A57106A-0DF7-4779-91EE-C3B7AAAACD5F}"/>
          </ac:picMkLst>
        </pc:picChg>
        <pc:picChg chg="del">
          <ac:chgData name="Spencer, Alan R T" userId="9de0ba43-2e65-4576-bdaa-62bad2d0587d" providerId="ADAL" clId="{56ABC180-8267-4C76-AFE2-E34166786793}" dt="2018-05-03T13:48:39.070" v="717" actId="478"/>
          <ac:picMkLst>
            <pc:docMk/>
            <pc:sldMk cId="1494194958" sldId="288"/>
            <ac:picMk id="2050" creationId="{9B4B8C93-7ED0-4C5B-8733-A02E4F687BFA}"/>
          </ac:picMkLst>
        </pc:picChg>
      </pc:sldChg>
      <pc:sldChg chg="modSp add ord">
        <pc:chgData name="Spencer, Alan R T" userId="9de0ba43-2e65-4576-bdaa-62bad2d0587d" providerId="ADAL" clId="{56ABC180-8267-4C76-AFE2-E34166786793}" dt="2018-05-03T13:51:30.741" v="882" actId="114"/>
        <pc:sldMkLst>
          <pc:docMk/>
          <pc:sldMk cId="1305913743" sldId="289"/>
        </pc:sldMkLst>
        <pc:spChg chg="mod">
          <ac:chgData name="Spencer, Alan R T" userId="9de0ba43-2e65-4576-bdaa-62bad2d0587d" providerId="ADAL" clId="{56ABC180-8267-4C76-AFE2-E34166786793}" dt="2018-05-03T13:49:28.893" v="738" actId="20577"/>
          <ac:spMkLst>
            <pc:docMk/>
            <pc:sldMk cId="1305913743" sldId="289"/>
            <ac:spMk id="2" creationId="{34A6D105-02F1-4815-8916-648B42A4AD68}"/>
          </ac:spMkLst>
        </pc:spChg>
        <pc:spChg chg="mod">
          <ac:chgData name="Spencer, Alan R T" userId="9de0ba43-2e65-4576-bdaa-62bad2d0587d" providerId="ADAL" clId="{56ABC180-8267-4C76-AFE2-E34166786793}" dt="2018-05-03T13:51:30.741" v="882" actId="114"/>
          <ac:spMkLst>
            <pc:docMk/>
            <pc:sldMk cId="1305913743" sldId="289"/>
            <ac:spMk id="3" creationId="{1056D922-73CB-4DFD-82E3-416B6EA9FE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2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66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6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7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5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0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6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23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4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B295-DDF3-43FE-9370-7FDB03128A4D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5FCA-777A-4135-AB1E-7654C9E74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spencer/IntroductionToStatsForGeoscientists" TargetMode="External"/><Relationship Id="rId2" Type="http://schemas.openxmlformats.org/officeDocument/2006/relationships/hyperlink" Target="mailto:alan.spencer@imperia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926A-5CED-45A8-AB63-DDDD9141C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266700"/>
            <a:ext cx="11401425" cy="2495550"/>
          </a:xfrm>
        </p:spPr>
        <p:txBody>
          <a:bodyPr>
            <a:normAutofit/>
          </a:bodyPr>
          <a:lstStyle/>
          <a:p>
            <a:r>
              <a:rPr lang="en-GB" sz="6600" b="1" dirty="0"/>
              <a:t>Introduction to statistics for Geoscientists (with 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58C23-A5FE-4342-8C6D-CC7A0FD97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9237" y="3888403"/>
            <a:ext cx="9144000" cy="525581"/>
          </a:xfrm>
        </p:spPr>
        <p:txBody>
          <a:bodyPr/>
          <a:lstStyle/>
          <a:p>
            <a:r>
              <a:rPr lang="en-GB" b="1" dirty="0"/>
              <a:t>1. Statistics and Graphs - an introduction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7133D5-E99C-4171-BF42-A05D2C30A9E3}"/>
              </a:ext>
            </a:extLst>
          </p:cNvPr>
          <p:cNvSpPr txBox="1">
            <a:spLocks/>
          </p:cNvSpPr>
          <p:nvPr/>
        </p:nvSpPr>
        <p:spPr>
          <a:xfrm>
            <a:off x="1519237" y="6065719"/>
            <a:ext cx="9144000" cy="525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Dr Alan R.T. Spencer | </a:t>
            </a:r>
            <a:r>
              <a:rPr lang="en-GB" u="sng" dirty="0">
                <a:hlinkClick r:id="rId2"/>
              </a:rPr>
              <a:t>alan.spencer@imperial.ac.uk</a:t>
            </a:r>
            <a:endParaRPr lang="en-GB" u="sng" dirty="0"/>
          </a:p>
          <a:p>
            <a:r>
              <a:rPr lang="en-GB" dirty="0"/>
              <a:t>URL: </a:t>
            </a:r>
            <a:r>
              <a:rPr lang="en-GB" u="sng" dirty="0">
                <a:hlinkClick r:id="rId3"/>
              </a:rPr>
              <a:t>https://github.com/alanspencer/IntroductionToStatsForGeoscientists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5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Biased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35"/>
            <a:ext cx="10515600" cy="4937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1" dirty="0"/>
              <a:t>Example:</a:t>
            </a:r>
            <a:r>
              <a:rPr lang="en-GB" b="1" dirty="0"/>
              <a:t> </a:t>
            </a:r>
            <a:r>
              <a:rPr lang="en-GB" i="1" dirty="0"/>
              <a:t>In the 1936 US Presidential Election, Literary Digest undertook a massive pre-election poll. They sent out 10 million questionnaires to list of names obtained from phone books and car-registration lists. The survey predicted a Republican landslide</a:t>
            </a:r>
          </a:p>
          <a:p>
            <a:pPr marL="0" indent="0">
              <a:buNone/>
            </a:pPr>
            <a:r>
              <a:rPr lang="en-GB" i="1" dirty="0"/>
              <a:t>...actual result was biggest Democratic landslide in 20th century - Roosevelt received 98.49% of the electoral vote, the highest percentage since the uncontested election of 1820.</a:t>
            </a:r>
          </a:p>
          <a:p>
            <a:pPr marL="0" indent="0">
              <a:buNone/>
            </a:pPr>
            <a:r>
              <a:rPr lang="en-GB" b="1" u="sng" dirty="0"/>
              <a:t>Two key errors were made</a:t>
            </a:r>
            <a:r>
              <a:rPr lang="en-GB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only the better off owned cars and phones and were statistically more likely to vote Republican;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 the survey was voluntary typically only the really passionate voters who were unhappy with the status quo (i.e. Democrat) replied to the survey.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Biased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3"/>
            <a:ext cx="10515600" cy="493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Are our first set of samples also likely to be biased?</a:t>
            </a:r>
          </a:p>
          <a:p>
            <a:pPr marL="0" indent="0">
              <a:buNone/>
            </a:pPr>
            <a:endParaRPr lang="en-GB" dirty="0"/>
          </a:p>
          <a:p>
            <a:pPr lvl="0" algn="ctr"/>
            <a:r>
              <a:rPr lang="en-GB" i="1" dirty="0"/>
              <a:t>Heights of all people in this room?</a:t>
            </a:r>
          </a:p>
          <a:p>
            <a:pPr lvl="0" algn="ctr"/>
            <a:r>
              <a:rPr lang="en-GB" i="1" dirty="0"/>
              <a:t>Lengths of fossils in a collection?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Are there better ways to sample these populations?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going to talk any more in this course about need for non-biased (random) samples. However, sample bias can get you into serious trouble so keep it in mind (consider these other “fun” examples: sampling bias in the fossil record; or the Caveman Effect).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7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Branches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3"/>
            <a:ext cx="10515600" cy="493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branches/classes of statistics: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Descriptive statistics</a:t>
            </a:r>
            <a:r>
              <a:rPr lang="en-GB" dirty="0"/>
              <a:t>: Numbers used to summarise samples (and hence hopefully populations) e.g. averages.</a:t>
            </a:r>
          </a:p>
          <a:p>
            <a:r>
              <a:rPr lang="en-GB" b="1" dirty="0"/>
              <a:t>Inferential statistics</a:t>
            </a:r>
            <a:r>
              <a:rPr lang="en-GB" dirty="0"/>
              <a:t>: Methods for drawing conclusions from samples or combinations of samples, e.g. 'On basis of my samples, how likely is it that height and shoe size are related?’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this lecture we will stick to descriptive statistics.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0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3"/>
            <a:ext cx="10515600" cy="493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Averages are </a:t>
            </a:r>
            <a:r>
              <a:rPr lang="en-GB" i="1" dirty="0"/>
              <a:t>measures of central tendency</a:t>
            </a:r>
            <a:r>
              <a:rPr lang="en-GB" dirty="0"/>
              <a:t>. Several types of average exist. The most commonly used are: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Mean</a:t>
            </a:r>
            <a:r>
              <a:rPr lang="en-GB" dirty="0"/>
              <a:t> (technically arithmetic mean).</a:t>
            </a:r>
          </a:p>
          <a:p>
            <a:r>
              <a:rPr lang="en-GB" b="1" dirty="0"/>
              <a:t>Median</a:t>
            </a:r>
            <a:r>
              <a:rPr lang="en-GB" dirty="0"/>
              <a:t>: middle value when numbers ordered.</a:t>
            </a:r>
          </a:p>
          <a:p>
            <a:r>
              <a:rPr lang="en-GB" b="1" dirty="0"/>
              <a:t>Mode</a:t>
            </a:r>
            <a:r>
              <a:rPr lang="en-GB" dirty="0"/>
              <a:t>: most common value.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dirty="0"/>
              <a:t>Lets look at some examples…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5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134325-3665-4421-B98F-962D6AF0498A}"/>
              </a:ext>
            </a:extLst>
          </p:cNvPr>
          <p:cNvSpPr/>
          <p:nvPr/>
        </p:nvSpPr>
        <p:spPr>
          <a:xfrm>
            <a:off x="849819" y="3770921"/>
            <a:ext cx="10492362" cy="102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EE1AB-3FD0-495B-8BFC-A436427777D4}"/>
              </a:ext>
            </a:extLst>
          </p:cNvPr>
          <p:cNvSpPr/>
          <p:nvPr/>
        </p:nvSpPr>
        <p:spPr>
          <a:xfrm>
            <a:off x="849819" y="1361096"/>
            <a:ext cx="10503980" cy="2229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35FFE-C8D7-4CC0-BB80-5C7702465B34}"/>
              </a:ext>
            </a:extLst>
          </p:cNvPr>
          <p:cNvSpPr txBox="1"/>
          <p:nvPr/>
        </p:nvSpPr>
        <p:spPr>
          <a:xfrm>
            <a:off x="838199" y="1439777"/>
            <a:ext cx="10296525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[4]: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numpy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np 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values =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np.array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])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Here we use conditional formatting.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We add curly braces in the string, and whatever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is in '.format()' will be inserted in their place.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"Mean = {}"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.format(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np.mean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(values))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56CFC2-B46B-412A-8DB5-15924AC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Averages – Mean (technically arithmetic mean)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68FB54-9005-44DA-8DC5-6861DF5061C4}"/>
              </a:ext>
            </a:extLst>
          </p:cNvPr>
          <p:cNvSpPr/>
          <p:nvPr/>
        </p:nvSpPr>
        <p:spPr>
          <a:xfrm>
            <a:off x="849819" y="4166067"/>
            <a:ext cx="5414247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Mean = 3.92307692308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1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134325-3665-4421-B98F-962D6AF0498A}"/>
              </a:ext>
            </a:extLst>
          </p:cNvPr>
          <p:cNvSpPr/>
          <p:nvPr/>
        </p:nvSpPr>
        <p:spPr>
          <a:xfrm>
            <a:off x="849819" y="3770921"/>
            <a:ext cx="10492362" cy="102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EE1AB-3FD0-495B-8BFC-A436427777D4}"/>
              </a:ext>
            </a:extLst>
          </p:cNvPr>
          <p:cNvSpPr/>
          <p:nvPr/>
        </p:nvSpPr>
        <p:spPr>
          <a:xfrm>
            <a:off x="849819" y="1361096"/>
            <a:ext cx="10503980" cy="2229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35FFE-C8D7-4CC0-BB80-5C7702465B34}"/>
              </a:ext>
            </a:extLst>
          </p:cNvPr>
          <p:cNvSpPr txBox="1"/>
          <p:nvPr/>
        </p:nvSpPr>
        <p:spPr>
          <a:xfrm>
            <a:off x="838199" y="1439777"/>
            <a:ext cx="10296525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[5]: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solidFill>
                <a:srgbClr val="303F9F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dirty="0"/>
              <a:t>values = </a:t>
            </a:r>
            <a:r>
              <a:rPr lang="en-GB" dirty="0" err="1"/>
              <a:t>np.array</a:t>
            </a:r>
            <a:r>
              <a:rPr lang="en-GB" dirty="0"/>
              <a:t>([1, 3, 5, 2, 4, 7, 2, 6, 8, 3, 2, 3, 5])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Here there are two sets of braces, and format has two arguments. This way you can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insert multiple strings, lists, and floats into a string!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"Sorted array = {}, Median = {}"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.format(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np.sort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(values),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np.median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(values))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56CFC2-B46B-412A-8DB5-15924AC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Averages – Median (middle value when numbers ordered)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68FB54-9005-44DA-8DC5-6861DF5061C4}"/>
              </a:ext>
            </a:extLst>
          </p:cNvPr>
          <p:cNvSpPr/>
          <p:nvPr/>
        </p:nvSpPr>
        <p:spPr>
          <a:xfrm>
            <a:off x="849819" y="4166067"/>
            <a:ext cx="5541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GB" dirty="0"/>
              <a:t>Sorted array = [1 2 2 2 3 3 3 4 5 5 6 7 8], Median = 3.0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8CC75-CC17-46E5-BE21-46BA84C58654}"/>
              </a:ext>
            </a:extLst>
          </p:cNvPr>
          <p:cNvSpPr/>
          <p:nvPr/>
        </p:nvSpPr>
        <p:spPr>
          <a:xfrm>
            <a:off x="838202" y="5042367"/>
            <a:ext cx="10503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 this example there are 13 numbers so the median is the 7th number in the sorted array. 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If there were 14 numbers (e.g. the number 10 was appended to the array) then the median would be the mean of 7th and 8th values, i.e. 3.5 in this case.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22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134325-3665-4421-B98F-962D6AF0498A}"/>
              </a:ext>
            </a:extLst>
          </p:cNvPr>
          <p:cNvSpPr/>
          <p:nvPr/>
        </p:nvSpPr>
        <p:spPr>
          <a:xfrm>
            <a:off x="849819" y="3770921"/>
            <a:ext cx="10492362" cy="102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EE1AB-3FD0-495B-8BFC-A436427777D4}"/>
              </a:ext>
            </a:extLst>
          </p:cNvPr>
          <p:cNvSpPr/>
          <p:nvPr/>
        </p:nvSpPr>
        <p:spPr>
          <a:xfrm>
            <a:off x="849819" y="1361096"/>
            <a:ext cx="10503980" cy="2229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35FFE-C8D7-4CC0-BB80-5C7702465B34}"/>
              </a:ext>
            </a:extLst>
          </p:cNvPr>
          <p:cNvSpPr txBox="1"/>
          <p:nvPr/>
        </p:nvSpPr>
        <p:spPr>
          <a:xfrm>
            <a:off x="838199" y="1439777"/>
            <a:ext cx="10296525" cy="165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[6]: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Although we have not gone far we quickly find that we have to look for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python's stats module to provide a method for the mode.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scipy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stats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mode, count =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stats.mode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(values)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"Mode = {}"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.format(mode)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56CFC2-B46B-412A-8DB5-15924AC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Averages – Mode (most common value)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68FB54-9005-44DA-8DC5-6861DF5061C4}"/>
              </a:ext>
            </a:extLst>
          </p:cNvPr>
          <p:cNvSpPr/>
          <p:nvPr/>
        </p:nvSpPr>
        <p:spPr>
          <a:xfrm>
            <a:off x="849819" y="4166067"/>
            <a:ext cx="5541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GB" dirty="0"/>
              <a:t>Mode = [2]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8CC75-CC17-46E5-BE21-46BA84C58654}"/>
              </a:ext>
            </a:extLst>
          </p:cNvPr>
          <p:cNvSpPr/>
          <p:nvPr/>
        </p:nvSpPr>
        <p:spPr>
          <a:xfrm>
            <a:off x="838202" y="5042367"/>
            <a:ext cx="10503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Note that for when there are multiple modes, only the first is returned.</a:t>
            </a:r>
          </a:p>
        </p:txBody>
      </p:sp>
    </p:spTree>
    <p:extLst>
      <p:ext uri="{BB962C8B-B14F-4D97-AF65-F5344CB8AC3E}">
        <p14:creationId xmlns:p14="http://schemas.microsoft.com/office/powerpoint/2010/main" val="8730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3"/>
            <a:ext cx="10515600" cy="493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mean and the median are the two most common averages. The advantages of median over the mean are:</a:t>
            </a:r>
          </a:p>
          <a:p>
            <a:pPr marL="0" indent="0">
              <a:buNone/>
            </a:pPr>
            <a:endParaRPr lang="en-GB" dirty="0"/>
          </a:p>
          <a:p>
            <a:pPr lvl="0" algn="ctr"/>
            <a:r>
              <a:rPr lang="en-GB" dirty="0"/>
              <a:t>May be better for skewed distributions.</a:t>
            </a:r>
          </a:p>
          <a:p>
            <a:pPr lvl="0" algn="ctr"/>
            <a:r>
              <a:rPr lang="en-GB" dirty="0"/>
              <a:t>Reduces effect of outliers.</a:t>
            </a:r>
          </a:p>
          <a:p>
            <a:pPr lvl="0" algn="ctr"/>
            <a:r>
              <a:rPr lang="en-GB" dirty="0"/>
              <a:t>Don’t need to know values of end-values.</a:t>
            </a:r>
          </a:p>
          <a:p>
            <a:pPr lvl="0"/>
            <a:endParaRPr lang="en-GB" dirty="0"/>
          </a:p>
          <a:p>
            <a:pPr marL="0" indent="0">
              <a:buNone/>
            </a:pPr>
            <a:r>
              <a:rPr lang="en-GB" dirty="0"/>
              <a:t>In practice the mode much more rarely used.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Measures of spread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4"/>
            <a:ext cx="10515600" cy="754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There is much more to a distribution than average. These samples have the same mean and median: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539183-9C99-4D32-971E-B4FF81EC0885}"/>
              </a:ext>
            </a:extLst>
          </p:cNvPr>
          <p:cNvSpPr/>
          <p:nvPr/>
        </p:nvSpPr>
        <p:spPr>
          <a:xfrm>
            <a:off x="849820" y="2324096"/>
            <a:ext cx="10503980" cy="1438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40344-BFAA-47AF-8FF0-9FD90C46AE58}"/>
              </a:ext>
            </a:extLst>
          </p:cNvPr>
          <p:cNvSpPr txBox="1"/>
          <p:nvPr/>
        </p:nvSpPr>
        <p:spPr>
          <a:xfrm>
            <a:off x="838200" y="2402776"/>
            <a:ext cx="10296525" cy="126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[7]: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values1 =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np.array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0.2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0.1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0.1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0.1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0.1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0.2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])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"values1 mean = {}, median = {}"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.format(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np.mean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(values1),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np.median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(values1))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values2 =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np.array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1000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500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500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1000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])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"values2 mean = {}, median = {}"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.format(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np.mean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(values2),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np.median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(values2))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EBB33-20DD-4F05-A550-5C3DCFEE4657}"/>
              </a:ext>
            </a:extLst>
          </p:cNvPr>
          <p:cNvSpPr/>
          <p:nvPr/>
        </p:nvSpPr>
        <p:spPr>
          <a:xfrm>
            <a:off x="838200" y="3847121"/>
            <a:ext cx="1049236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C2424-8DA4-4301-A16E-016B21676024}"/>
              </a:ext>
            </a:extLst>
          </p:cNvPr>
          <p:cNvSpPr/>
          <p:nvPr/>
        </p:nvSpPr>
        <p:spPr>
          <a:xfrm>
            <a:off x="838200" y="3847121"/>
            <a:ext cx="5541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GB" dirty="0"/>
              <a:t>values1 mean = 0.0, median = 0.0</a:t>
            </a:r>
          </a:p>
          <a:p>
            <a:pPr fontAlgn="base" latinLnBrk="1"/>
            <a:r>
              <a:rPr lang="en-GB" dirty="0"/>
              <a:t>values2 mean = 0.0, median = 0.0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838897-6F02-4160-8FCC-BFEDBDFFBBF0}"/>
              </a:ext>
            </a:extLst>
          </p:cNvPr>
          <p:cNvSpPr txBox="1">
            <a:spLocks/>
          </p:cNvSpPr>
          <p:nvPr/>
        </p:nvSpPr>
        <p:spPr>
          <a:xfrm>
            <a:off x="751900" y="4659995"/>
            <a:ext cx="10515600" cy="355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...but they have very different spread: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F6CB2B-F241-4C73-B862-6A3B1C306BBE}"/>
              </a:ext>
            </a:extLst>
          </p:cNvPr>
          <p:cNvSpPr/>
          <p:nvPr/>
        </p:nvSpPr>
        <p:spPr>
          <a:xfrm>
            <a:off x="849820" y="5112569"/>
            <a:ext cx="10503980" cy="748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A1C17-87CD-4613-B2C8-AEFE16F2F187}"/>
              </a:ext>
            </a:extLst>
          </p:cNvPr>
          <p:cNvSpPr txBox="1"/>
          <p:nvPr/>
        </p:nvSpPr>
        <p:spPr>
          <a:xfrm>
            <a:off x="838200" y="5191249"/>
            <a:ext cx="10296525" cy="6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[8]: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"values1 spread = 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np.ptp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(values1)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"values1 spread = 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np.ptp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(values2)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A4B56-8F90-4061-A80B-874EEA57CA28}"/>
              </a:ext>
            </a:extLst>
          </p:cNvPr>
          <p:cNvSpPr/>
          <p:nvPr/>
        </p:nvSpPr>
        <p:spPr>
          <a:xfrm>
            <a:off x="838200" y="5946559"/>
            <a:ext cx="1049236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508AC-F14F-43C3-BCE9-302319FFCA55}"/>
              </a:ext>
            </a:extLst>
          </p:cNvPr>
          <p:cNvSpPr/>
          <p:nvPr/>
        </p:nvSpPr>
        <p:spPr>
          <a:xfrm>
            <a:off x="838200" y="5946559"/>
            <a:ext cx="5541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GB" dirty="0"/>
              <a:t>values1 spread =  0.4</a:t>
            </a:r>
          </a:p>
          <a:p>
            <a:pPr fontAlgn="base" latinLnBrk="1"/>
            <a:r>
              <a:rPr lang="en-GB" dirty="0"/>
              <a:t>values1 spread =  2000</a:t>
            </a:r>
          </a:p>
        </p:txBody>
      </p:sp>
    </p:spTree>
    <p:extLst>
      <p:ext uri="{BB962C8B-B14F-4D97-AF65-F5344CB8AC3E}">
        <p14:creationId xmlns:p14="http://schemas.microsoft.com/office/powerpoint/2010/main" val="1868104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Percentile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4"/>
            <a:ext cx="10515600" cy="754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This is best explained with distributions - lets first define a normal distribution: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539183-9C99-4D32-971E-B4FF81EC0885}"/>
              </a:ext>
            </a:extLst>
          </p:cNvPr>
          <p:cNvSpPr/>
          <p:nvPr/>
        </p:nvSpPr>
        <p:spPr>
          <a:xfrm>
            <a:off x="849820" y="2324095"/>
            <a:ext cx="5246180" cy="4067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40344-BFAA-47AF-8FF0-9FD90C46AE58}"/>
              </a:ext>
            </a:extLst>
          </p:cNvPr>
          <p:cNvSpPr txBox="1"/>
          <p:nvPr/>
        </p:nvSpPr>
        <p:spPr>
          <a:xfrm>
            <a:off x="838200" y="2402776"/>
            <a:ext cx="5246181" cy="203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4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[9]: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mu, std =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[</a:t>
            </a:r>
            <a:r>
              <a:rPr lang="en-GB" sz="2000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np.linspace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= stats.norm.pdf(x, mu, std)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p, </a:t>
            </a:r>
            <a:r>
              <a:rPr lang="en-GB" sz="2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'k’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E7A423-889E-4D15-90C4-D012EB28D4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76975" y="2674524"/>
            <a:ext cx="50863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8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7792-53D2-48F0-8FE3-6C12E640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Aims and objectives of these lectures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EDC8-1838-482F-9B85-B45A0A33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Most of you will have done stats before - most probably not in detail. This section of course will be concerned with:</a:t>
            </a:r>
          </a:p>
          <a:p>
            <a:r>
              <a:rPr lang="en-GB" dirty="0"/>
              <a:t>Teaching you practical applications of stats.</a:t>
            </a:r>
          </a:p>
          <a:p>
            <a:r>
              <a:rPr lang="en-GB" dirty="0"/>
              <a:t>Teaching you how to use Python to undertake statistical analyses of data.</a:t>
            </a:r>
          </a:p>
          <a:p>
            <a:r>
              <a:rPr lang="en-GB" dirty="0"/>
              <a:t>Practise with graphing data in Python.</a:t>
            </a:r>
          </a:p>
          <a:p>
            <a:r>
              <a:rPr lang="en-GB" dirty="0"/>
              <a:t>This course will </a:t>
            </a:r>
            <a:r>
              <a:rPr lang="en-GB" b="1" dirty="0"/>
              <a:t>NOT</a:t>
            </a:r>
            <a:r>
              <a:rPr lang="en-GB" dirty="0"/>
              <a:t> be concerned with mathematical theory underlying statistics. Goal is for you to pick up practical statistical skills and knowledge.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6E0715-E173-4634-A7EE-E1B4315776F9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3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Percentile – </a:t>
            </a:r>
            <a:r>
              <a:rPr lang="en-GB" b="1" dirty="0" err="1">
                <a:ea typeface="Calibri" panose="020F0502020204030204" pitchFamily="34" charset="0"/>
              </a:rPr>
              <a:t>cont</a:t>
            </a:r>
            <a:r>
              <a:rPr lang="en-GB" b="1" dirty="0">
                <a:ea typeface="Calibri" panose="020F0502020204030204" pitchFamily="34" charset="0"/>
              </a:rPr>
              <a:t>…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4"/>
            <a:ext cx="10515600" cy="754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20th percentile indicates that 20% of all values are lower than this value - the shaded region below: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539183-9C99-4D32-971E-B4FF81EC0885}"/>
              </a:ext>
            </a:extLst>
          </p:cNvPr>
          <p:cNvSpPr/>
          <p:nvPr/>
        </p:nvSpPr>
        <p:spPr>
          <a:xfrm>
            <a:off x="849820" y="2324095"/>
            <a:ext cx="5246180" cy="4067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40344-BFAA-47AF-8FF0-9FD90C46AE58}"/>
              </a:ext>
            </a:extLst>
          </p:cNvPr>
          <p:cNvSpPr txBox="1"/>
          <p:nvPr/>
        </p:nvSpPr>
        <p:spPr>
          <a:xfrm>
            <a:off x="838200" y="2402776"/>
            <a:ext cx="5246181" cy="299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4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[10]: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From </a:t>
            </a:r>
            <a:r>
              <a:rPr lang="en-GB" sz="20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previous</a:t>
            </a:r>
            <a:r>
              <a:rPr lang="en-GB" sz="20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code input…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20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mu, std = 0, 1</a:t>
            </a:r>
            <a:endParaRPr lang="en-GB" sz="28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20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20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20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[</a:t>
            </a:r>
            <a:r>
              <a:rPr lang="en-GB" sz="2000" b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sz="20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4, 4]</a:t>
            </a:r>
            <a:endParaRPr lang="en-GB" sz="28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20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= </a:t>
            </a:r>
            <a:r>
              <a:rPr lang="en-GB" sz="20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np.linspace</a:t>
            </a:r>
            <a:r>
              <a:rPr lang="en-GB" sz="20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20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20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100)</a:t>
            </a:r>
            <a:endParaRPr lang="en-GB" sz="28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20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= stats.norm.pdf(x, mu, std)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p, </a:t>
            </a:r>
            <a:r>
              <a:rPr lang="en-GB" sz="2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'k’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plt.fill_between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p, interpolate=</a:t>
            </a:r>
            <a:r>
              <a:rPr lang="en-GB" sz="2000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where=(x</a:t>
            </a:r>
            <a:r>
              <a:rPr lang="en-GB" sz="2000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stats.norm.ppf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0.2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055E3-7BFB-48A4-9C7B-2569FA5061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24600" y="2668588"/>
            <a:ext cx="5029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0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Percentiles – the named ones…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276725"/>
          </a:xfrm>
        </p:spPr>
        <p:txBody>
          <a:bodyPr>
            <a:normAutofit/>
          </a:bodyPr>
          <a:lstStyle/>
          <a:p>
            <a:pPr lvl="0"/>
            <a:r>
              <a:rPr lang="en-GB" b="1" dirty="0"/>
              <a:t>25th percentile</a:t>
            </a:r>
            <a:r>
              <a:rPr lang="en-GB" dirty="0"/>
              <a:t> is also known as the first quartile (Q1)</a:t>
            </a:r>
          </a:p>
          <a:p>
            <a:pPr lvl="0"/>
            <a:r>
              <a:rPr lang="en-GB" b="1" dirty="0"/>
              <a:t>50th percentile</a:t>
            </a:r>
            <a:r>
              <a:rPr lang="en-GB" dirty="0"/>
              <a:t> as the median or second quartile (Q2)</a:t>
            </a:r>
          </a:p>
          <a:p>
            <a:pPr lvl="0"/>
            <a:r>
              <a:rPr lang="en-GB" b="1" dirty="0"/>
              <a:t>75th percentile</a:t>
            </a:r>
            <a:r>
              <a:rPr lang="en-GB" dirty="0"/>
              <a:t> as the third quartile (Q3)</a:t>
            </a:r>
          </a:p>
          <a:p>
            <a:pPr lvl="0"/>
            <a:r>
              <a:rPr lang="en-GB" b="1" dirty="0"/>
              <a:t>Interquartile (IQ) range</a:t>
            </a:r>
            <a:r>
              <a:rPr lang="en-GB" dirty="0"/>
              <a:t> </a:t>
            </a:r>
            <a:r>
              <a:rPr lang="en-GB" dirty="0" err="1"/>
              <a:t>range</a:t>
            </a:r>
            <a:r>
              <a:rPr lang="en-GB" dirty="0"/>
              <a:t> from Q1 to Q3.</a:t>
            </a:r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Lets look at how we can get these plotted on a graph…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3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AEE1AB-3FD0-495B-8BFC-A436427777D4}"/>
              </a:ext>
            </a:extLst>
          </p:cNvPr>
          <p:cNvSpPr/>
          <p:nvPr/>
        </p:nvSpPr>
        <p:spPr>
          <a:xfrm>
            <a:off x="447675" y="922946"/>
            <a:ext cx="5816392" cy="556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35FFE-C8D7-4CC0-BB80-5C7702465B34}"/>
              </a:ext>
            </a:extLst>
          </p:cNvPr>
          <p:cNvSpPr txBox="1"/>
          <p:nvPr/>
        </p:nvSpPr>
        <p:spPr>
          <a:xfrm>
            <a:off x="447675" y="1001627"/>
            <a:ext cx="5743575" cy="280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[11]: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solidFill>
                <a:srgbClr val="303F9F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From </a:t>
            </a: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previous</a:t>
            </a: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code input…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mu, std = 0, 1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[</a:t>
            </a:r>
            <a:r>
              <a:rPr lang="en-GB" sz="1600" b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4, 4]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=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np.linspace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100)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= stats.norm.pdf(x, mu, std)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First quartile (Q1)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p, </a:t>
            </a:r>
            <a:r>
              <a:rPr lang="en-GB" sz="2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'k'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plt.fill_between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p, interpolate=</a:t>
            </a:r>
            <a:r>
              <a:rPr lang="en-GB" sz="2000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where=(x</a:t>
            </a:r>
            <a:r>
              <a:rPr lang="en-GB" sz="2000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stats.norm.ppf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0.25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56CFC2-B46B-412A-8DB5-15924AC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Percentiles – First Quartile (Q1)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C24474-0C8F-4839-87BA-01B2DB0229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24650" y="1909762"/>
            <a:ext cx="50196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0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AEE1AB-3FD0-495B-8BFC-A436427777D4}"/>
              </a:ext>
            </a:extLst>
          </p:cNvPr>
          <p:cNvSpPr/>
          <p:nvPr/>
        </p:nvSpPr>
        <p:spPr>
          <a:xfrm>
            <a:off x="447675" y="922946"/>
            <a:ext cx="5816392" cy="556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35FFE-C8D7-4CC0-BB80-5C7702465B34}"/>
              </a:ext>
            </a:extLst>
          </p:cNvPr>
          <p:cNvSpPr txBox="1"/>
          <p:nvPr/>
        </p:nvSpPr>
        <p:spPr>
          <a:xfrm>
            <a:off x="447675" y="1001627"/>
            <a:ext cx="5743575" cy="299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[12]: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solidFill>
                <a:srgbClr val="303F9F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From </a:t>
            </a: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previous</a:t>
            </a: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code input…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mu, std = 0, 1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[</a:t>
            </a:r>
            <a:r>
              <a:rPr lang="en-GB" sz="1600" b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4, 4]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=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np.linspace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100)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= stats.norm.pdf(x, mu, std)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Median or second quartile (Q2)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p, </a:t>
            </a:r>
            <a:r>
              <a:rPr lang="en-GB" sz="2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'k'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plt.fill_between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p, interpolate=</a:t>
            </a:r>
            <a:r>
              <a:rPr lang="en-GB" sz="2000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where=(x</a:t>
            </a:r>
            <a:r>
              <a:rPr lang="en-GB" sz="2000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stats.norm.ppf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0.5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56CFC2-B46B-412A-8DB5-15924AC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Percentiles – Median or second quartile (Q2)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A9B62-31E0-490A-B025-F8E407B940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0850" y="2041035"/>
            <a:ext cx="49434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1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AEE1AB-3FD0-495B-8BFC-A436427777D4}"/>
              </a:ext>
            </a:extLst>
          </p:cNvPr>
          <p:cNvSpPr/>
          <p:nvPr/>
        </p:nvSpPr>
        <p:spPr>
          <a:xfrm>
            <a:off x="447675" y="922946"/>
            <a:ext cx="5816392" cy="556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35FFE-C8D7-4CC0-BB80-5C7702465B34}"/>
              </a:ext>
            </a:extLst>
          </p:cNvPr>
          <p:cNvSpPr txBox="1"/>
          <p:nvPr/>
        </p:nvSpPr>
        <p:spPr>
          <a:xfrm>
            <a:off x="447675" y="1001627"/>
            <a:ext cx="5743575" cy="299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[13]: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solidFill>
                <a:srgbClr val="303F9F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From </a:t>
            </a: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previous</a:t>
            </a: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code input…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mu, std = 0, 1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[</a:t>
            </a:r>
            <a:r>
              <a:rPr lang="en-GB" sz="1600" b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4, 4]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=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np.linspace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100)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= stats.norm.pdf(x, mu, std)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Third quartile (Q3)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p, </a:t>
            </a:r>
            <a:r>
              <a:rPr lang="en-GB" sz="2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'k'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plt.fill_between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p, interpolate=</a:t>
            </a:r>
            <a:r>
              <a:rPr lang="en-GB" sz="2000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where=(x</a:t>
            </a:r>
            <a:r>
              <a:rPr lang="en-GB" sz="2000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stats.norm.ppf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0.75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56CFC2-B46B-412A-8DB5-15924AC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Percentiles – Median or second quartile (Q2)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9B699-E82D-4063-BC67-2D1BF6F03B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05600" y="1928812"/>
            <a:ext cx="5038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6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AEE1AB-3FD0-495B-8BFC-A436427777D4}"/>
              </a:ext>
            </a:extLst>
          </p:cNvPr>
          <p:cNvSpPr/>
          <p:nvPr/>
        </p:nvSpPr>
        <p:spPr>
          <a:xfrm>
            <a:off x="447675" y="922945"/>
            <a:ext cx="5816392" cy="4458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35FFE-C8D7-4CC0-BB80-5C7702465B34}"/>
              </a:ext>
            </a:extLst>
          </p:cNvPr>
          <p:cNvSpPr txBox="1"/>
          <p:nvPr/>
        </p:nvSpPr>
        <p:spPr>
          <a:xfrm>
            <a:off x="447675" y="1001627"/>
            <a:ext cx="5743575" cy="395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[14]: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solidFill>
                <a:srgbClr val="303F9F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From </a:t>
            </a: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previous</a:t>
            </a: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code input…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mu, std = 0, 1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[</a:t>
            </a:r>
            <a:r>
              <a:rPr lang="en-GB" sz="1600" b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4, 4]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=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np.linspace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xmin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xmax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100)</a:t>
            </a:r>
            <a:endParaRPr lang="en-GB" sz="2000" dirty="0">
              <a:solidFill>
                <a:srgbClr val="5B929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GB" sz="1600" dirty="0">
                <a:solidFill>
                  <a:srgbClr val="5B929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= stats.norm.pdf(x, mu, std)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Interquartile (IQ) range </a:t>
            </a:r>
            <a:r>
              <a:rPr lang="en-GB" sz="1600" i="1" dirty="0" err="1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range</a:t>
            </a: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from Q2 to Q3.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p, </a:t>
            </a:r>
            <a:r>
              <a:rPr lang="en-GB" sz="2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'k'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plt.fill_between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p, interpolate=</a:t>
            </a:r>
            <a:r>
              <a:rPr lang="en-GB" sz="2000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where=((x</a:t>
            </a:r>
            <a:r>
              <a:rPr lang="en-GB" sz="2000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stats.norm.ppf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0.25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 </a:t>
            </a:r>
            <a:r>
              <a:rPr lang="en-GB" sz="2000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(x</a:t>
            </a:r>
            <a:r>
              <a:rPr lang="en-GB" sz="2000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stats.norm.ppf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0.75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))))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stats.norm.ppf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0.25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stats.norm.ppf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0.75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56CFC2-B46B-412A-8DB5-15924AC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Percentiles – Median or second quartile (Q2)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AB83D-3331-46EC-97F8-D4B76CD4FFF5}"/>
              </a:ext>
            </a:extLst>
          </p:cNvPr>
          <p:cNvSpPr/>
          <p:nvPr/>
        </p:nvSpPr>
        <p:spPr>
          <a:xfrm>
            <a:off x="447675" y="5518235"/>
            <a:ext cx="5816392" cy="676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A8D6D5-5A18-403A-B650-151DB6CF962D}"/>
              </a:ext>
            </a:extLst>
          </p:cNvPr>
          <p:cNvSpPr/>
          <p:nvPr/>
        </p:nvSpPr>
        <p:spPr>
          <a:xfrm>
            <a:off x="514350" y="5630483"/>
            <a:ext cx="5676900" cy="49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-0.674489750196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0.674489750196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6784BB-3DDF-4DBA-B986-BC7F7BC803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43700" y="1843087"/>
            <a:ext cx="50006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7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Variance and standard deviation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192AE-960B-4CE8-BEBF-288612543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533"/>
                <a:ext cx="10515600" cy="495933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GB" dirty="0"/>
                  <a:t>These are the most commonly used measures of spread. The sample variance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3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3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GB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sz="3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GB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lv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is the number of measurements,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is the individual measurement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GB" dirty="0"/>
                  <a:t> is the sample mean. </a:t>
                </a:r>
              </a:p>
              <a:p>
                <a:pPr marL="0" lvl="0" indent="0">
                  <a:buNone/>
                </a:pPr>
                <a:r>
                  <a:rPr lang="en-GB" dirty="0"/>
                  <a:t>We can interpret this expression (almost) as the average of squared distances from the sample mean. Indeed, this intuitively gives us the spread.</a:t>
                </a:r>
              </a:p>
              <a:p>
                <a:pPr marL="0" lvl="0" indent="0">
                  <a:buNone/>
                </a:pPr>
                <a:r>
                  <a:rPr lang="en-GB" dirty="0"/>
                  <a:t>However, rather than the expected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GB" dirty="0"/>
                  <a:t>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GB" dirty="0"/>
                  <a:t>. This is known as Bessel’s correction and it corrects the bias in the estimation of the population variance.</a:t>
                </a:r>
              </a:p>
              <a:p>
                <a:pPr marL="0" lvl="0" indent="0">
                  <a:buNone/>
                </a:pPr>
                <a:r>
                  <a:rPr lang="en-GB" dirty="0"/>
                  <a:t>The sample standard deviation is the square root of the sample variance: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r>
                  <a:rPr lang="en-GB" dirty="0"/>
                  <a:t>. It gives a measure of spread in the same units as the measurements themselves.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192AE-960B-4CE8-BEBF-288612543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533"/>
                <a:ext cx="10515600" cy="4959337"/>
              </a:xfrm>
              <a:blipFill>
                <a:blip r:embed="rId2"/>
                <a:stretch>
                  <a:fillRect l="-928" t="-2337" r="-1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51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D105-02F1-4815-8916-648B42A4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 1.1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F3505C-78DE-4CF3-882A-3AD5561D4B1D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E5C034-F8AE-42E1-BBDD-F2EDF5FC2513}"/>
              </a:ext>
            </a:extLst>
          </p:cNvPr>
          <p:cNvSpPr txBox="1">
            <a:spLocks/>
          </p:cNvSpPr>
          <p:nvPr/>
        </p:nvSpPr>
        <p:spPr>
          <a:xfrm>
            <a:off x="838200" y="2784475"/>
            <a:ext cx="1051560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000"/>
              <a:t>Refer to the iPython notebook for this lecture.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i="1"/>
              <a:t>If stuck try googling first, then ask for help…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112340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Plotting graphs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4"/>
            <a:ext cx="10515600" cy="1568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this course we will be using </a:t>
            </a:r>
            <a:r>
              <a:rPr lang="en-GB" i="1" dirty="0"/>
              <a:t>matplotlib</a:t>
            </a:r>
            <a:r>
              <a:rPr lang="en-GB" dirty="0"/>
              <a:t> for plotting.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Within </a:t>
            </a:r>
            <a:r>
              <a:rPr lang="en-GB" dirty="0" err="1"/>
              <a:t>iPython</a:t>
            </a:r>
            <a:r>
              <a:rPr lang="en-GB" dirty="0"/>
              <a:t> remember to start your programs with the command: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539183-9C99-4D32-971E-B4FF81EC0885}"/>
              </a:ext>
            </a:extLst>
          </p:cNvPr>
          <p:cNvSpPr/>
          <p:nvPr/>
        </p:nvSpPr>
        <p:spPr>
          <a:xfrm>
            <a:off x="849820" y="3376611"/>
            <a:ext cx="10503980" cy="862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40344-BFAA-47AF-8FF0-9FD90C46AE58}"/>
              </a:ext>
            </a:extLst>
          </p:cNvPr>
          <p:cNvSpPr txBox="1"/>
          <p:nvPr/>
        </p:nvSpPr>
        <p:spPr>
          <a:xfrm>
            <a:off x="838200" y="3455291"/>
            <a:ext cx="1029652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[16]: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matplotlib inline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1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Plotting graphs – Bar Charts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050"/>
            <a:ext cx="10515600" cy="447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Bar charts are a common chart type. They are used for plotting discrete data, e.g.:</a:t>
            </a:r>
          </a:p>
          <a:p>
            <a:pPr marL="0" indent="0">
              <a:buNone/>
            </a:pPr>
            <a:endParaRPr lang="en-GB" dirty="0"/>
          </a:p>
          <a:p>
            <a:pPr lvl="0" algn="ctr"/>
            <a:r>
              <a:rPr lang="en-GB" dirty="0"/>
              <a:t>Shoe-size.</a:t>
            </a:r>
          </a:p>
          <a:p>
            <a:pPr lvl="0" algn="ctr"/>
            <a:r>
              <a:rPr lang="en-GB" dirty="0"/>
              <a:t>Countries.</a:t>
            </a:r>
          </a:p>
          <a:p>
            <a:pPr lvl="0" algn="ctr"/>
            <a:endParaRPr lang="en-GB" dirty="0"/>
          </a:p>
          <a:p>
            <a:pPr marL="0" indent="0">
              <a:buNone/>
            </a:pPr>
            <a:r>
              <a:rPr lang="en-GB" dirty="0"/>
              <a:t>Bar charts should not be confused with histograms.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9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62DA-E3EC-4AEE-8593-24B669E2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statistics?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4208-1EE3-4CE1-B8AD-D160EAE0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9212"/>
            <a:ext cx="10515600" cy="20891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“Statistics is the study of the collection, organisation, analysis and interpretation of data. It is comprised of methods for describing and analysing non-deterministic phenomena.”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E59C59-11BB-416C-946A-DBFEF0A39CAA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09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Plotting graphs – Bar Charts </a:t>
            </a:r>
            <a:r>
              <a:rPr lang="en-GB" b="1" dirty="0" err="1">
                <a:ea typeface="Calibri" panose="020F0502020204030204" pitchFamily="34" charset="0"/>
              </a:rPr>
              <a:t>cont</a:t>
            </a:r>
            <a:r>
              <a:rPr lang="en-GB" b="1" dirty="0">
                <a:ea typeface="Calibri" panose="020F0502020204030204" pitchFamily="34" charset="0"/>
              </a:rPr>
              <a:t>…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4"/>
            <a:ext cx="10515600" cy="49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the example here we have fossil species from a certain locality.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539183-9C99-4D32-971E-B4FF81EC0885}"/>
              </a:ext>
            </a:extLst>
          </p:cNvPr>
          <p:cNvSpPr/>
          <p:nvPr/>
        </p:nvSpPr>
        <p:spPr>
          <a:xfrm>
            <a:off x="849820" y="2055109"/>
            <a:ext cx="5234561" cy="4336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40344-BFAA-47AF-8FF0-9FD90C46AE58}"/>
              </a:ext>
            </a:extLst>
          </p:cNvPr>
          <p:cNvSpPr txBox="1"/>
          <p:nvPr/>
        </p:nvSpPr>
        <p:spPr>
          <a:xfrm>
            <a:off x="838200" y="2183701"/>
            <a:ext cx="5246181" cy="3952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[17]: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Sample program for bar chart of relative abundances of 5 species of fossil from a locality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Finds of each fossil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bardata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121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59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16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])      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species=[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6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Apatobolus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micula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6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Lingulella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davisii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6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Divobolus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quadratus"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GB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6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Tarphyteina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taylori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6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Bathmoleca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addisoni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Colours to be used in bar chart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colours=[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"red"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"green"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"blue"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"orange"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"purple"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       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Set up chart with 5 bars using my values and colours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plt.bar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],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bardata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=colours)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Add </a:t>
            </a:r>
            <a:r>
              <a:rPr lang="en-GB" sz="1200" i="1" dirty="0" err="1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datalabels</a:t>
            </a:r>
            <a:r>
              <a:rPr lang="en-GB" sz="12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x-axis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plt.xticks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],species, rotation=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45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style=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'italic'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1FA5AC-4B9E-4756-9A49-B39FA2B135CB}"/>
              </a:ext>
            </a:extLst>
          </p:cNvPr>
          <p:cNvSpPr/>
          <p:nvPr/>
        </p:nvSpPr>
        <p:spPr>
          <a:xfrm>
            <a:off x="6130858" y="2055109"/>
            <a:ext cx="5234561" cy="4336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DD0AB-0606-4371-90EF-FCD862E86DE7}"/>
              </a:ext>
            </a:extLst>
          </p:cNvPr>
          <p:cNvSpPr txBox="1"/>
          <p:nvPr/>
        </p:nvSpPr>
        <p:spPr>
          <a:xfrm>
            <a:off x="6119238" y="2183701"/>
            <a:ext cx="5246181" cy="241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Add </a:t>
            </a:r>
            <a:r>
              <a:rPr lang="en-GB" sz="1200" i="1" dirty="0" err="1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datalabels</a:t>
            </a:r>
            <a:r>
              <a:rPr lang="en-GB" sz="12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x-axis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plt.xticks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],species, rotation=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45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style=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'italic'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Title for y axis.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plt.ylabel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"Number of specimens found"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Title for chart.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plt.title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"Brachiopod fossils from locality #23"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weight=</a:t>
            </a:r>
            <a:r>
              <a:rPr lang="en-GB" sz="16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'bold'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=(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.5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61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Plotting graphs – Bar Charts </a:t>
            </a:r>
            <a:r>
              <a:rPr lang="en-GB" b="1" dirty="0" err="1">
                <a:ea typeface="Calibri" panose="020F0502020204030204" pitchFamily="34" charset="0"/>
              </a:rPr>
              <a:t>cont</a:t>
            </a:r>
            <a:r>
              <a:rPr lang="en-GB" b="1" dirty="0">
                <a:ea typeface="Calibri" panose="020F0502020204030204" pitchFamily="34" charset="0"/>
              </a:rPr>
              <a:t>…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44"/>
            <a:ext cx="10515600" cy="49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the example here we have fossil species from a certain locality.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539183-9C99-4D32-971E-B4FF81EC0885}"/>
              </a:ext>
            </a:extLst>
          </p:cNvPr>
          <p:cNvSpPr/>
          <p:nvPr/>
        </p:nvSpPr>
        <p:spPr>
          <a:xfrm>
            <a:off x="849820" y="2055109"/>
            <a:ext cx="5234561" cy="4336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40344-BFAA-47AF-8FF0-9FD90C46AE58}"/>
              </a:ext>
            </a:extLst>
          </p:cNvPr>
          <p:cNvSpPr txBox="1"/>
          <p:nvPr/>
        </p:nvSpPr>
        <p:spPr>
          <a:xfrm>
            <a:off x="838200" y="2183701"/>
            <a:ext cx="5246181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105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[17]:</a:t>
            </a:r>
            <a:r>
              <a:rPr lang="en-GB" sz="105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8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Sample program for bar chart of relative abundances of 5 species of fossil from a locality</a:t>
            </a:r>
            <a:endParaRPr lang="en-GB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8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Finds of each fossil</a:t>
            </a:r>
            <a:endParaRPr lang="en-GB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bardata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GB" sz="1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np.array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121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59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16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81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])       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species=[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0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Apatobolus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0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micula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0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Lingulella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0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davisii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0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Divobolus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quadratus"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GB" sz="1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0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Tarphyteina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0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taylori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0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Bathmoleca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000" dirty="0" err="1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addisoni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8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Colours to be used in bar chart</a:t>
            </a:r>
            <a:endParaRPr lang="en-GB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colours=[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"red"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"green"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"blue"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"orange"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"purple"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        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8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Set up chart with 5 bars using my values and colours</a:t>
            </a:r>
            <a:endParaRPr lang="en-GB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plt.bar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], </a:t>
            </a:r>
            <a:r>
              <a:rPr lang="en-GB" sz="1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bardata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=colours)</a:t>
            </a:r>
            <a:endParaRPr lang="en-GB" sz="1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8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Add </a:t>
            </a:r>
            <a:r>
              <a:rPr lang="en-GB" sz="800" i="1" dirty="0" err="1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datalabels</a:t>
            </a:r>
            <a:r>
              <a:rPr lang="en-GB" sz="8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x-axis</a:t>
            </a:r>
            <a:endParaRPr lang="en-GB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plt.xticks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],species, rotation=</a:t>
            </a:r>
            <a:r>
              <a:rPr lang="en-GB" sz="1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45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style=</a:t>
            </a:r>
            <a:r>
              <a:rPr lang="en-GB" sz="10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'italic'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r>
              <a:rPr lang="en-GB" sz="10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Add </a:t>
            </a:r>
            <a:r>
              <a:rPr lang="en-GB" sz="1000" i="1" dirty="0" err="1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datalabels</a:t>
            </a:r>
            <a:r>
              <a:rPr lang="en-GB" sz="10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x-axis</a:t>
            </a:r>
            <a:endParaRPr lang="en-GB" sz="1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1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plt.xticks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sz="11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],species, rotation=</a:t>
            </a:r>
            <a:r>
              <a:rPr lang="en-GB" sz="11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45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style=</a:t>
            </a:r>
            <a:r>
              <a:rPr lang="en-GB" sz="11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'italic'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Title for y axis.</a:t>
            </a:r>
            <a:endParaRPr lang="en-GB" sz="1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1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plt.ylabel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11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"Number of specimens found"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Title for chart.</a:t>
            </a:r>
            <a:endParaRPr lang="en-GB" sz="1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1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plt.title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sz="11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"Brachiopod fossils from locality #23"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weight=</a:t>
            </a:r>
            <a:r>
              <a:rPr lang="en-GB" sz="1100" dirty="0">
                <a:solidFill>
                  <a:srgbClr val="BA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'bold'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=(</a:t>
            </a:r>
            <a:r>
              <a:rPr lang="en-GB" sz="11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.5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.1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.1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</a:t>
            </a:r>
          </a:p>
          <a:p>
            <a:pPr lvl="0"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1">
              <a:lnSpc>
                <a:spcPts val="145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1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074CA-8524-499E-B1AA-46AB1A9591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4587" y="2055108"/>
            <a:ext cx="5140833" cy="43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89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Plotting graphs – Histograms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5342"/>
            <a:ext cx="5810250" cy="5007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Histograms are a way to summarize distributions. The distribution is split into categories or </a:t>
            </a:r>
            <a:r>
              <a:rPr lang="en-GB" i="1" dirty="0"/>
              <a:t>bins</a:t>
            </a:r>
            <a:r>
              <a:rPr lang="en-GB" dirty="0"/>
              <a:t> - usually of equal size. The size of the bins is arbitrary - whatever works best for the task at hand.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number of samples falling into each bin are counted - this is the frequency. They are then plotted as adjacent rectangles akin to a bar-chart. The profile of a histogram approximates probability distribution of the population.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../../_images/histogram_demo_extended_01.png">
            <a:extLst>
              <a:ext uri="{FF2B5EF4-FFF2-40B4-BE49-F238E27FC236}">
                <a16:creationId xmlns:a16="http://schemas.microsoft.com/office/drawing/2014/main" id="{9B4B8C93-7ED0-4C5B-8733-A02E4F68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1968211"/>
            <a:ext cx="4486275" cy="367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589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" panose="020F0502020204030204" pitchFamily="34" charset="0"/>
              </a:rPr>
              <a:t>Plotting graphs – Pie Charts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5342"/>
            <a:ext cx="5810250" cy="500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you are aware, pie charts are a simple way of showing the relative sizes of data in a given set. </a:t>
            </a:r>
          </a:p>
          <a:p>
            <a:pPr marL="0" indent="0">
              <a:buNone/>
            </a:pPr>
            <a:r>
              <a:rPr lang="en-GB" dirty="0"/>
              <a:t>Pie charts are easy to make in </a:t>
            </a:r>
            <a:r>
              <a:rPr lang="en-GB" i="1" dirty="0"/>
              <a:t>matplotlib</a:t>
            </a:r>
            <a:r>
              <a:rPr lang="en-GB" dirty="0"/>
              <a:t>, and only require one function: </a:t>
            </a:r>
            <a:r>
              <a:rPr lang="en-GB" i="1" dirty="0" err="1"/>
              <a:t>matplotlib.pylot.pie</a:t>
            </a:r>
            <a:r>
              <a:rPr lang="en-GB" i="1" dirty="0"/>
              <a:t>(...)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Most functions in matplotlib use similar, if not identical, arguments to do certain things, like '</a:t>
            </a:r>
            <a:r>
              <a:rPr lang="en-GB" dirty="0" err="1"/>
              <a:t>color</a:t>
            </a:r>
            <a:r>
              <a:rPr lang="en-GB" dirty="0"/>
              <a:t>' in the bar chart example. This can be used to decipher which arguments a function might take!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A57106A-0DF7-4779-91EE-C3B7AAAA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2100262"/>
            <a:ext cx="4381499" cy="37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4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D105-02F1-4815-8916-648B42A4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 1.2 &amp; 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D922-73CB-4DFD-82E3-416B6EA9F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13255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Refer to the </a:t>
            </a:r>
            <a:r>
              <a:rPr lang="en-GB" sz="4000" dirty="0" err="1"/>
              <a:t>iPython</a:t>
            </a:r>
            <a:r>
              <a:rPr lang="en-GB" sz="4000" dirty="0"/>
              <a:t> notebook for this lecture.</a:t>
            </a:r>
          </a:p>
          <a:p>
            <a:pPr marL="0" indent="0" algn="ctr">
              <a:buNone/>
            </a:pPr>
            <a:r>
              <a:rPr lang="en-GB" sz="4000" i="1" dirty="0"/>
              <a:t>If stuck try googling first, then ask for help…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F3505C-78DE-4CF3-882A-3AD5561D4B1D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1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E182-1169-4432-88CF-B7014505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do we mean by this?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D320-2515-4B5C-93DC-B234D830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Deterministic phenomena</a:t>
            </a:r>
            <a:r>
              <a:rPr lang="en-GB" dirty="0"/>
              <a:t> - can be precisely predicted:</a:t>
            </a:r>
          </a:p>
          <a:p>
            <a:pPr lvl="0"/>
            <a:r>
              <a:rPr lang="en-GB" dirty="0"/>
              <a:t>Orbits of planets.</a:t>
            </a:r>
          </a:p>
          <a:p>
            <a:pPr lvl="0"/>
            <a:r>
              <a:rPr lang="en-GB" dirty="0"/>
              <a:t>Chemical reactions.</a:t>
            </a:r>
          </a:p>
          <a:p>
            <a:pPr lvl="0"/>
            <a:endParaRPr lang="en-GB" dirty="0"/>
          </a:p>
          <a:p>
            <a:pPr marL="0" indent="0">
              <a:buNone/>
            </a:pPr>
            <a:r>
              <a:rPr lang="en-GB" b="1" dirty="0"/>
              <a:t>Non-deterministic phenomena</a:t>
            </a:r>
            <a:r>
              <a:rPr lang="en-GB" dirty="0"/>
              <a:t> - include randomness:</a:t>
            </a:r>
          </a:p>
          <a:p>
            <a:pPr lvl="0"/>
            <a:r>
              <a:rPr lang="en-GB" dirty="0"/>
              <a:t>Heights of people in the UK.</a:t>
            </a:r>
          </a:p>
          <a:p>
            <a:pPr lvl="0"/>
            <a:r>
              <a:rPr lang="en-GB" dirty="0"/>
              <a:t>Measurements of mineral ages in rock sample.</a:t>
            </a:r>
          </a:p>
          <a:p>
            <a:pPr lvl="0"/>
            <a:r>
              <a:rPr lang="en-GB" dirty="0"/>
              <a:t>Lengths of a certain fossil from a certain locality.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A91B69-2CAF-4402-AFD3-5D972EAC6A84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9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Populations and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35"/>
            <a:ext cx="10515600" cy="46660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Population = whole underlying universe of possible values. This is normally unattainable!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Example:</a:t>
            </a:r>
          </a:p>
          <a:p>
            <a:pPr lvl="0" algn="ctr"/>
            <a:r>
              <a:rPr lang="en-GB" dirty="0"/>
              <a:t>Height measurements of </a:t>
            </a:r>
            <a:r>
              <a:rPr lang="en-GB" b="1" u="sng" dirty="0"/>
              <a:t>ALL</a:t>
            </a:r>
            <a:r>
              <a:rPr lang="en-GB" dirty="0"/>
              <a:t> people in the UK.</a:t>
            </a:r>
          </a:p>
          <a:p>
            <a:pPr lvl="0" algn="ctr"/>
            <a:r>
              <a:rPr lang="en-GB" dirty="0"/>
              <a:t>Lengths of </a:t>
            </a:r>
            <a:r>
              <a:rPr lang="en-GB" b="1" u="sng" dirty="0"/>
              <a:t>EVERY</a:t>
            </a:r>
            <a:r>
              <a:rPr lang="en-GB" dirty="0"/>
              <a:t> fossil specimen from locality.</a:t>
            </a:r>
          </a:p>
          <a:p>
            <a:pPr lvl="0"/>
            <a:endParaRPr lang="en-GB" dirty="0"/>
          </a:p>
          <a:p>
            <a:pPr marL="0" indent="0">
              <a:buNone/>
            </a:pPr>
            <a:r>
              <a:rPr lang="en-GB" dirty="0"/>
              <a:t>Distribution = shape of population histogram.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OK, lets have a look at a few examples…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26D884-B746-4D4E-9A9D-A38A649887C0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2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AEE1AB-3FD0-495B-8BFC-A436427777D4}"/>
              </a:ext>
            </a:extLst>
          </p:cNvPr>
          <p:cNvSpPr/>
          <p:nvPr/>
        </p:nvSpPr>
        <p:spPr>
          <a:xfrm>
            <a:off x="447675" y="922946"/>
            <a:ext cx="5816392" cy="556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35FFE-C8D7-4CC0-BB80-5C7702465B34}"/>
              </a:ext>
            </a:extLst>
          </p:cNvPr>
          <p:cNvSpPr txBox="1"/>
          <p:nvPr/>
        </p:nvSpPr>
        <p:spPr>
          <a:xfrm>
            <a:off x="447675" y="1001627"/>
            <a:ext cx="6074992" cy="472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000" dirty="0">
                <a:solidFill>
                  <a:srgbClr val="303F9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[1]: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Here we import the standard plotting library from matplotlib, and give it the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moniker '</a:t>
            </a:r>
            <a:r>
              <a:rPr lang="en-GB" sz="1400" i="1" dirty="0" err="1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</a:t>
            </a: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'. If you are used to using </a:t>
            </a:r>
            <a:r>
              <a:rPr lang="en-GB" sz="1400" i="1" dirty="0" err="1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pylab</a:t>
            </a: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don't worry! The two modules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can be used almost interchangeably.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scipy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stats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matplotlib.pyplot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This command simply ensures that all matplotlib windows are opened in the 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notebook and not as pop-ups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%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matplotlib inline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Generate normal distribution.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=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stats.norm.rvs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(size=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100000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Plot a histogram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plt.hist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normed=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The histogram uses the input data of 'x', separates it into '100' bins and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normalises it ('normed')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  axis: x0,x1,y0, y1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plt.axis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b="1" dirty="0">
                <a:solidFill>
                  <a:srgbClr val="AA22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0.45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B48D3-1FFE-47A7-B39D-8004CDD4AE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0" y="1918957"/>
            <a:ext cx="4886325" cy="3228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956CFC2-B46B-412A-8DB5-15924AC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Populations and distributions –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352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AEE1AB-3FD0-495B-8BFC-A436427777D4}"/>
              </a:ext>
            </a:extLst>
          </p:cNvPr>
          <p:cNvSpPr/>
          <p:nvPr/>
        </p:nvSpPr>
        <p:spPr>
          <a:xfrm>
            <a:off x="447675" y="922946"/>
            <a:ext cx="5816392" cy="556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35FFE-C8D7-4CC0-BB80-5C7702465B34}"/>
              </a:ext>
            </a:extLst>
          </p:cNvPr>
          <p:cNvSpPr txBox="1"/>
          <p:nvPr/>
        </p:nvSpPr>
        <p:spPr>
          <a:xfrm>
            <a:off x="447675" y="1001627"/>
            <a:ext cx="6074992" cy="203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4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[2]:</a:t>
            </a:r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Generate Wald distribution.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stats.wald.rvs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(size=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200000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Plot a histogram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plt.hist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normed=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plt.axis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1.2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56CFC2-B46B-412A-8DB5-15924AC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Populations and distributions – Wald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9B71C-D834-4DA3-9C63-B607B11D58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9900" y="1928812"/>
            <a:ext cx="48577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2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AEE1AB-3FD0-495B-8BFC-A436427777D4}"/>
              </a:ext>
            </a:extLst>
          </p:cNvPr>
          <p:cNvSpPr/>
          <p:nvPr/>
        </p:nvSpPr>
        <p:spPr>
          <a:xfrm>
            <a:off x="447675" y="922946"/>
            <a:ext cx="5816392" cy="5569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35FFE-C8D7-4CC0-BB80-5C7702465B34}"/>
              </a:ext>
            </a:extLst>
          </p:cNvPr>
          <p:cNvSpPr txBox="1"/>
          <p:nvPr/>
        </p:nvSpPr>
        <p:spPr>
          <a:xfrm>
            <a:off x="447675" y="1001627"/>
            <a:ext cx="5743575" cy="20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55"/>
              </a:lnSpc>
              <a:spcAft>
                <a:spcPts val="0"/>
              </a:spcAft>
            </a:pPr>
            <a:r>
              <a:rPr lang="en-GB" sz="2400" dirty="0">
                <a:solidFill>
                  <a:srgbClr val="303F9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 [3]:</a:t>
            </a:r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ts val="1455"/>
              </a:lnSpc>
              <a:spcAft>
                <a:spcPts val="0"/>
              </a:spcAf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Generate exponential distribution.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stats.expon.rvs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(size=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100000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​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i="1" dirty="0">
                <a:solidFill>
                  <a:srgbClr val="40808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 Plot a histogram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plt.hist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normed=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plt.axis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solidFill>
                  <a:srgbClr val="0088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1.0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])</a:t>
            </a: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455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56CFC2-B46B-412A-8DB5-15924AC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Populations and distributions – Wald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BEE0E2-6D16-4D8E-84ED-3520820EE9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91325" y="1747837"/>
            <a:ext cx="4953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788-C724-42F2-95D9-7452BB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Sample(s)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92AE-960B-4CE8-BEBF-28861254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335"/>
            <a:ext cx="10515600" cy="466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sample is a subset of the population that we have actually measured.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Example:</a:t>
            </a:r>
          </a:p>
          <a:p>
            <a:pPr lvl="0" algn="ctr"/>
            <a:r>
              <a:rPr lang="en-GB" dirty="0"/>
              <a:t>Heights of all people in this room.</a:t>
            </a:r>
          </a:p>
          <a:p>
            <a:pPr lvl="0" algn="ctr"/>
            <a:r>
              <a:rPr lang="en-GB" dirty="0"/>
              <a:t>Lengths of fossils in a collection.</a:t>
            </a:r>
          </a:p>
          <a:p>
            <a:pPr lvl="0"/>
            <a:endParaRPr lang="en-GB" dirty="0"/>
          </a:p>
          <a:p>
            <a:pPr marL="0" indent="0">
              <a:buNone/>
            </a:pPr>
            <a:r>
              <a:rPr lang="en-GB" dirty="0"/>
              <a:t>Statistics involves using samples to represent populations.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Samples </a:t>
            </a:r>
            <a:r>
              <a:rPr lang="en-GB" u="sng" dirty="0"/>
              <a:t>must be unbiased</a:t>
            </a:r>
            <a:r>
              <a:rPr lang="en-GB" dirty="0"/>
              <a:t> for statistics to be of any use!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A43AC-60B0-4E62-B92A-6239C9C6F947}"/>
              </a:ext>
            </a:extLst>
          </p:cNvPr>
          <p:cNvCxnSpPr/>
          <p:nvPr/>
        </p:nvCxnSpPr>
        <p:spPr>
          <a:xfrm>
            <a:off x="838200" y="1343025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9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1287</Words>
  <Application>Microsoft Office PowerPoint</Application>
  <PresentationFormat>Widescreen</PresentationFormat>
  <Paragraphs>367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statistics for Geoscientists (with Python)</vt:lpstr>
      <vt:lpstr>Aims and objectives of these lectures</vt:lpstr>
      <vt:lpstr>What is statistics?</vt:lpstr>
      <vt:lpstr>What do we mean by this?</vt:lpstr>
      <vt:lpstr>Populations and distributions</vt:lpstr>
      <vt:lpstr>Populations and distributions – Normal Distribution</vt:lpstr>
      <vt:lpstr>Populations and distributions – Wald Distribution</vt:lpstr>
      <vt:lpstr>Populations and distributions – Wald Distribution</vt:lpstr>
      <vt:lpstr>Sample(s)</vt:lpstr>
      <vt:lpstr>Biased sampling</vt:lpstr>
      <vt:lpstr>Biased sampling</vt:lpstr>
      <vt:lpstr>Branches of statistics</vt:lpstr>
      <vt:lpstr>Averages</vt:lpstr>
      <vt:lpstr>Averages – Mean (technically arithmetic mean)</vt:lpstr>
      <vt:lpstr>Averages – Median (middle value when numbers ordered)</vt:lpstr>
      <vt:lpstr>Averages – Mode (most common value)</vt:lpstr>
      <vt:lpstr>Averages</vt:lpstr>
      <vt:lpstr>Measures of spread</vt:lpstr>
      <vt:lpstr>Percentile</vt:lpstr>
      <vt:lpstr>Percentile – cont…</vt:lpstr>
      <vt:lpstr>Percentiles – the named ones…</vt:lpstr>
      <vt:lpstr>Percentiles – First Quartile (Q1)</vt:lpstr>
      <vt:lpstr>Percentiles – Median or second quartile (Q2)</vt:lpstr>
      <vt:lpstr>Percentiles – Median or second quartile (Q2)</vt:lpstr>
      <vt:lpstr>Percentiles – Median or second quartile (Q2)</vt:lpstr>
      <vt:lpstr>Variance and standard deviation</vt:lpstr>
      <vt:lpstr>Exercise 1.1</vt:lpstr>
      <vt:lpstr>Plotting graphs</vt:lpstr>
      <vt:lpstr>Plotting graphs – Bar Charts</vt:lpstr>
      <vt:lpstr>Plotting graphs – Bar Charts cont…</vt:lpstr>
      <vt:lpstr>Plotting graphs – Bar Charts cont…</vt:lpstr>
      <vt:lpstr>Plotting graphs – Histograms</vt:lpstr>
      <vt:lpstr>Plotting graphs – Pie Charts</vt:lpstr>
      <vt:lpstr>Exercise 1.2 &amp; 1.3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 for Geoscientists (with Python)</dc:title>
  <dc:creator>Alan R.T. Spencer</dc:creator>
  <cp:lastModifiedBy>Alan R.T. Spencer</cp:lastModifiedBy>
  <cp:revision>5</cp:revision>
  <dcterms:created xsi:type="dcterms:W3CDTF">2018-05-03T12:18:30Z</dcterms:created>
  <dcterms:modified xsi:type="dcterms:W3CDTF">2018-05-03T13:51:42Z</dcterms:modified>
</cp:coreProperties>
</file>