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100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议程副标题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粉紫色天空笼罩着露天石砌建筑物的走廊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拱形屋顶的黑白特写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金属螺旋楼梯的低角度视图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带阴影的未来感白色走廊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灰色反光地面上的白色弧形拱门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带镜面玻璃窗的高大建筑物的低角度视图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3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带木镶板的天花板的部分视图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幻灯片副标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7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react-trans.png" descr="react-trans.png"/>
          <p:cNvPicPr>
            <a:picLocks noChangeAspect="1"/>
          </p:cNvPicPr>
          <p:nvPr/>
        </p:nvPicPr>
        <p:blipFill>
          <a:blip r:embed="rId3">
            <a:alphaModFix amt="62315"/>
          </a:blip>
          <a:stretch>
            <a:fillRect/>
          </a:stretch>
        </p:blipFill>
        <p:spPr>
          <a:xfrm>
            <a:off x="11360892" y="1943749"/>
            <a:ext cx="15386298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学易行者 2024年 https://space.bilibili.com/3855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学易行者 2024年 </a:t>
            </a:r>
            <a:r>
              <a:rPr>
                <a:solidFill>
                  <a:srgbClr val="FFFFFF"/>
                </a:solidFill>
              </a:rPr>
              <a:t>https://space.bilibili.com/385534</a:t>
            </a:r>
          </a:p>
        </p:txBody>
      </p:sp>
      <p:sp>
        <p:nvSpPr>
          <p:cNvPr id="173" name="第一季. Season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lang="en-US" dirty="0" err="1"/>
              <a:t>番外</a:t>
            </a:r>
            <a:r>
              <a:rPr lang="zh-CN" altLang="en-US" dirty="0"/>
              <a:t>：</a:t>
            </a:r>
            <a:r>
              <a:rPr lang="en-US" altLang="zh-CN" dirty="0"/>
              <a:t>Ads</a:t>
            </a:r>
          </a:p>
        </p:txBody>
      </p:sp>
      <p:sp>
        <p:nvSpPr>
          <p:cNvPr id="174" name="实战2024"/>
          <p:cNvSpPr txBox="1">
            <a:spLocks noGrp="1"/>
          </p:cNvSpPr>
          <p:nvPr>
            <p:ph type="ctrTitle"/>
          </p:nvPr>
        </p:nvSpPr>
        <p:spPr>
          <a:xfrm>
            <a:off x="10975469" y="2782454"/>
            <a:ext cx="12423707" cy="4648201"/>
          </a:xfrm>
          <a:prstGeom prst="rect">
            <a:avLst/>
          </a:prstGeom>
        </p:spPr>
        <p:txBody>
          <a:bodyPr/>
          <a:lstStyle>
            <a:lvl1pPr>
              <a:defRPr sz="16000" spc="-159">
                <a:solidFill>
                  <a:srgbClr val="FF7E79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dirty="0"/>
              <a:t>实战2024</a:t>
            </a:r>
          </a:p>
        </p:txBody>
      </p:sp>
      <p:pic>
        <p:nvPicPr>
          <p:cNvPr id="175" name="Daco_5247300.png" descr="Daco_52473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12" y="4733769"/>
            <a:ext cx="9861406" cy="278893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actNative之"/>
          <p:cNvSpPr txBox="1"/>
          <p:nvPr/>
        </p:nvSpPr>
        <p:spPr>
          <a:xfrm>
            <a:off x="894195" y="2531633"/>
            <a:ext cx="9896857" cy="2274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>
                <a:solidFill>
                  <a:srgbClr val="76D6FF"/>
                </a:solidFill>
              </a:defRPr>
            </a:lvl1pPr>
          </a:lstStyle>
          <a:p>
            <a:r>
              <a:rPr dirty="0" err="1"/>
              <a:t>ReactNative之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37F5C-817F-1062-8C4C-16A6C75496D3}"/>
              </a:ext>
            </a:extLst>
          </p:cNvPr>
          <p:cNvSpPr/>
          <p:nvPr/>
        </p:nvSpPr>
        <p:spPr>
          <a:xfrm>
            <a:off x="0" y="8401396"/>
            <a:ext cx="96570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8000" b="1" dirty="0" err="1">
                <a:ln/>
                <a:solidFill>
                  <a:schemeClr val="accent4"/>
                </a:solidFill>
              </a:rPr>
              <a:t>Admob</a:t>
            </a:r>
            <a:r>
              <a:rPr lang="zh-CN" altLang="en-US" sz="8000" b="1" dirty="0">
                <a:ln/>
                <a:solidFill>
                  <a:schemeClr val="accent4"/>
                </a:solidFill>
              </a:rPr>
              <a:t> 广告变现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目录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81" name="Se01 课程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170176">
              <a:defRPr sz="8900" spc="-89"/>
            </a:lvl1pPr>
          </a:lstStyle>
          <a:p>
            <a:r>
              <a:rPr dirty="0"/>
              <a:t>Se0</a:t>
            </a:r>
            <a:r>
              <a:rPr lang="en-US" altLang="zh-CN" dirty="0"/>
              <a:t>4</a:t>
            </a:r>
            <a:r>
              <a:rPr dirty="0"/>
              <a:t> </a:t>
            </a:r>
            <a:r>
              <a:rPr lang="zh-CN" altLang="en-US" dirty="0"/>
              <a:t>番外</a:t>
            </a:r>
            <a:r>
              <a:rPr lang="en-US" altLang="zh-CN" dirty="0"/>
              <a:t> </a:t>
            </a:r>
            <a:r>
              <a:rPr lang="en-HK" altLang="zh-CN" dirty="0"/>
              <a:t>Monetize Your App with Ads</a:t>
            </a:r>
            <a:br>
              <a:rPr lang="en-HK" altLang="zh-CN" dirty="0"/>
            </a:b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2097-5B58-4837-2602-CA1CB856C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Admob</a:t>
            </a:r>
            <a:endParaRPr lang="en-US" altLang="zh-CN" dirty="0"/>
          </a:p>
          <a:p>
            <a:r>
              <a:rPr lang="en-US" altLang="zh-CN" dirty="0" err="1"/>
              <a:t>Reactnative</a:t>
            </a:r>
            <a:r>
              <a:rPr lang="en-US" altLang="zh-CN" dirty="0"/>
              <a:t> / expo </a:t>
            </a:r>
            <a:r>
              <a:rPr lang="zh-CN" altLang="en-US" dirty="0"/>
              <a:t>相关组件</a:t>
            </a:r>
            <a:endParaRPr lang="en-US" altLang="zh-CN" dirty="0"/>
          </a:p>
          <a:p>
            <a:r>
              <a:rPr lang="en-US" altLang="zh-CN" dirty="0"/>
              <a:t>Banner</a:t>
            </a:r>
            <a:r>
              <a:rPr lang="zh-CN" altLang="en-US" dirty="0"/>
              <a:t>横幅广告</a:t>
            </a:r>
            <a:endParaRPr lang="en-US" altLang="zh-CN" dirty="0"/>
          </a:p>
          <a:p>
            <a:r>
              <a:rPr lang="en-US" altLang="zh-CN" dirty="0"/>
              <a:t>Rewarded</a:t>
            </a:r>
            <a:r>
              <a:rPr lang="zh-CN" altLang="en-US" dirty="0"/>
              <a:t>激励广告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. 学习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Admob</a:t>
            </a:r>
            <a:r>
              <a:rPr lang="zh-CN" altLang="en-US" dirty="0"/>
              <a:t>相关链接</a:t>
            </a:r>
            <a:r>
              <a:rPr dirty="0"/>
              <a:t> 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E0045DF-11E2-806E-F0F0-B9D257548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知乎： </a:t>
            </a:r>
            <a:r>
              <a:rPr lang="en-HK" altLang="zh-CN" dirty="0"/>
              <a:t>https://zhuanlan.zhihu.com/p/688897951</a:t>
            </a:r>
          </a:p>
          <a:p>
            <a:r>
              <a:rPr lang="en-HK" altLang="zh-CN"/>
              <a:t>B</a:t>
            </a:r>
            <a:r>
              <a:rPr lang="zh-CN" altLang="en-HK" dirty="0"/>
              <a:t>站</a:t>
            </a:r>
            <a:r>
              <a:rPr lang="zh-CN" altLang="en-US" dirty="0"/>
              <a:t>：很少</a:t>
            </a:r>
            <a:endParaRPr lang="en-US" altLang="zh-CN" dirty="0"/>
          </a:p>
          <a:p>
            <a:r>
              <a:rPr lang="zh-CN" altLang="en-US" dirty="0"/>
              <a:t>百度：</a:t>
            </a:r>
            <a:r>
              <a:rPr lang="en-HK" altLang="zh-CN" dirty="0"/>
              <a:t> https://</a:t>
            </a:r>
            <a:r>
              <a:rPr lang="en-HK" altLang="zh-CN" dirty="0" err="1"/>
              <a:t>baijiahao.baidu.com</a:t>
            </a:r>
            <a:r>
              <a:rPr lang="en-HK" altLang="zh-CN" dirty="0"/>
              <a:t>/</a:t>
            </a:r>
            <a:r>
              <a:rPr lang="en-HK" altLang="zh-CN" dirty="0" err="1"/>
              <a:t>s?id</a:t>
            </a:r>
            <a:r>
              <a:rPr lang="en-HK" altLang="zh-CN" dirty="0"/>
              <a:t>=1757359305938912265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85</Words>
  <Application>Microsoft Macintosh PowerPoint</Application>
  <PresentationFormat>自定义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Produkt Extralight</vt:lpstr>
      <vt:lpstr>Produkt Light</vt:lpstr>
      <vt:lpstr>Avenir Next Regular</vt:lpstr>
      <vt:lpstr>Helvetica Neue</vt:lpstr>
      <vt:lpstr>36_DynamicWavesLight</vt:lpstr>
      <vt:lpstr>实战2024</vt:lpstr>
      <vt:lpstr>Se04 番外 Monetize Your App with Ads </vt:lpstr>
      <vt:lpstr>1. Admob相关链接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实战2024</dc:title>
  <cp:lastModifiedBy>alan suhe</cp:lastModifiedBy>
  <cp:revision>27</cp:revision>
  <dcterms:modified xsi:type="dcterms:W3CDTF">2024-04-29T03:49:51Z</dcterms:modified>
</cp:coreProperties>
</file>