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>
      <p:cViewPr varScale="1">
        <p:scale>
          <a:sx n="68" d="100"/>
          <a:sy n="68" d="100"/>
        </p:scale>
        <p:origin x="2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Expo实战2024，这是今年的第一期React Native App开发课程。</a:t>
            </a:r>
          </a:p>
          <a:p>
            <a:r>
              <a:t>接触到本视频的朋友，或者浏览到我以前在B站发布的App开发视频的同学们，我想至少有几个共通点：</a:t>
            </a:r>
          </a:p>
          <a:p>
            <a:pPr marL="384175" indent="-384175">
              <a:buSzPct val="100000"/>
              <a:buAutoNum type="arabicPeriod"/>
            </a:pPr>
            <a:r>
              <a:t>对App开发感兴趣</a:t>
            </a:r>
          </a:p>
          <a:p>
            <a:pPr marL="384175" indent="-384175">
              <a:buSzPct val="100000"/>
              <a:buAutoNum type="arabicPeriod"/>
            </a:pPr>
            <a:r>
              <a:t>大概知道React Native是一种神奇的工具，想学习它一次开发，多平台应用的能力</a:t>
            </a:r>
          </a:p>
          <a:p>
            <a:pPr marL="384175" indent="-384175">
              <a:buSzPct val="100000"/>
              <a:buAutoNum type="arabicPeriod"/>
            </a:pPr>
            <a:r>
              <a:t>听说Expo是一个对入门者很友好的框架，但又怕实战过程中坑太多</a:t>
            </a:r>
          </a:p>
          <a:p>
            <a:pPr marL="384175" indent="-384175">
              <a:buSzPct val="100000"/>
              <a:buAutoNum type="arabicPeriod"/>
            </a:pPr>
            <a:r>
              <a:t>想做自己的App，正在寻找最佳技术路线</a:t>
            </a:r>
          </a:p>
          <a:p>
            <a:pPr marL="384175" indent="-384175">
              <a:buSzPct val="100000"/>
              <a:buAutoNum type="arabicPeriod"/>
            </a:pPr>
            <a:r>
              <a:t>想自己写代码变现赚钱</a:t>
            </a:r>
          </a:p>
          <a:p>
            <a:r>
              <a:t>本课程差不多就是基于这些需求设计的。</a:t>
            </a:r>
          </a:p>
          <a:p>
            <a:r>
              <a:t>我本人ReactNative开发超过5年。经历了它发展的种种历程，从欣赏到怀疑，从崩溃到信仰。</a:t>
            </a:r>
          </a:p>
          <a:p>
            <a:r>
              <a:t>至少从国外App开发界的现状来看，ReactNative多次浴火重生，借助React无可争议的前端一哥地位，得到了越来越多的正面评价；最关键的是，越来越多重要的热门应用开始使用RN开发。现在的趋势是RN生态中长期争议的Bare和Expo模式之争暂告段落，Expo成为了新开发App的首选技术路线。</a:t>
            </a:r>
          </a:p>
          <a:p>
            <a:r>
              <a:t>国内ReactNative用户也稳步增长，但似乎Expo一直得不到重视，其中文文档也未得到及时更新和完善。</a:t>
            </a:r>
          </a:p>
          <a:p>
            <a:r>
              <a:t>本人坚信ReactNative和Expo的发展前景，和其为开发者带来的高效体验，并认为这是App独立开发者们的最佳工具之一，所以根据自己的经验和国内外参考资料，开设此实战课程，希望能弥补一些相关空白。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100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议程副标题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粉紫色天空笼罩着露天石砌建筑物的走廊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拱形屋顶的黑白特写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金属螺旋楼梯的低角度视图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带阴影的未来感白色走廊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灰色反光地面上的白色弧形拱门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带镜面玻璃窗的高大建筑物的低角度视图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3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带木镶板的天花板的部分视图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7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cn/" TargetMode="External"/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xpo.nodejs.cn/" TargetMode="External"/><Relationship Id="rId4" Type="http://schemas.openxmlformats.org/officeDocument/2006/relationships/hyperlink" Target="https://docs.expo.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react-trans.png" descr="react-trans.png"/>
          <p:cNvPicPr>
            <a:picLocks noChangeAspect="1"/>
          </p:cNvPicPr>
          <p:nvPr/>
        </p:nvPicPr>
        <p:blipFill>
          <a:blip r:embed="rId3">
            <a:alphaModFix amt="62315"/>
          </a:blip>
          <a:stretch>
            <a:fillRect/>
          </a:stretch>
        </p:blipFill>
        <p:spPr>
          <a:xfrm>
            <a:off x="11360892" y="1943749"/>
            <a:ext cx="15386298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学易行者 2024年 https://space.bilibili.com/3855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学易行者 2024年 </a:t>
            </a:r>
            <a:r>
              <a:rPr>
                <a:solidFill>
                  <a:srgbClr val="FFFFFF"/>
                </a:solidFill>
              </a:rPr>
              <a:t>https://space.bilibili.com/385534</a:t>
            </a:r>
          </a:p>
        </p:txBody>
      </p:sp>
      <p:sp>
        <p:nvSpPr>
          <p:cNvPr id="173" name="第一季. Season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季</a:t>
            </a:r>
            <a:r>
              <a:rPr dirty="0"/>
              <a:t>. Season 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174" name="实战2024"/>
          <p:cNvSpPr txBox="1">
            <a:spLocks noGrp="1"/>
          </p:cNvSpPr>
          <p:nvPr>
            <p:ph type="ctrTitle"/>
          </p:nvPr>
        </p:nvSpPr>
        <p:spPr>
          <a:xfrm>
            <a:off x="10975469" y="2782454"/>
            <a:ext cx="12423707" cy="4648201"/>
          </a:xfrm>
          <a:prstGeom prst="rect">
            <a:avLst/>
          </a:prstGeom>
        </p:spPr>
        <p:txBody>
          <a:bodyPr/>
          <a:lstStyle>
            <a:lvl1pPr>
              <a:defRPr sz="16000" spc="-159">
                <a:solidFill>
                  <a:srgbClr val="FF7E7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实战2024</a:t>
            </a:r>
          </a:p>
        </p:txBody>
      </p:sp>
      <p:pic>
        <p:nvPicPr>
          <p:cNvPr id="175" name="Daco_5247300.png" descr="Daco_5247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2" y="4733769"/>
            <a:ext cx="9861406" cy="278893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actNative之"/>
          <p:cNvSpPr txBox="1"/>
          <p:nvPr/>
        </p:nvSpPr>
        <p:spPr>
          <a:xfrm>
            <a:off x="894195" y="2531633"/>
            <a:ext cx="9896857" cy="227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>
                <a:solidFill>
                  <a:srgbClr val="76D6FF"/>
                </a:solidFill>
              </a:defRPr>
            </a:lvl1pPr>
          </a:lstStyle>
          <a:p>
            <a:r>
              <a:t>ReactNative之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目录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81" name="Se01 课程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Se0</a:t>
            </a:r>
            <a:r>
              <a:rPr lang="en-US" altLang="zh-CN" dirty="0"/>
              <a:t>2</a:t>
            </a:r>
            <a:r>
              <a:rPr dirty="0"/>
              <a:t> </a:t>
            </a:r>
            <a:r>
              <a:rPr lang="zh-CN" altLang="en-US" dirty="0"/>
              <a:t>在上一季基础上拓展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2097-5B58-4837-2602-CA1CB856C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深入一些概念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和风格</a:t>
            </a:r>
            <a:endParaRPr lang="en-US" altLang="zh-CN" dirty="0"/>
          </a:p>
          <a:p>
            <a:r>
              <a:rPr lang="zh-CN" altLang="en-US" dirty="0"/>
              <a:t>状态管理</a:t>
            </a:r>
            <a:endParaRPr lang="en-US" altLang="zh-CN" dirty="0"/>
          </a:p>
          <a:p>
            <a:r>
              <a:rPr lang="zh-CN" altLang="en-US" dirty="0"/>
              <a:t>本地存储</a:t>
            </a:r>
            <a:endParaRPr lang="en-US" altLang="zh-CN" dirty="0"/>
          </a:p>
          <a:p>
            <a:r>
              <a:rPr lang="zh-CN" altLang="en-US" dirty="0"/>
              <a:t>原生特性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只要想学都可以学会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墙纸</a:t>
            </a:r>
            <a:r>
              <a:rPr lang="en-US" altLang="zh-CN" dirty="0"/>
              <a:t>App</a:t>
            </a:r>
            <a:endParaRPr dirty="0"/>
          </a:p>
        </p:txBody>
      </p:sp>
      <p:sp>
        <p:nvSpPr>
          <p:cNvPr id="193" name="3. 需要的基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3. </a:t>
            </a:r>
            <a:r>
              <a:rPr lang="zh-CN" altLang="en-US" dirty="0"/>
              <a:t>课程案例</a:t>
            </a:r>
            <a:endParaRPr dirty="0"/>
          </a:p>
        </p:txBody>
      </p:sp>
      <p:sp>
        <p:nvSpPr>
          <p:cNvPr id="194" name="看我免费视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第一版</a:t>
            </a:r>
            <a:endParaRPr lang="en-US" altLang="zh-CN" dirty="0"/>
          </a:p>
          <a:p>
            <a:r>
              <a:rPr lang="zh-CN" altLang="en-US" dirty="0"/>
              <a:t>功能：收藏、共享、发送、应用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：</a:t>
            </a:r>
            <a:r>
              <a:rPr lang="en-US" altLang="zh-CN" dirty="0"/>
              <a:t>style/dark-light/</a:t>
            </a:r>
            <a:r>
              <a:rPr lang="zh-CN" altLang="en-US" dirty="0"/>
              <a:t>小动画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后续：</a:t>
            </a:r>
            <a:endParaRPr lang="en-US" altLang="zh-CN" dirty="0"/>
          </a:p>
          <a:p>
            <a:r>
              <a:rPr lang="zh-CN" altLang="en-US" dirty="0"/>
              <a:t>用户信息（涉及自建服务，还有别的解决方案？）</a:t>
            </a:r>
            <a:endParaRPr lang="en-US" altLang="zh-CN" dirty="0"/>
          </a:p>
          <a:p>
            <a:r>
              <a:rPr lang="zh-CN" altLang="en-US" dirty="0"/>
              <a:t>盈利元素（广告，内购？）</a:t>
            </a:r>
            <a:endParaRPr lang="en-US" altLang="zh-CN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写一次代码，多个平台发布App：苹果、安卓、鸿蒙+++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85" name="1. 学习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1.</a:t>
            </a:r>
            <a:r>
              <a:rPr lang="en-US" dirty="0"/>
              <a:t>相关网站</a:t>
            </a:r>
            <a:r>
              <a:rPr dirty="0"/>
              <a:t> </a:t>
            </a:r>
          </a:p>
        </p:txBody>
      </p:sp>
      <p:sp>
        <p:nvSpPr>
          <p:cNvPr id="5" name="学习目标…">
            <a:extLst>
              <a:ext uri="{FF2B5EF4-FFF2-40B4-BE49-F238E27FC236}">
                <a16:creationId xmlns:a16="http://schemas.microsoft.com/office/drawing/2014/main" id="{7943ED91-BB50-0CB4-F769-4C65AC901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753745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altLang="zh-CN" dirty="0">
                <a:hlinkClick r:id="rId2"/>
              </a:rPr>
              <a:t>RN</a:t>
            </a:r>
          </a:p>
          <a:p>
            <a:r>
              <a:rPr lang="en-HK" altLang="zh-CN" dirty="0">
                <a:hlinkClick r:id="rId2"/>
              </a:rPr>
              <a:t>https://reactnative.dev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https://reactnative.cn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</a:t>
            </a:r>
          </a:p>
          <a:p>
            <a:r>
              <a:rPr lang="en-US" altLang="zh-CN" dirty="0">
                <a:hlinkClick r:id="rId4"/>
              </a:rPr>
              <a:t>https://docs.expo.dev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https://expo.nodejs.cn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C32CB-EAD0-9DF8-D62C-73123BBC7E02}"/>
              </a:ext>
            </a:extLst>
          </p:cNvPr>
          <p:cNvSpPr txBox="1"/>
          <p:nvPr/>
        </p:nvSpPr>
        <p:spPr>
          <a:xfrm>
            <a:off x="11715750" y="3931072"/>
            <a:ext cx="5608908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HK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Windows</a:t>
            </a:r>
            <a:r>
              <a:rPr kumimoji="0" lang="zh-CN" altLang="en-HK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用户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- </a:t>
            </a:r>
            <a:r>
              <a:rPr kumimoji="0" lang="en-HK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https://</a:t>
            </a:r>
            <a:r>
              <a:rPr kumimoji="0" lang="en-HK" altLang="zh-CN" sz="4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chocolatey.org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CD711-B964-15A0-4EAB-74E6A4D71488}"/>
              </a:ext>
            </a:extLst>
          </p:cNvPr>
          <p:cNvSpPr txBox="1"/>
          <p:nvPr/>
        </p:nvSpPr>
        <p:spPr>
          <a:xfrm>
            <a:off x="11715750" y="6858000"/>
            <a:ext cx="12351138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Icon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accent1">
                    <a:satOff val="-9155"/>
                    <a:lumOff val="-32673"/>
                  </a:schemeClr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图标库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https://</a:t>
            </a:r>
            <a:r>
              <a:rPr lang="en-US" altLang="zh-CN" dirty="0" err="1"/>
              <a:t>oblador.github.io</a:t>
            </a:r>
            <a:r>
              <a:rPr lang="en-US" altLang="zh-CN" dirty="0"/>
              <a:t>/react-native-vector-icons/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accent1">
                  <a:satOff val="-9155"/>
                  <a:lumOff val="-32673"/>
                </a:schemeClr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9DE907-F899-3AE5-5B61-063B4D27260E}"/>
              </a:ext>
            </a:extLst>
          </p:cNvPr>
          <p:cNvSpPr txBox="1"/>
          <p:nvPr/>
        </p:nvSpPr>
        <p:spPr>
          <a:xfrm>
            <a:off x="11506200" y="7656402"/>
            <a:ext cx="11671300" cy="5604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Bing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api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:</a:t>
            </a:r>
          </a:p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https://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cn.bing.com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/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HPImageArchive.aspx?format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js&amp;idx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=0&amp;n=1&amp;nc=1614319565639&amp;pid=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hp&amp;FORM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</a:t>
            </a:r>
            <a:r>
              <a:rPr lang="en-HK" altLang="zh-CN" b="0" i="0" dirty="0" err="1">
                <a:solidFill>
                  <a:schemeClr val="tx1"/>
                </a:solidFill>
                <a:effectLst/>
                <a:latin typeface="-apple-system"/>
              </a:rPr>
              <a:t>BEHPTB&amp;uhd</a:t>
            </a:r>
            <a:r>
              <a:rPr lang="en-HK" altLang="zh-CN" b="0" i="0" dirty="0">
                <a:solidFill>
                  <a:schemeClr val="tx1"/>
                </a:solidFill>
                <a:effectLst/>
                <a:latin typeface="-apple-system"/>
              </a:rPr>
              <a:t>=1&amp;uhdwidth=3840&amp;uhdheight=2160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有AS芯片的Mac最好、有iPhone最好，但都不是必须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5896049" cy="100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决定</a:t>
            </a:r>
            <a:r>
              <a:rPr lang="en-US" altLang="zh-CN" dirty="0"/>
              <a:t>path</a:t>
            </a:r>
            <a:r>
              <a:rPr lang="zh-CN" altLang="en-US" dirty="0"/>
              <a:t>和</a:t>
            </a:r>
            <a:r>
              <a:rPr lang="en-US" altLang="zh-CN" dirty="0"/>
              <a:t>screen</a:t>
            </a:r>
            <a:endParaRPr dirty="0"/>
          </a:p>
        </p:txBody>
      </p:sp>
      <p:sp>
        <p:nvSpPr>
          <p:cNvPr id="199" name="4. 电脑和手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4. </a:t>
            </a:r>
            <a:r>
              <a:rPr lang="zh-CN" altLang="en-US" dirty="0"/>
              <a:t>功能要素</a:t>
            </a:r>
            <a:endParaRPr dirty="0"/>
          </a:p>
        </p:txBody>
      </p:sp>
      <p:sp>
        <p:nvSpPr>
          <p:cNvPr id="200" name="看我免费视频…"/>
          <p:cNvSpPr txBox="1">
            <a:spLocks noGrp="1"/>
          </p:cNvSpPr>
          <p:nvPr>
            <p:ph type="body" idx="1"/>
          </p:nvPr>
        </p:nvSpPr>
        <p:spPr>
          <a:xfrm>
            <a:off x="1408518" y="4248504"/>
            <a:ext cx="5492012" cy="82560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Gallery</a:t>
            </a:r>
            <a:r>
              <a:rPr lang="zh-CN" altLang="en-US" dirty="0"/>
              <a:t>（无限下拉）</a:t>
            </a:r>
            <a:endParaRPr dirty="0"/>
          </a:p>
          <a:p>
            <a:r>
              <a:rPr lang="en-US" altLang="zh-CN" dirty="0"/>
              <a:t>Today</a:t>
            </a:r>
            <a:r>
              <a:rPr lang="zh-CN" altLang="en-US" dirty="0"/>
              <a:t>（今日最新）</a:t>
            </a:r>
            <a:endParaRPr lang="en-US" altLang="zh-CN" dirty="0"/>
          </a:p>
          <a:p>
            <a:r>
              <a:rPr lang="en-US" altLang="zh-CN" dirty="0"/>
              <a:t>Me</a:t>
            </a:r>
            <a:r>
              <a:rPr lang="zh-CN" altLang="en-US" dirty="0"/>
              <a:t>（收藏）</a:t>
            </a:r>
            <a:endParaRPr dirty="0"/>
          </a:p>
        </p:txBody>
      </p:sp>
      <p:sp>
        <p:nvSpPr>
          <p:cNvPr id="2" name="看我免费视频…">
            <a:extLst>
              <a:ext uri="{FF2B5EF4-FFF2-40B4-BE49-F238E27FC236}">
                <a16:creationId xmlns:a16="http://schemas.microsoft.com/office/drawing/2014/main" id="{269DF3CD-7A1C-2658-916F-803B68CBEEC3}"/>
              </a:ext>
            </a:extLst>
          </p:cNvPr>
          <p:cNvSpPr txBox="1">
            <a:spLocks/>
          </p:cNvSpPr>
          <p:nvPr/>
        </p:nvSpPr>
        <p:spPr>
          <a:xfrm>
            <a:off x="12948389" y="4248504"/>
            <a:ext cx="657298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BING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  <a:endParaRPr lang="en-US" altLang="zh-CN" dirty="0"/>
          </a:p>
          <a:p>
            <a:pPr hangingPunct="1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pPr hangingPunct="1"/>
            <a:r>
              <a:rPr lang="en-US" altLang="zh-CN" dirty="0" err="1"/>
              <a:t>Flatlist</a:t>
            </a:r>
            <a:r>
              <a:rPr lang="zh-CN" altLang="en-US" dirty="0"/>
              <a:t>（</a:t>
            </a:r>
            <a:r>
              <a:rPr lang="en-US" altLang="zh-CN" dirty="0"/>
              <a:t>load/refresh</a:t>
            </a:r>
            <a:r>
              <a:rPr lang="zh-CN" altLang="en-US" dirty="0"/>
              <a:t>）</a:t>
            </a:r>
          </a:p>
        </p:txBody>
      </p:sp>
      <p:sp>
        <p:nvSpPr>
          <p:cNvPr id="3" name="有AS芯片的Mac最好、有iPhone最好，但都不是必须">
            <a:extLst>
              <a:ext uri="{FF2B5EF4-FFF2-40B4-BE49-F238E27FC236}">
                <a16:creationId xmlns:a16="http://schemas.microsoft.com/office/drawing/2014/main" id="{C2E2B87A-9E00-CDA0-37AD-6D77ED932268}"/>
              </a:ext>
            </a:extLst>
          </p:cNvPr>
          <p:cNvSpPr txBox="1">
            <a:spLocks/>
          </p:cNvSpPr>
          <p:nvPr/>
        </p:nvSpPr>
        <p:spPr>
          <a:xfrm>
            <a:off x="12948389" y="2324100"/>
            <a:ext cx="5896049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技术点</a:t>
            </a:r>
            <a:endParaRPr lang="en-HK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站有我的免费视频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7299547" cy="100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B站免费视频</a:t>
            </a:r>
            <a:endParaRPr dirty="0"/>
          </a:p>
        </p:txBody>
      </p:sp>
      <p:sp>
        <p:nvSpPr>
          <p:cNvPr id="203" name="5. 参考视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5. </a:t>
            </a:r>
            <a:r>
              <a:rPr dirty="0" err="1"/>
              <a:t>参考</a:t>
            </a:r>
            <a:r>
              <a:rPr lang="zh-CN" altLang="en-US"/>
              <a:t>和共享</a:t>
            </a:r>
            <a:endParaRPr dirty="0"/>
          </a:p>
        </p:txBody>
      </p:sp>
      <p:sp>
        <p:nvSpPr>
          <p:cNvPr id="204" name="开发环境准备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7937500" cy="260949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开发环境准备</a:t>
            </a:r>
            <a:endParaRPr dirty="0"/>
          </a:p>
          <a:p>
            <a:r>
              <a:rPr dirty="0"/>
              <a:t>React Native/</a:t>
            </a:r>
            <a:r>
              <a:rPr dirty="0" err="1"/>
              <a:t>Expo项目初始化</a:t>
            </a:r>
            <a:endParaRPr dirty="0"/>
          </a:p>
        </p:txBody>
      </p:sp>
      <p:sp>
        <p:nvSpPr>
          <p:cNvPr id="3" name="B站有我的免费视频">
            <a:extLst>
              <a:ext uri="{FF2B5EF4-FFF2-40B4-BE49-F238E27FC236}">
                <a16:creationId xmlns:a16="http://schemas.microsoft.com/office/drawing/2014/main" id="{949CD265-4D4C-8C57-60FD-9F1424D78546}"/>
              </a:ext>
            </a:extLst>
          </p:cNvPr>
          <p:cNvSpPr txBox="1">
            <a:spLocks/>
          </p:cNvSpPr>
          <p:nvPr/>
        </p:nvSpPr>
        <p:spPr>
          <a:xfrm>
            <a:off x="11873023" y="2324100"/>
            <a:ext cx="7299547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文档</a:t>
            </a:r>
          </a:p>
        </p:txBody>
      </p:sp>
      <p:sp>
        <p:nvSpPr>
          <p:cNvPr id="4" name="开发环境准备…">
            <a:extLst>
              <a:ext uri="{FF2B5EF4-FFF2-40B4-BE49-F238E27FC236}">
                <a16:creationId xmlns:a16="http://schemas.microsoft.com/office/drawing/2014/main" id="{EE085254-15A2-9F61-F767-D2577086D94D}"/>
              </a:ext>
            </a:extLst>
          </p:cNvPr>
          <p:cNvSpPr txBox="1">
            <a:spLocks/>
          </p:cNvSpPr>
          <p:nvPr/>
        </p:nvSpPr>
        <p:spPr>
          <a:xfrm>
            <a:off x="11873023" y="4248503"/>
            <a:ext cx="10816856" cy="606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Blog</a:t>
            </a:r>
          </a:p>
          <a:p>
            <a:pPr hangingPunct="1"/>
            <a:r>
              <a:rPr lang="en-US" altLang="zh-CN" dirty="0"/>
              <a:t>GitHub</a:t>
            </a:r>
          </a:p>
          <a:p>
            <a:pPr hangingPunct="1"/>
            <a:r>
              <a:rPr lang="en-US" altLang="zh-CN" dirty="0" err="1"/>
              <a:t>ProcessOn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369</Words>
  <Application>Microsoft Macintosh PowerPoint</Application>
  <PresentationFormat>自定义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Avenir Next Regular</vt:lpstr>
      <vt:lpstr>Helvetica Neue</vt:lpstr>
      <vt:lpstr>Produkt Extralight</vt:lpstr>
      <vt:lpstr>Produkt Light</vt:lpstr>
      <vt:lpstr>36_DynamicWavesLight</vt:lpstr>
      <vt:lpstr>实战2024</vt:lpstr>
      <vt:lpstr>Se02 在上一季基础上拓展</vt:lpstr>
      <vt:lpstr>3. 课程案例</vt:lpstr>
      <vt:lpstr>1.相关网站 </vt:lpstr>
      <vt:lpstr>4. 功能要素</vt:lpstr>
      <vt:lpstr>5. 参考和共享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实战2024</dc:title>
  <cp:lastModifiedBy>alan suhe</cp:lastModifiedBy>
  <cp:revision>21</cp:revision>
  <dcterms:modified xsi:type="dcterms:W3CDTF">2024-02-15T09:08:26Z</dcterms:modified>
</cp:coreProperties>
</file>