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7" r:id="rId5"/>
    <p:sldId id="259" r:id="rId6"/>
    <p:sldId id="260" r:id="rId7"/>
    <p:sldId id="261" r:id="rId8"/>
    <p:sldId id="262" r:id="rId9"/>
    <p:sldId id="263" r:id="rId10"/>
    <p:sldId id="264" r:id="rId11"/>
    <p:sldId id="265" r:id="rId12"/>
    <p:sldId id="266" r:id="rId1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C3DA"/>
    <a:srgbClr val="182F3D"/>
    <a:srgbClr val="FFA800"/>
    <a:srgbClr val="000000"/>
    <a:srgbClr val="DC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D5E6E-62BC-425D-8E8E-2ECAA31CEE06}" v="58" dt="2024-11-11T13:21:53.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53" d="100"/>
          <a:sy n="53" d="100"/>
        </p:scale>
        <p:origin x="1536" y="114"/>
      </p:cViewPr>
      <p:guideLst>
        <p:guide orient="horz" pos="4032"/>
        <p:guide pos="302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Tamotsu Sumiya" userId="3f9eb9b5-9fb6-43d6-9f98-5c33afedce0d" providerId="ADAL" clId="{B3FD5E6E-62BC-425D-8E8E-2ECAA31CEE06}"/>
    <pc:docChg chg="undo custSel addSld delSld modSld sldOrd">
      <pc:chgData name="Alan Tamotsu Sumiya" userId="3f9eb9b5-9fb6-43d6-9f98-5c33afedce0d" providerId="ADAL" clId="{B3FD5E6E-62BC-425D-8E8E-2ECAA31CEE06}" dt="2024-11-11T13:47:21.119" v="1016" actId="21"/>
      <pc:docMkLst>
        <pc:docMk/>
      </pc:docMkLst>
      <pc:sldChg chg="del">
        <pc:chgData name="Alan Tamotsu Sumiya" userId="3f9eb9b5-9fb6-43d6-9f98-5c33afedce0d" providerId="ADAL" clId="{B3FD5E6E-62BC-425D-8E8E-2ECAA31CEE06}" dt="2024-11-08T19:44:27.338" v="448" actId="47"/>
        <pc:sldMkLst>
          <pc:docMk/>
          <pc:sldMk cId="2020196270" sldId="256"/>
        </pc:sldMkLst>
      </pc:sldChg>
      <pc:sldChg chg="addSp delSp modSp mod">
        <pc:chgData name="Alan Tamotsu Sumiya" userId="3f9eb9b5-9fb6-43d6-9f98-5c33afedce0d" providerId="ADAL" clId="{B3FD5E6E-62BC-425D-8E8E-2ECAA31CEE06}" dt="2024-11-11T13:47:21.119" v="1016" actId="21"/>
        <pc:sldMkLst>
          <pc:docMk/>
          <pc:sldMk cId="876043883" sldId="257"/>
        </pc:sldMkLst>
        <pc:spChg chg="mod">
          <ac:chgData name="Alan Tamotsu Sumiya" userId="3f9eb9b5-9fb6-43d6-9f98-5c33afedce0d" providerId="ADAL" clId="{B3FD5E6E-62BC-425D-8E8E-2ECAA31CEE06}" dt="2024-11-08T16:47:00.652" v="97" actId="207"/>
          <ac:spMkLst>
            <pc:docMk/>
            <pc:sldMk cId="876043883" sldId="257"/>
            <ac:spMk id="2" creationId="{F3E1ECE2-A0B4-94A9-278B-88ADC07A8DFB}"/>
          </ac:spMkLst>
        </pc:spChg>
        <pc:spChg chg="mod">
          <ac:chgData name="Alan Tamotsu Sumiya" userId="3f9eb9b5-9fb6-43d6-9f98-5c33afedce0d" providerId="ADAL" clId="{B3FD5E6E-62BC-425D-8E8E-2ECAA31CEE06}" dt="2024-11-08T16:32:53.121" v="29" actId="1076"/>
          <ac:spMkLst>
            <pc:docMk/>
            <pc:sldMk cId="876043883" sldId="257"/>
            <ac:spMk id="7" creationId="{A1DD138B-DAF9-72D4-3485-A7966F2F26FC}"/>
          </ac:spMkLst>
        </pc:spChg>
        <pc:spChg chg="mod">
          <ac:chgData name="Alan Tamotsu Sumiya" userId="3f9eb9b5-9fb6-43d6-9f98-5c33afedce0d" providerId="ADAL" clId="{B3FD5E6E-62BC-425D-8E8E-2ECAA31CEE06}" dt="2024-11-08T17:15:40.611" v="242" actId="207"/>
          <ac:spMkLst>
            <pc:docMk/>
            <pc:sldMk cId="876043883" sldId="257"/>
            <ac:spMk id="9" creationId="{D33827E6-8DAC-F511-560C-BFB6CAC0FCA7}"/>
          </ac:spMkLst>
        </pc:spChg>
        <pc:spChg chg="add del">
          <ac:chgData name="Alan Tamotsu Sumiya" userId="3f9eb9b5-9fb6-43d6-9f98-5c33afedce0d" providerId="ADAL" clId="{B3FD5E6E-62BC-425D-8E8E-2ECAA31CEE06}" dt="2024-11-08T15:01:06.222" v="7" actId="478"/>
          <ac:spMkLst>
            <pc:docMk/>
            <pc:sldMk cId="876043883" sldId="257"/>
            <ac:spMk id="10" creationId="{82B69FA6-A662-C2FC-10E8-BCED5D28A1D6}"/>
          </ac:spMkLst>
        </pc:spChg>
        <pc:spChg chg="del mod">
          <ac:chgData name="Alan Tamotsu Sumiya" userId="3f9eb9b5-9fb6-43d6-9f98-5c33afedce0d" providerId="ADAL" clId="{B3FD5E6E-62BC-425D-8E8E-2ECAA31CEE06}" dt="2024-11-08T19:47:25.265" v="451" actId="478"/>
          <ac:spMkLst>
            <pc:docMk/>
            <pc:sldMk cId="876043883" sldId="257"/>
            <ac:spMk id="14" creationId="{FF1B5012-2097-52A7-D202-8B343F5B5C37}"/>
          </ac:spMkLst>
        </pc:spChg>
        <pc:spChg chg="del mod">
          <ac:chgData name="Alan Tamotsu Sumiya" userId="3f9eb9b5-9fb6-43d6-9f98-5c33afedce0d" providerId="ADAL" clId="{B3FD5E6E-62BC-425D-8E8E-2ECAA31CEE06}" dt="2024-11-08T19:47:56.421" v="453" actId="21"/>
          <ac:spMkLst>
            <pc:docMk/>
            <pc:sldMk cId="876043883" sldId="257"/>
            <ac:spMk id="15" creationId="{CCA515A7-6A4D-E52A-64A9-3266719ACF01}"/>
          </ac:spMkLst>
        </pc:spChg>
        <pc:spChg chg="del mod">
          <ac:chgData name="Alan Tamotsu Sumiya" userId="3f9eb9b5-9fb6-43d6-9f98-5c33afedce0d" providerId="ADAL" clId="{B3FD5E6E-62BC-425D-8E8E-2ECAA31CEE06}" dt="2024-11-11T13:47:04.097" v="1013" actId="478"/>
          <ac:spMkLst>
            <pc:docMk/>
            <pc:sldMk cId="876043883" sldId="257"/>
            <ac:spMk id="16" creationId="{B947FAEC-9FD1-FF44-2E4F-3E57BEB95BCB}"/>
          </ac:spMkLst>
        </pc:spChg>
        <pc:spChg chg="del mod">
          <ac:chgData name="Alan Tamotsu Sumiya" userId="3f9eb9b5-9fb6-43d6-9f98-5c33afedce0d" providerId="ADAL" clId="{B3FD5E6E-62BC-425D-8E8E-2ECAA31CEE06}" dt="2024-11-11T13:47:21.119" v="1016" actId="21"/>
          <ac:spMkLst>
            <pc:docMk/>
            <pc:sldMk cId="876043883" sldId="257"/>
            <ac:spMk id="17" creationId="{68C0D67A-79F0-F5F0-4A32-582A57C1A6AA}"/>
          </ac:spMkLst>
        </pc:spChg>
      </pc:sldChg>
      <pc:sldChg chg="addSp delSp modSp new del mod">
        <pc:chgData name="Alan Tamotsu Sumiya" userId="3f9eb9b5-9fb6-43d6-9f98-5c33afedce0d" providerId="ADAL" clId="{B3FD5E6E-62BC-425D-8E8E-2ECAA31CEE06}" dt="2024-11-08T19:44:29.053" v="449" actId="47"/>
        <pc:sldMkLst>
          <pc:docMk/>
          <pc:sldMk cId="4181367596" sldId="258"/>
        </pc:sldMkLst>
        <pc:spChg chg="del">
          <ac:chgData name="Alan Tamotsu Sumiya" userId="3f9eb9b5-9fb6-43d6-9f98-5c33afedce0d" providerId="ADAL" clId="{B3FD5E6E-62BC-425D-8E8E-2ECAA31CEE06}" dt="2024-11-08T16:35:27.953" v="31" actId="478"/>
          <ac:spMkLst>
            <pc:docMk/>
            <pc:sldMk cId="4181367596" sldId="258"/>
            <ac:spMk id="2" creationId="{15DE00EC-3F48-E3CC-5D80-670F6DA6B68F}"/>
          </ac:spMkLst>
        </pc:spChg>
        <pc:spChg chg="del">
          <ac:chgData name="Alan Tamotsu Sumiya" userId="3f9eb9b5-9fb6-43d6-9f98-5c33afedce0d" providerId="ADAL" clId="{B3FD5E6E-62BC-425D-8E8E-2ECAA31CEE06}" dt="2024-11-08T16:35:27.953" v="31" actId="478"/>
          <ac:spMkLst>
            <pc:docMk/>
            <pc:sldMk cId="4181367596" sldId="258"/>
            <ac:spMk id="3" creationId="{D8B206A4-9D9E-D3C8-E4C2-B15227724669}"/>
          </ac:spMkLst>
        </pc:spChg>
        <pc:spChg chg="add mod">
          <ac:chgData name="Alan Tamotsu Sumiya" userId="3f9eb9b5-9fb6-43d6-9f98-5c33afedce0d" providerId="ADAL" clId="{B3FD5E6E-62BC-425D-8E8E-2ECAA31CEE06}" dt="2024-11-08T16:42:54.996" v="90" actId="1076"/>
          <ac:spMkLst>
            <pc:docMk/>
            <pc:sldMk cId="4181367596" sldId="258"/>
            <ac:spMk id="4" creationId="{6BE4355A-4C6A-BD48-AD46-1F66462EB9B9}"/>
          </ac:spMkLst>
        </pc:spChg>
        <pc:spChg chg="add mod">
          <ac:chgData name="Alan Tamotsu Sumiya" userId="3f9eb9b5-9fb6-43d6-9f98-5c33afedce0d" providerId="ADAL" clId="{B3FD5E6E-62BC-425D-8E8E-2ECAA31CEE06}" dt="2024-11-08T16:42:48.522" v="89" actId="1076"/>
          <ac:spMkLst>
            <pc:docMk/>
            <pc:sldMk cId="4181367596" sldId="258"/>
            <ac:spMk id="5" creationId="{5C9ED3D2-247F-156F-61FE-DC73A24CD3A4}"/>
          </ac:spMkLst>
        </pc:spChg>
        <pc:spChg chg="add mod">
          <ac:chgData name="Alan Tamotsu Sumiya" userId="3f9eb9b5-9fb6-43d6-9f98-5c33afedce0d" providerId="ADAL" clId="{B3FD5E6E-62BC-425D-8E8E-2ECAA31CEE06}" dt="2024-11-08T16:42:38.527" v="88" actId="113"/>
          <ac:spMkLst>
            <pc:docMk/>
            <pc:sldMk cId="4181367596" sldId="258"/>
            <ac:spMk id="6" creationId="{5F800C4C-6CBF-CCCB-1E1C-BA4148B661C3}"/>
          </ac:spMkLst>
        </pc:spChg>
      </pc:sldChg>
      <pc:sldChg chg="addSp delSp modSp new mod">
        <pc:chgData name="Alan Tamotsu Sumiya" userId="3f9eb9b5-9fb6-43d6-9f98-5c33afedce0d" providerId="ADAL" clId="{B3FD5E6E-62BC-425D-8E8E-2ECAA31CEE06}" dt="2024-11-08T18:04:36.879" v="294" actId="1076"/>
        <pc:sldMkLst>
          <pc:docMk/>
          <pc:sldMk cId="65204557" sldId="259"/>
        </pc:sldMkLst>
        <pc:spChg chg="del">
          <ac:chgData name="Alan Tamotsu Sumiya" userId="3f9eb9b5-9fb6-43d6-9f98-5c33afedce0d" providerId="ADAL" clId="{B3FD5E6E-62BC-425D-8E8E-2ECAA31CEE06}" dt="2024-11-08T16:46:09.449" v="92" actId="478"/>
          <ac:spMkLst>
            <pc:docMk/>
            <pc:sldMk cId="65204557" sldId="259"/>
            <ac:spMk id="2" creationId="{3DD488F7-F629-7330-C724-88A1CA0948B6}"/>
          </ac:spMkLst>
        </pc:spChg>
        <pc:spChg chg="del">
          <ac:chgData name="Alan Tamotsu Sumiya" userId="3f9eb9b5-9fb6-43d6-9f98-5c33afedce0d" providerId="ADAL" clId="{B3FD5E6E-62BC-425D-8E8E-2ECAA31CEE06}" dt="2024-11-08T16:46:09.449" v="92" actId="478"/>
          <ac:spMkLst>
            <pc:docMk/>
            <pc:sldMk cId="65204557" sldId="259"/>
            <ac:spMk id="3" creationId="{BFBECA04-26C5-C7AF-5F05-4E7F2ECB64C6}"/>
          </ac:spMkLst>
        </pc:spChg>
        <pc:spChg chg="add mod">
          <ac:chgData name="Alan Tamotsu Sumiya" userId="3f9eb9b5-9fb6-43d6-9f98-5c33afedce0d" providerId="ADAL" clId="{B3FD5E6E-62BC-425D-8E8E-2ECAA31CEE06}" dt="2024-11-08T16:47:36.225" v="101" actId="207"/>
          <ac:spMkLst>
            <pc:docMk/>
            <pc:sldMk cId="65204557" sldId="259"/>
            <ac:spMk id="4" creationId="{F8DE86CE-BD06-B253-8437-3DA18D2B614E}"/>
          </ac:spMkLst>
        </pc:spChg>
        <pc:spChg chg="add mod">
          <ac:chgData name="Alan Tamotsu Sumiya" userId="3f9eb9b5-9fb6-43d6-9f98-5c33afedce0d" providerId="ADAL" clId="{B3FD5E6E-62BC-425D-8E8E-2ECAA31CEE06}" dt="2024-11-08T18:04:26.994" v="291" actId="1076"/>
          <ac:spMkLst>
            <pc:docMk/>
            <pc:sldMk cId="65204557" sldId="259"/>
            <ac:spMk id="5" creationId="{759D9166-B7EE-2250-0130-B4ABDD9507B5}"/>
          </ac:spMkLst>
        </pc:spChg>
        <pc:spChg chg="add del mod">
          <ac:chgData name="Alan Tamotsu Sumiya" userId="3f9eb9b5-9fb6-43d6-9f98-5c33afedce0d" providerId="ADAL" clId="{B3FD5E6E-62BC-425D-8E8E-2ECAA31CEE06}" dt="2024-11-08T16:48:44.921" v="103" actId="478"/>
          <ac:spMkLst>
            <pc:docMk/>
            <pc:sldMk cId="65204557" sldId="259"/>
            <ac:spMk id="6" creationId="{DF2A7640-DD94-F8CF-2723-AA66FC5F2076}"/>
          </ac:spMkLst>
        </pc:spChg>
        <pc:spChg chg="add mod">
          <ac:chgData name="Alan Tamotsu Sumiya" userId="3f9eb9b5-9fb6-43d6-9f98-5c33afedce0d" providerId="ADAL" clId="{B3FD5E6E-62BC-425D-8E8E-2ECAA31CEE06}" dt="2024-11-08T17:14:10.784" v="239" actId="208"/>
          <ac:spMkLst>
            <pc:docMk/>
            <pc:sldMk cId="65204557" sldId="259"/>
            <ac:spMk id="7" creationId="{E6F51FF3-328E-C7B1-1A3D-15C791C89D8C}"/>
          </ac:spMkLst>
        </pc:spChg>
        <pc:spChg chg="add mod">
          <ac:chgData name="Alan Tamotsu Sumiya" userId="3f9eb9b5-9fb6-43d6-9f98-5c33afedce0d" providerId="ADAL" clId="{B3FD5E6E-62BC-425D-8E8E-2ECAA31CEE06}" dt="2024-11-08T18:04:36.879" v="294" actId="1076"/>
          <ac:spMkLst>
            <pc:docMk/>
            <pc:sldMk cId="65204557" sldId="259"/>
            <ac:spMk id="8" creationId="{04490A90-8654-B715-74FA-A02E08A640CA}"/>
          </ac:spMkLst>
        </pc:spChg>
      </pc:sldChg>
      <pc:sldChg chg="addSp delSp modSp new mod">
        <pc:chgData name="Alan Tamotsu Sumiya" userId="3f9eb9b5-9fb6-43d6-9f98-5c33afedce0d" providerId="ADAL" clId="{B3FD5E6E-62BC-425D-8E8E-2ECAA31CEE06}" dt="2024-11-08T22:34:53.413" v="475" actId="207"/>
        <pc:sldMkLst>
          <pc:docMk/>
          <pc:sldMk cId="2205981112" sldId="260"/>
        </pc:sldMkLst>
        <pc:spChg chg="del">
          <ac:chgData name="Alan Tamotsu Sumiya" userId="3f9eb9b5-9fb6-43d6-9f98-5c33afedce0d" providerId="ADAL" clId="{B3FD5E6E-62BC-425D-8E8E-2ECAA31CEE06}" dt="2024-11-08T17:16:53.113" v="245" actId="478"/>
          <ac:spMkLst>
            <pc:docMk/>
            <pc:sldMk cId="2205981112" sldId="260"/>
            <ac:spMk id="2" creationId="{1C07D97E-6B31-8017-E264-905CB6E3F319}"/>
          </ac:spMkLst>
        </pc:spChg>
        <pc:spChg chg="del">
          <ac:chgData name="Alan Tamotsu Sumiya" userId="3f9eb9b5-9fb6-43d6-9f98-5c33afedce0d" providerId="ADAL" clId="{B3FD5E6E-62BC-425D-8E8E-2ECAA31CEE06}" dt="2024-11-08T17:16:53.113" v="245" actId="478"/>
          <ac:spMkLst>
            <pc:docMk/>
            <pc:sldMk cId="2205981112" sldId="260"/>
            <ac:spMk id="3" creationId="{9DA95F0A-29CA-3B05-462F-ED68A661EAD6}"/>
          </ac:spMkLst>
        </pc:spChg>
        <pc:spChg chg="add mod">
          <ac:chgData name="Alan Tamotsu Sumiya" userId="3f9eb9b5-9fb6-43d6-9f98-5c33afedce0d" providerId="ADAL" clId="{B3FD5E6E-62BC-425D-8E8E-2ECAA31CEE06}" dt="2024-11-08T22:34:00.680" v="471" actId="207"/>
          <ac:spMkLst>
            <pc:docMk/>
            <pc:sldMk cId="2205981112" sldId="260"/>
            <ac:spMk id="4" creationId="{1585B802-0ED5-CD20-E642-856B9FF554D0}"/>
          </ac:spMkLst>
        </pc:spChg>
        <pc:spChg chg="add mod">
          <ac:chgData name="Alan Tamotsu Sumiya" userId="3f9eb9b5-9fb6-43d6-9f98-5c33afedce0d" providerId="ADAL" clId="{B3FD5E6E-62BC-425D-8E8E-2ECAA31CEE06}" dt="2024-11-08T22:33:36.547" v="469" actId="207"/>
          <ac:spMkLst>
            <pc:docMk/>
            <pc:sldMk cId="2205981112" sldId="260"/>
            <ac:spMk id="5" creationId="{EA8E33E1-C492-AB3F-DD35-C29AEB54E7B5}"/>
          </ac:spMkLst>
        </pc:spChg>
        <pc:spChg chg="add mod">
          <ac:chgData name="Alan Tamotsu Sumiya" userId="3f9eb9b5-9fb6-43d6-9f98-5c33afedce0d" providerId="ADAL" clId="{B3FD5E6E-62BC-425D-8E8E-2ECAA31CEE06}" dt="2024-11-08T22:33:47.859" v="470" actId="207"/>
          <ac:spMkLst>
            <pc:docMk/>
            <pc:sldMk cId="2205981112" sldId="260"/>
            <ac:spMk id="6" creationId="{B35AA006-4AD4-0AB7-AA0E-1FA52B6FA111}"/>
          </ac:spMkLst>
        </pc:spChg>
        <pc:spChg chg="add mod">
          <ac:chgData name="Alan Tamotsu Sumiya" userId="3f9eb9b5-9fb6-43d6-9f98-5c33afedce0d" providerId="ADAL" clId="{B3FD5E6E-62BC-425D-8E8E-2ECAA31CEE06}" dt="2024-11-08T17:47:21.582" v="268" actId="1076"/>
          <ac:spMkLst>
            <pc:docMk/>
            <pc:sldMk cId="2205981112" sldId="260"/>
            <ac:spMk id="7" creationId="{C1B5C8AC-82AF-BD97-6DE5-C8F45602A577}"/>
          </ac:spMkLst>
        </pc:spChg>
        <pc:spChg chg="add mod">
          <ac:chgData name="Alan Tamotsu Sumiya" userId="3f9eb9b5-9fb6-43d6-9f98-5c33afedce0d" providerId="ADAL" clId="{B3FD5E6E-62BC-425D-8E8E-2ECAA31CEE06}" dt="2024-11-08T22:33:09.728" v="466" actId="207"/>
          <ac:spMkLst>
            <pc:docMk/>
            <pc:sldMk cId="2205981112" sldId="260"/>
            <ac:spMk id="10" creationId="{A8CE0154-8AD9-99DB-ADF8-F957393F9A12}"/>
          </ac:spMkLst>
        </pc:spChg>
        <pc:spChg chg="add">
          <ac:chgData name="Alan Tamotsu Sumiya" userId="3f9eb9b5-9fb6-43d6-9f98-5c33afedce0d" providerId="ADAL" clId="{B3FD5E6E-62BC-425D-8E8E-2ECAA31CEE06}" dt="2024-11-08T18:59:17.026" v="326"/>
          <ac:spMkLst>
            <pc:docMk/>
            <pc:sldMk cId="2205981112" sldId="260"/>
            <ac:spMk id="11" creationId="{D4D091F9-DDF3-1C65-BDA4-4B75B37FA624}"/>
          </ac:spMkLst>
        </pc:spChg>
        <pc:spChg chg="add mod">
          <ac:chgData name="Alan Tamotsu Sumiya" userId="3f9eb9b5-9fb6-43d6-9f98-5c33afedce0d" providerId="ADAL" clId="{B3FD5E6E-62BC-425D-8E8E-2ECAA31CEE06}" dt="2024-11-08T18:59:32.415" v="328"/>
          <ac:spMkLst>
            <pc:docMk/>
            <pc:sldMk cId="2205981112" sldId="260"/>
            <ac:spMk id="12" creationId="{B6A02094-FA1E-7B07-4E83-F1DF32E1E974}"/>
          </ac:spMkLst>
        </pc:spChg>
        <pc:spChg chg="add mod ord">
          <ac:chgData name="Alan Tamotsu Sumiya" userId="3f9eb9b5-9fb6-43d6-9f98-5c33afedce0d" providerId="ADAL" clId="{B3FD5E6E-62BC-425D-8E8E-2ECAA31CEE06}" dt="2024-11-08T22:34:53.413" v="475" actId="207"/>
          <ac:spMkLst>
            <pc:docMk/>
            <pc:sldMk cId="2205981112" sldId="260"/>
            <ac:spMk id="15" creationId="{E2E387D8-8FBA-72E3-6390-60F25B6627EE}"/>
          </ac:spMkLst>
        </pc:spChg>
        <pc:picChg chg="add mod">
          <ac:chgData name="Alan Tamotsu Sumiya" userId="3f9eb9b5-9fb6-43d6-9f98-5c33afedce0d" providerId="ADAL" clId="{B3FD5E6E-62BC-425D-8E8E-2ECAA31CEE06}" dt="2024-11-08T19:05:15.192" v="357" actId="14100"/>
          <ac:picMkLst>
            <pc:docMk/>
            <pc:sldMk cId="2205981112" sldId="260"/>
            <ac:picMk id="9" creationId="{762E3513-E83A-6D3A-B1FF-FD012174ADA1}"/>
          </ac:picMkLst>
        </pc:picChg>
      </pc:sldChg>
      <pc:sldChg chg="addSp delSp modSp add mod">
        <pc:chgData name="Alan Tamotsu Sumiya" userId="3f9eb9b5-9fb6-43d6-9f98-5c33afedce0d" providerId="ADAL" clId="{B3FD5E6E-62BC-425D-8E8E-2ECAA31CEE06}" dt="2024-11-08T22:36:40.324" v="485" actId="167"/>
        <pc:sldMkLst>
          <pc:docMk/>
          <pc:sldMk cId="1312996654" sldId="261"/>
        </pc:sldMkLst>
        <pc:spChg chg="add">
          <ac:chgData name="Alan Tamotsu Sumiya" userId="3f9eb9b5-9fb6-43d6-9f98-5c33afedce0d" providerId="ADAL" clId="{B3FD5E6E-62BC-425D-8E8E-2ECAA31CEE06}" dt="2024-11-08T19:02:19.856" v="339"/>
          <ac:spMkLst>
            <pc:docMk/>
            <pc:sldMk cId="1312996654" sldId="261"/>
            <ac:spMk id="2" creationId="{C8E7FA50-10EE-92A1-C46E-720AD3399FED}"/>
          </ac:spMkLst>
        </pc:spChg>
        <pc:spChg chg="mod">
          <ac:chgData name="Alan Tamotsu Sumiya" userId="3f9eb9b5-9fb6-43d6-9f98-5c33afedce0d" providerId="ADAL" clId="{B3FD5E6E-62BC-425D-8E8E-2ECAA31CEE06}" dt="2024-11-08T22:35:21.157" v="476" actId="207"/>
          <ac:spMkLst>
            <pc:docMk/>
            <pc:sldMk cId="1312996654" sldId="261"/>
            <ac:spMk id="4" creationId="{A9DEDBEF-E0A5-60C7-2057-1D7EC3FEA893}"/>
          </ac:spMkLst>
        </pc:spChg>
        <pc:spChg chg="del">
          <ac:chgData name="Alan Tamotsu Sumiya" userId="3f9eb9b5-9fb6-43d6-9f98-5c33afedce0d" providerId="ADAL" clId="{B3FD5E6E-62BC-425D-8E8E-2ECAA31CEE06}" dt="2024-11-08T19:01:58.822" v="338" actId="478"/>
          <ac:spMkLst>
            <pc:docMk/>
            <pc:sldMk cId="1312996654" sldId="261"/>
            <ac:spMk id="5" creationId="{633CC5D5-5BA2-2BAE-EE90-13CE3CC05C4E}"/>
          </ac:spMkLst>
        </pc:spChg>
        <pc:spChg chg="mod">
          <ac:chgData name="Alan Tamotsu Sumiya" userId="3f9eb9b5-9fb6-43d6-9f98-5c33afedce0d" providerId="ADAL" clId="{B3FD5E6E-62BC-425D-8E8E-2ECAA31CEE06}" dt="2024-11-08T22:35:27.613" v="477" actId="207"/>
          <ac:spMkLst>
            <pc:docMk/>
            <pc:sldMk cId="1312996654" sldId="261"/>
            <ac:spMk id="6" creationId="{4E562919-EBE5-6665-BE81-BC1A60AF3F33}"/>
          </ac:spMkLst>
        </pc:spChg>
        <pc:spChg chg="del mod">
          <ac:chgData name="Alan Tamotsu Sumiya" userId="3f9eb9b5-9fb6-43d6-9f98-5c33afedce0d" providerId="ADAL" clId="{B3FD5E6E-62BC-425D-8E8E-2ECAA31CEE06}" dt="2024-11-08T19:02:50.236" v="344" actId="478"/>
          <ac:spMkLst>
            <pc:docMk/>
            <pc:sldMk cId="1312996654" sldId="261"/>
            <ac:spMk id="10" creationId="{7C10FDD2-4305-EDD3-74B0-58D47A32345F}"/>
          </ac:spMkLst>
        </pc:spChg>
        <pc:spChg chg="add mod ord">
          <ac:chgData name="Alan Tamotsu Sumiya" userId="3f9eb9b5-9fb6-43d6-9f98-5c33afedce0d" providerId="ADAL" clId="{B3FD5E6E-62BC-425D-8E8E-2ECAA31CEE06}" dt="2024-11-08T22:36:40.324" v="485" actId="167"/>
          <ac:spMkLst>
            <pc:docMk/>
            <pc:sldMk cId="1312996654" sldId="261"/>
            <ac:spMk id="13" creationId="{3B805D7F-CAE4-1ECD-12EE-E094E883FC98}"/>
          </ac:spMkLst>
        </pc:spChg>
        <pc:picChg chg="add mod">
          <ac:chgData name="Alan Tamotsu Sumiya" userId="3f9eb9b5-9fb6-43d6-9f98-5c33afedce0d" providerId="ADAL" clId="{B3FD5E6E-62BC-425D-8E8E-2ECAA31CEE06}" dt="2024-11-08T19:10:15.035" v="380" actId="1076"/>
          <ac:picMkLst>
            <pc:docMk/>
            <pc:sldMk cId="1312996654" sldId="261"/>
            <ac:picMk id="8" creationId="{627FC6C1-5956-5081-6757-AA2190CE6052}"/>
          </ac:picMkLst>
        </pc:picChg>
        <pc:picChg chg="del">
          <ac:chgData name="Alan Tamotsu Sumiya" userId="3f9eb9b5-9fb6-43d6-9f98-5c33afedce0d" providerId="ADAL" clId="{B3FD5E6E-62BC-425D-8E8E-2ECAA31CEE06}" dt="2024-11-08T19:02:46.527" v="342" actId="478"/>
          <ac:picMkLst>
            <pc:docMk/>
            <pc:sldMk cId="1312996654" sldId="261"/>
            <ac:picMk id="9" creationId="{5F6D2915-72FC-D9AE-1B5E-BCC0B821E795}"/>
          </ac:picMkLst>
        </pc:picChg>
      </pc:sldChg>
      <pc:sldChg chg="addSp delSp modSp add mod">
        <pc:chgData name="Alan Tamotsu Sumiya" userId="3f9eb9b5-9fb6-43d6-9f98-5c33afedce0d" providerId="ADAL" clId="{B3FD5E6E-62BC-425D-8E8E-2ECAA31CEE06}" dt="2024-11-08T22:36:48.587" v="487" actId="167"/>
        <pc:sldMkLst>
          <pc:docMk/>
          <pc:sldMk cId="1875597926" sldId="262"/>
        </pc:sldMkLst>
        <pc:spChg chg="mod">
          <ac:chgData name="Alan Tamotsu Sumiya" userId="3f9eb9b5-9fb6-43d6-9f98-5c33afedce0d" providerId="ADAL" clId="{B3FD5E6E-62BC-425D-8E8E-2ECAA31CEE06}" dt="2024-11-08T22:35:37.568" v="479" actId="207"/>
          <ac:spMkLst>
            <pc:docMk/>
            <pc:sldMk cId="1875597926" sldId="262"/>
            <ac:spMk id="4" creationId="{4F1076A4-5498-929F-1E8C-61272AEF83CD}"/>
          </ac:spMkLst>
        </pc:spChg>
        <pc:spChg chg="mod">
          <ac:chgData name="Alan Tamotsu Sumiya" userId="3f9eb9b5-9fb6-43d6-9f98-5c33afedce0d" providerId="ADAL" clId="{B3FD5E6E-62BC-425D-8E8E-2ECAA31CEE06}" dt="2024-11-08T22:35:33.295" v="478" actId="207"/>
          <ac:spMkLst>
            <pc:docMk/>
            <pc:sldMk cId="1875597926" sldId="262"/>
            <ac:spMk id="6" creationId="{6AA9AED9-40C7-09ED-2940-3C8A319D0FE1}"/>
          </ac:spMkLst>
        </pc:spChg>
        <pc:spChg chg="add mod">
          <ac:chgData name="Alan Tamotsu Sumiya" userId="3f9eb9b5-9fb6-43d6-9f98-5c33afedce0d" providerId="ADAL" clId="{B3FD5E6E-62BC-425D-8E8E-2ECAA31CEE06}" dt="2024-11-08T22:35:41.830" v="480" actId="207"/>
          <ac:spMkLst>
            <pc:docMk/>
            <pc:sldMk cId="1875597926" sldId="262"/>
            <ac:spMk id="10" creationId="{CEDF61A5-D735-5AC2-662C-32F3DFA0639C}"/>
          </ac:spMkLst>
        </pc:spChg>
        <pc:spChg chg="add del mod">
          <ac:chgData name="Alan Tamotsu Sumiya" userId="3f9eb9b5-9fb6-43d6-9f98-5c33afedce0d" providerId="ADAL" clId="{B3FD5E6E-62BC-425D-8E8E-2ECAA31CEE06}" dt="2024-11-08T19:15:38.770" v="406" actId="21"/>
          <ac:spMkLst>
            <pc:docMk/>
            <pc:sldMk cId="1875597926" sldId="262"/>
            <ac:spMk id="13" creationId="{EA608DA8-2235-D0BC-44DE-A9692DE20E4D}"/>
          </ac:spMkLst>
        </pc:spChg>
        <pc:spChg chg="add del">
          <ac:chgData name="Alan Tamotsu Sumiya" userId="3f9eb9b5-9fb6-43d6-9f98-5c33afedce0d" providerId="ADAL" clId="{B3FD5E6E-62BC-425D-8E8E-2ECAA31CEE06}" dt="2024-11-08T19:19:44.539" v="429" actId="22"/>
          <ac:spMkLst>
            <pc:docMk/>
            <pc:sldMk cId="1875597926" sldId="262"/>
            <ac:spMk id="15" creationId="{E951FF80-BB16-F986-D4B6-C5D36F304FE9}"/>
          </ac:spMkLst>
        </pc:spChg>
        <pc:spChg chg="add mod">
          <ac:chgData name="Alan Tamotsu Sumiya" userId="3f9eb9b5-9fb6-43d6-9f98-5c33afedce0d" providerId="ADAL" clId="{B3FD5E6E-62BC-425D-8E8E-2ECAA31CEE06}" dt="2024-11-08T22:35:46.310" v="481" actId="207"/>
          <ac:spMkLst>
            <pc:docMk/>
            <pc:sldMk cId="1875597926" sldId="262"/>
            <ac:spMk id="16" creationId="{EA608DA8-2235-D0BC-44DE-A9692DE20E4D}"/>
          </ac:spMkLst>
        </pc:spChg>
        <pc:spChg chg="add mod ord">
          <ac:chgData name="Alan Tamotsu Sumiya" userId="3f9eb9b5-9fb6-43d6-9f98-5c33afedce0d" providerId="ADAL" clId="{B3FD5E6E-62BC-425D-8E8E-2ECAA31CEE06}" dt="2024-11-08T22:36:48.587" v="487" actId="167"/>
          <ac:spMkLst>
            <pc:docMk/>
            <pc:sldMk cId="1875597926" sldId="262"/>
            <ac:spMk id="19" creationId="{3A0751B2-427F-8B2E-2546-BAD0F3E15B1E}"/>
          </ac:spMkLst>
        </pc:spChg>
        <pc:picChg chg="add del mod">
          <ac:chgData name="Alan Tamotsu Sumiya" userId="3f9eb9b5-9fb6-43d6-9f98-5c33afedce0d" providerId="ADAL" clId="{B3FD5E6E-62BC-425D-8E8E-2ECAA31CEE06}" dt="2024-11-08T19:12:27.573" v="392" actId="478"/>
          <ac:picMkLst>
            <pc:docMk/>
            <pc:sldMk cId="1875597926" sldId="262"/>
            <ac:picMk id="3" creationId="{355229F6-8E58-8D3F-8968-FBAF9FE4BCF1}"/>
          </ac:picMkLst>
        </pc:picChg>
        <pc:picChg chg="del">
          <ac:chgData name="Alan Tamotsu Sumiya" userId="3f9eb9b5-9fb6-43d6-9f98-5c33afedce0d" providerId="ADAL" clId="{B3FD5E6E-62BC-425D-8E8E-2ECAA31CEE06}" dt="2024-11-08T19:10:58.381" v="385" actId="478"/>
          <ac:picMkLst>
            <pc:docMk/>
            <pc:sldMk cId="1875597926" sldId="262"/>
            <ac:picMk id="8" creationId="{BBC292E0-94B9-AE02-7348-55E1FDAC5464}"/>
          </ac:picMkLst>
        </pc:picChg>
        <pc:picChg chg="add mod">
          <ac:chgData name="Alan Tamotsu Sumiya" userId="3f9eb9b5-9fb6-43d6-9f98-5c33afedce0d" providerId="ADAL" clId="{B3FD5E6E-62BC-425D-8E8E-2ECAA31CEE06}" dt="2024-11-08T19:12:37.557" v="395" actId="1076"/>
          <ac:picMkLst>
            <pc:docMk/>
            <pc:sldMk cId="1875597926" sldId="262"/>
            <ac:picMk id="9" creationId="{091E3D26-F461-85E6-4133-AECE836EDB89}"/>
          </ac:picMkLst>
        </pc:picChg>
        <pc:picChg chg="add mod">
          <ac:chgData name="Alan Tamotsu Sumiya" userId="3f9eb9b5-9fb6-43d6-9f98-5c33afedce0d" providerId="ADAL" clId="{B3FD5E6E-62BC-425D-8E8E-2ECAA31CEE06}" dt="2024-11-08T19:14:22.937" v="401" actId="14100"/>
          <ac:picMkLst>
            <pc:docMk/>
            <pc:sldMk cId="1875597926" sldId="262"/>
            <ac:picMk id="12" creationId="{68878072-4522-6B6E-2F2E-363A56A7CF86}"/>
          </ac:picMkLst>
        </pc:picChg>
      </pc:sldChg>
      <pc:sldChg chg="addSp delSp modSp add del mod">
        <pc:chgData name="Alan Tamotsu Sumiya" userId="3f9eb9b5-9fb6-43d6-9f98-5c33afedce0d" providerId="ADAL" clId="{B3FD5E6E-62BC-425D-8E8E-2ECAA31CEE06}" dt="2024-11-08T22:36:55.938" v="489" actId="167"/>
        <pc:sldMkLst>
          <pc:docMk/>
          <pc:sldMk cId="2827048764" sldId="263"/>
        </pc:sldMkLst>
        <pc:spChg chg="del">
          <ac:chgData name="Alan Tamotsu Sumiya" userId="3f9eb9b5-9fb6-43d6-9f98-5c33afedce0d" providerId="ADAL" clId="{B3FD5E6E-62BC-425D-8E8E-2ECAA31CEE06}" dt="2024-11-08T19:15:50.136" v="408" actId="478"/>
          <ac:spMkLst>
            <pc:docMk/>
            <pc:sldMk cId="2827048764" sldId="263"/>
            <ac:spMk id="4" creationId="{ED926D6D-E27C-5FCA-0528-0BED7FAA2E61}"/>
          </ac:spMkLst>
        </pc:spChg>
        <pc:spChg chg="add mod">
          <ac:chgData name="Alan Tamotsu Sumiya" userId="3f9eb9b5-9fb6-43d6-9f98-5c33afedce0d" providerId="ADAL" clId="{B3FD5E6E-62BC-425D-8E8E-2ECAA31CEE06}" dt="2024-11-08T22:35:53.840" v="482" actId="207"/>
          <ac:spMkLst>
            <pc:docMk/>
            <pc:sldMk cId="2827048764" sldId="263"/>
            <ac:spMk id="5" creationId="{87C1E322-DB32-46FC-6B93-8403D641552F}"/>
          </ac:spMkLst>
        </pc:spChg>
        <pc:spChg chg="mod">
          <ac:chgData name="Alan Tamotsu Sumiya" userId="3f9eb9b5-9fb6-43d6-9f98-5c33afedce0d" providerId="ADAL" clId="{B3FD5E6E-62BC-425D-8E8E-2ECAA31CEE06}" dt="2024-11-08T22:36:21.159" v="483" actId="207"/>
          <ac:spMkLst>
            <pc:docMk/>
            <pc:sldMk cId="2827048764" sldId="263"/>
            <ac:spMk id="6" creationId="{D61F4501-61AA-BD0B-B130-566C12EF8449}"/>
          </ac:spMkLst>
        </pc:spChg>
        <pc:spChg chg="del mod">
          <ac:chgData name="Alan Tamotsu Sumiya" userId="3f9eb9b5-9fb6-43d6-9f98-5c33afedce0d" providerId="ADAL" clId="{B3FD5E6E-62BC-425D-8E8E-2ECAA31CEE06}" dt="2024-11-08T19:16:01.568" v="414" actId="478"/>
          <ac:spMkLst>
            <pc:docMk/>
            <pc:sldMk cId="2827048764" sldId="263"/>
            <ac:spMk id="10" creationId="{311E5ABA-F2F6-7FA1-9E94-99D6066C9081}"/>
          </ac:spMkLst>
        </pc:spChg>
        <pc:spChg chg="add del mod">
          <ac:chgData name="Alan Tamotsu Sumiya" userId="3f9eb9b5-9fb6-43d6-9f98-5c33afedce0d" providerId="ADAL" clId="{B3FD5E6E-62BC-425D-8E8E-2ECAA31CEE06}" dt="2024-11-08T19:19:51.124" v="432" actId="21"/>
          <ac:spMkLst>
            <pc:docMk/>
            <pc:sldMk cId="2827048764" sldId="263"/>
            <ac:spMk id="13" creationId="{EA608DA8-2235-D0BC-44DE-A9692DE20E4D}"/>
          </ac:spMkLst>
        </pc:spChg>
        <pc:spChg chg="add mod ord">
          <ac:chgData name="Alan Tamotsu Sumiya" userId="3f9eb9b5-9fb6-43d6-9f98-5c33afedce0d" providerId="ADAL" clId="{B3FD5E6E-62BC-425D-8E8E-2ECAA31CEE06}" dt="2024-11-08T22:36:55.938" v="489" actId="167"/>
          <ac:spMkLst>
            <pc:docMk/>
            <pc:sldMk cId="2827048764" sldId="263"/>
            <ac:spMk id="14" creationId="{BF38257F-8B3E-784A-A8A7-921E968D96F9}"/>
          </ac:spMkLst>
        </pc:spChg>
        <pc:picChg chg="add mod">
          <ac:chgData name="Alan Tamotsu Sumiya" userId="3f9eb9b5-9fb6-43d6-9f98-5c33afedce0d" providerId="ADAL" clId="{B3FD5E6E-62BC-425D-8E8E-2ECAA31CEE06}" dt="2024-11-08T19:50:00.249" v="454" actId="1076"/>
          <ac:picMkLst>
            <pc:docMk/>
            <pc:sldMk cId="2827048764" sldId="263"/>
            <ac:picMk id="3" creationId="{63F15D6E-DC75-3F15-8A8C-7B200E767961}"/>
          </ac:picMkLst>
        </pc:picChg>
        <pc:picChg chg="del">
          <ac:chgData name="Alan Tamotsu Sumiya" userId="3f9eb9b5-9fb6-43d6-9f98-5c33afedce0d" providerId="ADAL" clId="{B3FD5E6E-62BC-425D-8E8E-2ECAA31CEE06}" dt="2024-11-08T19:15:57.918" v="411" actId="478"/>
          <ac:picMkLst>
            <pc:docMk/>
            <pc:sldMk cId="2827048764" sldId="263"/>
            <ac:picMk id="9" creationId="{C1C99511-C59B-70F2-EE19-BCCBE7768D8E}"/>
          </ac:picMkLst>
        </pc:picChg>
        <pc:picChg chg="del">
          <ac:chgData name="Alan Tamotsu Sumiya" userId="3f9eb9b5-9fb6-43d6-9f98-5c33afedce0d" providerId="ADAL" clId="{B3FD5E6E-62BC-425D-8E8E-2ECAA31CEE06}" dt="2024-11-08T19:16:00.066" v="413" actId="478"/>
          <ac:picMkLst>
            <pc:docMk/>
            <pc:sldMk cId="2827048764" sldId="263"/>
            <ac:picMk id="12" creationId="{3832539E-4BEB-71AF-5A23-1B97FD2A0AF9}"/>
          </ac:picMkLst>
        </pc:picChg>
      </pc:sldChg>
      <pc:sldChg chg="addSp delSp modSp add mod">
        <pc:chgData name="Alan Tamotsu Sumiya" userId="3f9eb9b5-9fb6-43d6-9f98-5c33afedce0d" providerId="ADAL" clId="{B3FD5E6E-62BC-425D-8E8E-2ECAA31CEE06}" dt="2024-11-11T13:21:53.532" v="1010"/>
        <pc:sldMkLst>
          <pc:docMk/>
          <pc:sldMk cId="3454287958" sldId="264"/>
        </pc:sldMkLst>
        <pc:spChg chg="mod">
          <ac:chgData name="Alan Tamotsu Sumiya" userId="3f9eb9b5-9fb6-43d6-9f98-5c33afedce0d" providerId="ADAL" clId="{B3FD5E6E-62BC-425D-8E8E-2ECAA31CEE06}" dt="2024-11-08T22:42:57.907" v="523" actId="123"/>
          <ac:spMkLst>
            <pc:docMk/>
            <pc:sldMk cId="3454287958" sldId="264"/>
            <ac:spMk id="5" creationId="{74350473-7013-5402-3B83-D79700F70CD9}"/>
          </ac:spMkLst>
        </pc:spChg>
        <pc:picChg chg="add mod">
          <ac:chgData name="Alan Tamotsu Sumiya" userId="3f9eb9b5-9fb6-43d6-9f98-5c33afedce0d" providerId="ADAL" clId="{B3FD5E6E-62BC-425D-8E8E-2ECAA31CEE06}" dt="2024-11-11T13:21:53.532" v="1010"/>
          <ac:picMkLst>
            <pc:docMk/>
            <pc:sldMk cId="3454287958" sldId="264"/>
            <ac:picMk id="2" creationId="{BAFC8A9F-C4AF-A4AC-A1DA-39A20EC3D602}"/>
          </ac:picMkLst>
        </pc:picChg>
        <pc:picChg chg="del">
          <ac:chgData name="Alan Tamotsu Sumiya" userId="3f9eb9b5-9fb6-43d6-9f98-5c33afedce0d" providerId="ADAL" clId="{B3FD5E6E-62BC-425D-8E8E-2ECAA31CEE06}" dt="2024-11-08T22:37:12.977" v="491" actId="478"/>
          <ac:picMkLst>
            <pc:docMk/>
            <pc:sldMk cId="3454287958" sldId="264"/>
            <ac:picMk id="3" creationId="{86161E1F-4652-1E1B-7188-90D2EC7375BF}"/>
          </ac:picMkLst>
        </pc:picChg>
      </pc:sldChg>
      <pc:sldChg chg="delSp modSp add mod ord">
        <pc:chgData name="Alan Tamotsu Sumiya" userId="3f9eb9b5-9fb6-43d6-9f98-5c33afedce0d" providerId="ADAL" clId="{B3FD5E6E-62BC-425D-8E8E-2ECAA31CEE06}" dt="2024-11-08T22:39:20.195" v="516" actId="1076"/>
        <pc:sldMkLst>
          <pc:docMk/>
          <pc:sldMk cId="2032821752" sldId="265"/>
        </pc:sldMkLst>
        <pc:spChg chg="mod">
          <ac:chgData name="Alan Tamotsu Sumiya" userId="3f9eb9b5-9fb6-43d6-9f98-5c33afedce0d" providerId="ADAL" clId="{B3FD5E6E-62BC-425D-8E8E-2ECAA31CEE06}" dt="2024-11-08T22:39:20.195" v="516" actId="1076"/>
          <ac:spMkLst>
            <pc:docMk/>
            <pc:sldMk cId="2032821752" sldId="265"/>
            <ac:spMk id="5" creationId="{4F8143F6-348A-1062-B562-498C4BBDA739}"/>
          </ac:spMkLst>
        </pc:spChg>
        <pc:spChg chg="del">
          <ac:chgData name="Alan Tamotsu Sumiya" userId="3f9eb9b5-9fb6-43d6-9f98-5c33afedce0d" providerId="ADAL" clId="{B3FD5E6E-62BC-425D-8E8E-2ECAA31CEE06}" dt="2024-11-08T22:38:58.657" v="499" actId="478"/>
          <ac:spMkLst>
            <pc:docMk/>
            <pc:sldMk cId="2032821752" sldId="265"/>
            <ac:spMk id="7" creationId="{D3D4D840-5D95-A73D-CC9E-455DC92C624B}"/>
          </ac:spMkLst>
        </pc:spChg>
      </pc:sldChg>
      <pc:sldChg chg="addSp delSp modSp add mod ord">
        <pc:chgData name="Alan Tamotsu Sumiya" userId="3f9eb9b5-9fb6-43d6-9f98-5c33afedce0d" providerId="ADAL" clId="{B3FD5E6E-62BC-425D-8E8E-2ECAA31CEE06}" dt="2024-11-11T13:22:28.584" v="1011" actId="14838"/>
        <pc:sldMkLst>
          <pc:docMk/>
          <pc:sldMk cId="79235850" sldId="266"/>
        </pc:sldMkLst>
        <pc:spChg chg="add mod">
          <ac:chgData name="Alan Tamotsu Sumiya" userId="3f9eb9b5-9fb6-43d6-9f98-5c33afedce0d" providerId="ADAL" clId="{B3FD5E6E-62BC-425D-8E8E-2ECAA31CEE06}" dt="2024-11-11T13:17:51.158" v="965" actId="20577"/>
          <ac:spMkLst>
            <pc:docMk/>
            <pc:sldMk cId="79235850" sldId="266"/>
            <ac:spMk id="2" creationId="{95A15B0B-76DD-43DD-3F96-E82234D0F052}"/>
          </ac:spMkLst>
        </pc:spChg>
        <pc:spChg chg="add mod">
          <ac:chgData name="Alan Tamotsu Sumiya" userId="3f9eb9b5-9fb6-43d6-9f98-5c33afedce0d" providerId="ADAL" clId="{B3FD5E6E-62BC-425D-8E8E-2ECAA31CEE06}" dt="2024-11-08T23:10:21.067" v="910" actId="1076"/>
          <ac:spMkLst>
            <pc:docMk/>
            <pc:sldMk cId="79235850" sldId="266"/>
            <ac:spMk id="3" creationId="{5BEE1C98-4F9F-54BE-6DB7-54E76A540BD1}"/>
          </ac:spMkLst>
        </pc:spChg>
        <pc:spChg chg="mod">
          <ac:chgData name="Alan Tamotsu Sumiya" userId="3f9eb9b5-9fb6-43d6-9f98-5c33afedce0d" providerId="ADAL" clId="{B3FD5E6E-62BC-425D-8E8E-2ECAA31CEE06}" dt="2024-11-08T22:57:44.210" v="900" actId="20577"/>
          <ac:spMkLst>
            <pc:docMk/>
            <pc:sldMk cId="79235850" sldId="266"/>
            <ac:spMk id="5" creationId="{BB0BD934-473E-2273-4933-57B137A76347}"/>
          </ac:spMkLst>
        </pc:spChg>
        <pc:spChg chg="mod">
          <ac:chgData name="Alan Tamotsu Sumiya" userId="3f9eb9b5-9fb6-43d6-9f98-5c33afedce0d" providerId="ADAL" clId="{B3FD5E6E-62BC-425D-8E8E-2ECAA31CEE06}" dt="2024-11-08T22:43:24.707" v="560" actId="20577"/>
          <ac:spMkLst>
            <pc:docMk/>
            <pc:sldMk cId="79235850" sldId="266"/>
            <ac:spMk id="6" creationId="{4E7052B4-5A26-D7AF-DEEC-FF54740A733E}"/>
          </ac:spMkLst>
        </pc:spChg>
        <pc:spChg chg="add mod">
          <ac:chgData name="Alan Tamotsu Sumiya" userId="3f9eb9b5-9fb6-43d6-9f98-5c33afedce0d" providerId="ADAL" clId="{B3FD5E6E-62BC-425D-8E8E-2ECAA31CEE06}" dt="2024-11-11T13:22:28.584" v="1011" actId="14838"/>
          <ac:spMkLst>
            <pc:docMk/>
            <pc:sldMk cId="79235850" sldId="266"/>
            <ac:spMk id="10" creationId="{B1D260F4-6C37-9652-5AB0-56C45E45F3F5}"/>
          </ac:spMkLst>
        </pc:spChg>
        <pc:spChg chg="mod">
          <ac:chgData name="Alan Tamotsu Sumiya" userId="3f9eb9b5-9fb6-43d6-9f98-5c33afedce0d" providerId="ADAL" clId="{B3FD5E6E-62BC-425D-8E8E-2ECAA31CEE06}" dt="2024-11-11T13:17:57.204" v="971" actId="1076"/>
          <ac:spMkLst>
            <pc:docMk/>
            <pc:sldMk cId="79235850" sldId="266"/>
            <ac:spMk id="14" creationId="{C1818437-8565-ECFB-4E5A-C83CEA12C220}"/>
          </ac:spMkLst>
        </pc:spChg>
        <pc:picChg chg="del">
          <ac:chgData name="Alan Tamotsu Sumiya" userId="3f9eb9b5-9fb6-43d6-9f98-5c33afedce0d" providerId="ADAL" clId="{B3FD5E6E-62BC-425D-8E8E-2ECAA31CEE06}" dt="2024-11-08T23:12:49.311" v="922" actId="478"/>
          <ac:picMkLst>
            <pc:docMk/>
            <pc:sldMk cId="79235850" sldId="266"/>
            <ac:picMk id="2" creationId="{9B71537A-90A2-3DBE-20EA-92E55AB8B536}"/>
          </ac:picMkLst>
        </pc:picChg>
        <pc:picChg chg="add mod">
          <ac:chgData name="Alan Tamotsu Sumiya" userId="3f9eb9b5-9fb6-43d6-9f98-5c33afedce0d" providerId="ADAL" clId="{B3FD5E6E-62BC-425D-8E8E-2ECAA31CEE06}" dt="2024-11-11T13:16:44.227" v="934" actId="1076"/>
          <ac:picMkLst>
            <pc:docMk/>
            <pc:sldMk cId="79235850" sldId="266"/>
            <ac:picMk id="9" creationId="{C6E51CCD-A783-3EED-3B75-8E6955D3FF38}"/>
          </ac:picMkLst>
        </pc:picChg>
        <pc:picChg chg="add del mod">
          <ac:chgData name="Alan Tamotsu Sumiya" userId="3f9eb9b5-9fb6-43d6-9f98-5c33afedce0d" providerId="ADAL" clId="{B3FD5E6E-62BC-425D-8E8E-2ECAA31CEE06}" dt="2024-11-08T23:12:28.839" v="916" actId="478"/>
          <ac:picMkLst>
            <pc:docMk/>
            <pc:sldMk cId="79235850" sldId="266"/>
            <ac:picMk id="3074" creationId="{7381C465-FC54-04A6-5EDA-B6277DD60110}"/>
          </ac:picMkLst>
        </pc:picChg>
        <pc:picChg chg="add mod">
          <ac:chgData name="Alan Tamotsu Sumiya" userId="3f9eb9b5-9fb6-43d6-9f98-5c33afedce0d" providerId="ADAL" clId="{B3FD5E6E-62BC-425D-8E8E-2ECAA31CEE06}" dt="2024-11-08T23:12:38.242" v="921" actId="1076"/>
          <ac:picMkLst>
            <pc:docMk/>
            <pc:sldMk cId="79235850" sldId="266"/>
            <ac:picMk id="3076" creationId="{D49F0C2C-F2F9-A487-9043-D13C0E325A2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BEA1-3E41-4EEB-B796-2A9144C263C0}" type="datetimeFigureOut">
              <a:rPr lang="pt-BR" smtClean="0"/>
              <a:t>11/11/2024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CDD0E-D35F-4F03-8F94-9900FDF59BF3}" type="slidenum">
              <a:rPr lang="pt-BR" smtClean="0"/>
              <a:t>‹nº›</a:t>
            </a:fld>
            <a:endParaRPr lang="pt-BR"/>
          </a:p>
        </p:txBody>
      </p:sp>
    </p:spTree>
    <p:extLst>
      <p:ext uri="{BB962C8B-B14F-4D97-AF65-F5344CB8AC3E}">
        <p14:creationId xmlns:p14="http://schemas.microsoft.com/office/powerpoint/2010/main" val="1210141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F67C97C-5998-42C3-8BA3-6CBE43C778F7}" type="datetime1">
              <a:rPr lang="pt-BR" smtClean="0"/>
              <a:t>11/11/2024</a:t>
            </a:fld>
            <a:endParaRPr lang="pt-BR"/>
          </a:p>
        </p:txBody>
      </p:sp>
      <p:sp>
        <p:nvSpPr>
          <p:cNvPr id="5" name="Footer Placeholder 4"/>
          <p:cNvSpPr>
            <a:spLocks noGrp="1"/>
          </p:cNvSpPr>
          <p:nvPr>
            <p:ph type="ftr" sz="quarter" idx="11"/>
          </p:nvPr>
        </p:nvSpPr>
        <p:spPr/>
        <p:txBody>
          <a:bodyPr/>
          <a:lstStyle/>
          <a:p>
            <a:r>
              <a:rPr lang="pt-BR"/>
              <a:t>VARIÁVEIS JAVA - ALAN SUMIYA</a:t>
            </a:r>
          </a:p>
        </p:txBody>
      </p:sp>
      <p:sp>
        <p:nvSpPr>
          <p:cNvPr id="6" name="Slide Number Placeholder 5"/>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319923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8385E9-C1E6-4F35-8B05-DB17D58BA79A}" type="datetime1">
              <a:rPr lang="pt-BR" smtClean="0"/>
              <a:t>11/11/2024</a:t>
            </a:fld>
            <a:endParaRPr lang="pt-BR"/>
          </a:p>
        </p:txBody>
      </p:sp>
      <p:sp>
        <p:nvSpPr>
          <p:cNvPr id="5" name="Footer Placeholder 4"/>
          <p:cNvSpPr>
            <a:spLocks noGrp="1"/>
          </p:cNvSpPr>
          <p:nvPr>
            <p:ph type="ftr" sz="quarter" idx="11"/>
          </p:nvPr>
        </p:nvSpPr>
        <p:spPr/>
        <p:txBody>
          <a:bodyPr/>
          <a:lstStyle/>
          <a:p>
            <a:r>
              <a:rPr lang="pt-BR"/>
              <a:t>VARIÁVEIS JAVA - ALAN SUMIYA</a:t>
            </a:r>
          </a:p>
        </p:txBody>
      </p:sp>
      <p:sp>
        <p:nvSpPr>
          <p:cNvPr id="6" name="Slide Number Placeholder 5"/>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298166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D8D9079-7DEB-4596-85AE-B393AAD06AF2}" type="datetime1">
              <a:rPr lang="pt-BR" smtClean="0"/>
              <a:t>11/11/2024</a:t>
            </a:fld>
            <a:endParaRPr lang="pt-BR"/>
          </a:p>
        </p:txBody>
      </p:sp>
      <p:sp>
        <p:nvSpPr>
          <p:cNvPr id="5" name="Footer Placeholder 4"/>
          <p:cNvSpPr>
            <a:spLocks noGrp="1"/>
          </p:cNvSpPr>
          <p:nvPr>
            <p:ph type="ftr" sz="quarter" idx="11"/>
          </p:nvPr>
        </p:nvSpPr>
        <p:spPr/>
        <p:txBody>
          <a:bodyPr/>
          <a:lstStyle/>
          <a:p>
            <a:r>
              <a:rPr lang="pt-BR"/>
              <a:t>VARIÁVEIS JAVA - ALAN SUMIYA</a:t>
            </a:r>
          </a:p>
        </p:txBody>
      </p:sp>
      <p:sp>
        <p:nvSpPr>
          <p:cNvPr id="6" name="Slide Number Placeholder 5"/>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285612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7837791-80CD-4F05-9863-DD14CA7D2F3C}" type="datetime1">
              <a:rPr lang="pt-BR" smtClean="0"/>
              <a:t>11/11/2024</a:t>
            </a:fld>
            <a:endParaRPr lang="pt-BR"/>
          </a:p>
        </p:txBody>
      </p:sp>
      <p:sp>
        <p:nvSpPr>
          <p:cNvPr id="5" name="Footer Placeholder 4"/>
          <p:cNvSpPr>
            <a:spLocks noGrp="1"/>
          </p:cNvSpPr>
          <p:nvPr>
            <p:ph type="ftr" sz="quarter" idx="11"/>
          </p:nvPr>
        </p:nvSpPr>
        <p:spPr/>
        <p:txBody>
          <a:bodyPr/>
          <a:lstStyle/>
          <a:p>
            <a:r>
              <a:rPr lang="pt-BR"/>
              <a:t>VARIÁVEIS JAVA - ALAN SUMIYA</a:t>
            </a:r>
          </a:p>
        </p:txBody>
      </p:sp>
      <p:sp>
        <p:nvSpPr>
          <p:cNvPr id="6" name="Slide Number Placeholder 5"/>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180683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7248371-23C3-4965-8FE8-6E29152D34B4}" type="datetime1">
              <a:rPr lang="pt-BR" smtClean="0"/>
              <a:t>11/11/2024</a:t>
            </a:fld>
            <a:endParaRPr lang="pt-BR"/>
          </a:p>
        </p:txBody>
      </p:sp>
      <p:sp>
        <p:nvSpPr>
          <p:cNvPr id="5" name="Footer Placeholder 4"/>
          <p:cNvSpPr>
            <a:spLocks noGrp="1"/>
          </p:cNvSpPr>
          <p:nvPr>
            <p:ph type="ftr" sz="quarter" idx="11"/>
          </p:nvPr>
        </p:nvSpPr>
        <p:spPr/>
        <p:txBody>
          <a:bodyPr/>
          <a:lstStyle/>
          <a:p>
            <a:r>
              <a:rPr lang="pt-BR"/>
              <a:t>VARIÁVEIS JAVA - ALAN SUMIYA</a:t>
            </a:r>
          </a:p>
        </p:txBody>
      </p:sp>
      <p:sp>
        <p:nvSpPr>
          <p:cNvPr id="6" name="Slide Number Placeholder 5"/>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2590448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E1ECA4D-2F6C-495C-BD24-9633FA5EDD49}" type="datetime1">
              <a:rPr lang="pt-BR" smtClean="0"/>
              <a:t>11/11/2024</a:t>
            </a:fld>
            <a:endParaRPr lang="pt-BR"/>
          </a:p>
        </p:txBody>
      </p:sp>
      <p:sp>
        <p:nvSpPr>
          <p:cNvPr id="6" name="Footer Placeholder 5"/>
          <p:cNvSpPr>
            <a:spLocks noGrp="1"/>
          </p:cNvSpPr>
          <p:nvPr>
            <p:ph type="ftr" sz="quarter" idx="11"/>
          </p:nvPr>
        </p:nvSpPr>
        <p:spPr/>
        <p:txBody>
          <a:bodyPr/>
          <a:lstStyle/>
          <a:p>
            <a:r>
              <a:rPr lang="pt-BR"/>
              <a:t>VARIÁVEIS JAVA - ALAN SUMIYA</a:t>
            </a:r>
          </a:p>
        </p:txBody>
      </p:sp>
      <p:sp>
        <p:nvSpPr>
          <p:cNvPr id="7" name="Slide Number Placeholder 6"/>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48840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F0079BF-AB96-4AE9-9229-DB96EF1D91F3}" type="datetime1">
              <a:rPr lang="pt-BR" smtClean="0"/>
              <a:t>11/11/2024</a:t>
            </a:fld>
            <a:endParaRPr lang="pt-BR"/>
          </a:p>
        </p:txBody>
      </p:sp>
      <p:sp>
        <p:nvSpPr>
          <p:cNvPr id="8" name="Footer Placeholder 7"/>
          <p:cNvSpPr>
            <a:spLocks noGrp="1"/>
          </p:cNvSpPr>
          <p:nvPr>
            <p:ph type="ftr" sz="quarter" idx="11"/>
          </p:nvPr>
        </p:nvSpPr>
        <p:spPr/>
        <p:txBody>
          <a:bodyPr/>
          <a:lstStyle/>
          <a:p>
            <a:r>
              <a:rPr lang="pt-BR"/>
              <a:t>VARIÁVEIS JAVA - ALAN SUMIYA</a:t>
            </a:r>
          </a:p>
        </p:txBody>
      </p:sp>
      <p:sp>
        <p:nvSpPr>
          <p:cNvPr id="9" name="Slide Number Placeholder 8"/>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345269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F97E1A5-0652-4411-83F0-0160266087E8}" type="datetime1">
              <a:rPr lang="pt-BR" smtClean="0"/>
              <a:t>11/11/2024</a:t>
            </a:fld>
            <a:endParaRPr lang="pt-BR"/>
          </a:p>
        </p:txBody>
      </p:sp>
      <p:sp>
        <p:nvSpPr>
          <p:cNvPr id="4" name="Footer Placeholder 3"/>
          <p:cNvSpPr>
            <a:spLocks noGrp="1"/>
          </p:cNvSpPr>
          <p:nvPr>
            <p:ph type="ftr" sz="quarter" idx="11"/>
          </p:nvPr>
        </p:nvSpPr>
        <p:spPr/>
        <p:txBody>
          <a:bodyPr/>
          <a:lstStyle/>
          <a:p>
            <a:r>
              <a:rPr lang="pt-BR"/>
              <a:t>VARIÁVEIS JAVA - ALAN SUMIYA</a:t>
            </a:r>
          </a:p>
        </p:txBody>
      </p:sp>
      <p:sp>
        <p:nvSpPr>
          <p:cNvPr id="5" name="Slide Number Placeholder 4"/>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265876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1AA5D-5857-4856-90FE-7FCC4ED9DF87}" type="datetime1">
              <a:rPr lang="pt-BR" smtClean="0"/>
              <a:t>11/11/2024</a:t>
            </a:fld>
            <a:endParaRPr lang="pt-BR"/>
          </a:p>
        </p:txBody>
      </p:sp>
      <p:sp>
        <p:nvSpPr>
          <p:cNvPr id="3" name="Footer Placeholder 2"/>
          <p:cNvSpPr>
            <a:spLocks noGrp="1"/>
          </p:cNvSpPr>
          <p:nvPr>
            <p:ph type="ftr" sz="quarter" idx="11"/>
          </p:nvPr>
        </p:nvSpPr>
        <p:spPr/>
        <p:txBody>
          <a:bodyPr/>
          <a:lstStyle/>
          <a:p>
            <a:r>
              <a:rPr lang="pt-BR"/>
              <a:t>VARIÁVEIS JAVA - ALAN SUMIYA</a:t>
            </a:r>
          </a:p>
        </p:txBody>
      </p:sp>
      <p:sp>
        <p:nvSpPr>
          <p:cNvPr id="4" name="Slide Number Placeholder 3"/>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34516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E45563B-D4F6-457D-875F-443089DD8492}" type="datetime1">
              <a:rPr lang="pt-BR" smtClean="0"/>
              <a:t>11/11/2024</a:t>
            </a:fld>
            <a:endParaRPr lang="pt-BR"/>
          </a:p>
        </p:txBody>
      </p:sp>
      <p:sp>
        <p:nvSpPr>
          <p:cNvPr id="6" name="Footer Placeholder 5"/>
          <p:cNvSpPr>
            <a:spLocks noGrp="1"/>
          </p:cNvSpPr>
          <p:nvPr>
            <p:ph type="ftr" sz="quarter" idx="11"/>
          </p:nvPr>
        </p:nvSpPr>
        <p:spPr/>
        <p:txBody>
          <a:bodyPr/>
          <a:lstStyle/>
          <a:p>
            <a:r>
              <a:rPr lang="pt-BR"/>
              <a:t>VARIÁVEIS JAVA - ALAN SUMIYA</a:t>
            </a:r>
          </a:p>
        </p:txBody>
      </p:sp>
      <p:sp>
        <p:nvSpPr>
          <p:cNvPr id="7" name="Slide Number Placeholder 6"/>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211816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86BD33B-FECD-4308-8577-A8D75FD58AE3}" type="datetime1">
              <a:rPr lang="pt-BR" smtClean="0"/>
              <a:t>11/11/2024</a:t>
            </a:fld>
            <a:endParaRPr lang="pt-BR"/>
          </a:p>
        </p:txBody>
      </p:sp>
      <p:sp>
        <p:nvSpPr>
          <p:cNvPr id="6" name="Footer Placeholder 5"/>
          <p:cNvSpPr>
            <a:spLocks noGrp="1"/>
          </p:cNvSpPr>
          <p:nvPr>
            <p:ph type="ftr" sz="quarter" idx="11"/>
          </p:nvPr>
        </p:nvSpPr>
        <p:spPr/>
        <p:txBody>
          <a:bodyPr/>
          <a:lstStyle/>
          <a:p>
            <a:r>
              <a:rPr lang="pt-BR"/>
              <a:t>VARIÁVEIS JAVA - ALAN SUMIYA</a:t>
            </a:r>
          </a:p>
        </p:txBody>
      </p:sp>
      <p:sp>
        <p:nvSpPr>
          <p:cNvPr id="7" name="Slide Number Placeholder 6"/>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301704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951ACBA0-B846-4A0A-A7CB-018C66EDFADC}" type="datetime1">
              <a:rPr lang="pt-BR" smtClean="0"/>
              <a:t>11/11/2024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VARIÁVEIS JAVA - ALAN SUMIYA</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F04406A9-6A94-4DB8-8E64-4FCEC4EBED2C}" type="slidenum">
              <a:rPr lang="pt-BR" smtClean="0"/>
              <a:t>‹nº›</a:t>
            </a:fld>
            <a:endParaRPr lang="pt-BR"/>
          </a:p>
        </p:txBody>
      </p:sp>
    </p:spTree>
    <p:extLst>
      <p:ext uri="{BB962C8B-B14F-4D97-AF65-F5344CB8AC3E}">
        <p14:creationId xmlns:p14="http://schemas.microsoft.com/office/powerpoint/2010/main" val="2936516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github.com/alansumiya/prompts-recipe-to-create-a-ebook" TargetMode="External"/><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FBCF7-377E-2C06-BBF4-008FA559E7ED}"/>
            </a:ext>
          </a:extLst>
        </p:cNvPr>
        <p:cNvGrpSpPr/>
        <p:nvPr/>
      </p:nvGrpSpPr>
      <p:grpSpPr>
        <a:xfrm>
          <a:off x="0" y="0"/>
          <a:ext cx="0" cy="0"/>
          <a:chOff x="0" y="0"/>
          <a:chExt cx="0" cy="0"/>
        </a:xfrm>
      </p:grpSpPr>
      <p:sp>
        <p:nvSpPr>
          <p:cNvPr id="2" name="Fundo capa">
            <a:extLst>
              <a:ext uri="{FF2B5EF4-FFF2-40B4-BE49-F238E27FC236}">
                <a16:creationId xmlns:a16="http://schemas.microsoft.com/office/drawing/2014/main" id="{F3E1ECE2-A0B4-94A9-278B-88ADC07A8DFB}"/>
              </a:ext>
            </a:extLst>
          </p:cNvPr>
          <p:cNvSpPr/>
          <p:nvPr/>
        </p:nvSpPr>
        <p:spPr>
          <a:xfrm>
            <a:off x="0" y="0"/>
            <a:ext cx="9601200" cy="12801600"/>
          </a:xfrm>
          <a:prstGeom prst="rect">
            <a:avLst/>
          </a:prstGeom>
          <a:solidFill>
            <a:srgbClr val="18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rgbClr val="182F3D"/>
              </a:solidFill>
            </a:endParaRPr>
          </a:p>
        </p:txBody>
      </p:sp>
      <p:sp>
        <p:nvSpPr>
          <p:cNvPr id="10" name="Fundo subtítulo">
            <a:extLst>
              <a:ext uri="{FF2B5EF4-FFF2-40B4-BE49-F238E27FC236}">
                <a16:creationId xmlns:a16="http://schemas.microsoft.com/office/drawing/2014/main" id="{82B69FA6-A662-C2FC-10E8-BCED5D28A1D6}"/>
              </a:ext>
            </a:extLst>
          </p:cNvPr>
          <p:cNvSpPr/>
          <p:nvPr/>
        </p:nvSpPr>
        <p:spPr>
          <a:xfrm>
            <a:off x="0" y="1705451"/>
            <a:ext cx="9601200" cy="925016"/>
          </a:xfrm>
          <a:prstGeom prst="rect">
            <a:avLst/>
          </a:prstGeom>
          <a:gradFill>
            <a:gsLst>
              <a:gs pos="3000">
                <a:srgbClr val="182F3D"/>
              </a:gs>
              <a:gs pos="86000">
                <a:schemeClr val="accent1">
                  <a:tint val="44500"/>
                  <a:satMod val="160000"/>
                </a:schemeClr>
              </a:gs>
              <a:gs pos="100000">
                <a:srgbClr val="DCF1F1"/>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programador img" descr="Interface gráfica do usuário&#10;&#10;Descrição gerada automaticamente">
            <a:extLst>
              <a:ext uri="{FF2B5EF4-FFF2-40B4-BE49-F238E27FC236}">
                <a16:creationId xmlns:a16="http://schemas.microsoft.com/office/drawing/2014/main" id="{1371521E-C5F9-CB92-2081-094F5F796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0400"/>
            <a:ext cx="9601200" cy="9601200"/>
          </a:xfrm>
          <a:prstGeom prst="rect">
            <a:avLst/>
          </a:prstGeom>
        </p:spPr>
      </p:pic>
      <p:pic>
        <p:nvPicPr>
          <p:cNvPr id="4" name="Logo java" descr="Logotipo&#10;&#10;Descrição gerada automaticamente">
            <a:extLst>
              <a:ext uri="{FF2B5EF4-FFF2-40B4-BE49-F238E27FC236}">
                <a16:creationId xmlns:a16="http://schemas.microsoft.com/office/drawing/2014/main" id="{6E29C49E-CED8-3A03-D0C4-F7669D8433FC}"/>
              </a:ext>
            </a:extLst>
          </p:cNvPr>
          <p:cNvPicPr>
            <a:picLocks noChangeAspect="1"/>
          </p:cNvPicPr>
          <p:nvPr/>
        </p:nvPicPr>
        <p:blipFill>
          <a:blip r:embed="rId3">
            <a:extLst>
              <a:ext uri="{28A0092B-C50C-407E-A947-70E740481C1C}">
                <a14:useLocalDpi xmlns:a14="http://schemas.microsoft.com/office/drawing/2010/main" val="0"/>
              </a:ext>
            </a:extLst>
          </a:blip>
          <a:srcRect b="28156"/>
          <a:stretch/>
        </p:blipFill>
        <p:spPr>
          <a:xfrm>
            <a:off x="3174629" y="9201739"/>
            <a:ext cx="3251941" cy="2336327"/>
          </a:xfrm>
          <a:prstGeom prst="rect">
            <a:avLst/>
          </a:prstGeom>
        </p:spPr>
      </p:pic>
      <p:sp>
        <p:nvSpPr>
          <p:cNvPr id="7" name="Título">
            <a:extLst>
              <a:ext uri="{FF2B5EF4-FFF2-40B4-BE49-F238E27FC236}">
                <a16:creationId xmlns:a16="http://schemas.microsoft.com/office/drawing/2014/main" id="{A1DD138B-DAF9-72D4-3485-A7966F2F26FC}"/>
              </a:ext>
            </a:extLst>
          </p:cNvPr>
          <p:cNvSpPr txBox="1"/>
          <p:nvPr/>
        </p:nvSpPr>
        <p:spPr>
          <a:xfrm>
            <a:off x="1449234" y="281818"/>
            <a:ext cx="6702732" cy="1323439"/>
          </a:xfrm>
          <a:prstGeom prst="rect">
            <a:avLst/>
          </a:prstGeom>
          <a:noFill/>
          <a:effectLst>
            <a:glow rad="1244600">
              <a:schemeClr val="accent1">
                <a:lumMod val="75000"/>
                <a:alpha val="0"/>
              </a:schemeClr>
            </a:glow>
            <a:outerShdw dist="50800" dir="5400000" sx="200000" sy="200000" algn="ctr" rotWithShape="0">
              <a:srgbClr val="000000">
                <a:alpha val="43137"/>
              </a:srgbClr>
            </a:outerShdw>
            <a:reflection stA="45000" endPos="0" dist="50800" dir="5400000" sy="-100000" algn="bl" rotWithShape="0"/>
            <a:softEdge rad="0"/>
          </a:effectLst>
          <a:scene3d>
            <a:camera prst="orthographicFront">
              <a:rot lat="0" lon="21599976" rev="0"/>
            </a:camera>
            <a:lightRig rig="threePt" dir="t"/>
          </a:scene3d>
        </p:spPr>
        <p:txBody>
          <a:bodyPr wrap="none" rtlCol="0">
            <a:spAutoFit/>
          </a:bodyPr>
          <a:lstStyle/>
          <a:p>
            <a:r>
              <a:rPr lang="pt-BR" sz="8000" dirty="0">
                <a:solidFill>
                  <a:srgbClr val="FFA800"/>
                </a:solidFill>
                <a:effectLst>
                  <a:glow rad="381000">
                    <a:schemeClr val="accent2">
                      <a:satMod val="175000"/>
                      <a:alpha val="46000"/>
                    </a:schemeClr>
                  </a:glow>
                </a:effectLst>
              </a:rPr>
              <a:t>Despertar Java</a:t>
            </a:r>
          </a:p>
        </p:txBody>
      </p:sp>
      <p:sp>
        <p:nvSpPr>
          <p:cNvPr id="9" name="subtítulo">
            <a:extLst>
              <a:ext uri="{FF2B5EF4-FFF2-40B4-BE49-F238E27FC236}">
                <a16:creationId xmlns:a16="http://schemas.microsoft.com/office/drawing/2014/main" id="{D33827E6-8DAC-F511-560C-BFB6CAC0FCA7}"/>
              </a:ext>
            </a:extLst>
          </p:cNvPr>
          <p:cNvSpPr txBox="1"/>
          <p:nvPr/>
        </p:nvSpPr>
        <p:spPr>
          <a:xfrm>
            <a:off x="1284244" y="1734418"/>
            <a:ext cx="7294817" cy="769441"/>
          </a:xfrm>
          <a:prstGeom prst="rect">
            <a:avLst/>
          </a:prstGeom>
          <a:noFill/>
        </p:spPr>
        <p:txBody>
          <a:bodyPr wrap="none" rtlCol="0">
            <a:spAutoFit/>
          </a:bodyPr>
          <a:lstStyle/>
          <a:p>
            <a:r>
              <a:rPr lang="pt-BR" sz="4400" dirty="0">
                <a:solidFill>
                  <a:srgbClr val="FFA800"/>
                </a:solidFill>
                <a:effectLst>
                  <a:outerShdw blurRad="50800" dist="38100" dir="16200000" rotWithShape="0">
                    <a:prstClr val="black">
                      <a:alpha val="40000"/>
                    </a:prstClr>
                  </a:outerShdw>
                </a:effectLst>
              </a:rPr>
              <a:t>Ative o Programador em Você</a:t>
            </a:r>
          </a:p>
        </p:txBody>
      </p:sp>
      <p:sp>
        <p:nvSpPr>
          <p:cNvPr id="13" name="CaixaDeTexto 12">
            <a:extLst>
              <a:ext uri="{FF2B5EF4-FFF2-40B4-BE49-F238E27FC236}">
                <a16:creationId xmlns:a16="http://schemas.microsoft.com/office/drawing/2014/main" id="{A48D81FB-E66F-52C2-2DAC-A4FAA6DF345F}"/>
              </a:ext>
            </a:extLst>
          </p:cNvPr>
          <p:cNvSpPr txBox="1"/>
          <p:nvPr/>
        </p:nvSpPr>
        <p:spPr>
          <a:xfrm>
            <a:off x="3340969" y="12024738"/>
            <a:ext cx="2919261" cy="707886"/>
          </a:xfrm>
          <a:prstGeom prst="rect">
            <a:avLst/>
          </a:prstGeom>
          <a:noFill/>
        </p:spPr>
        <p:txBody>
          <a:bodyPr wrap="none" rtlCol="0">
            <a:spAutoFit/>
          </a:bodyPr>
          <a:lstStyle/>
          <a:p>
            <a:r>
              <a:rPr lang="pt-BR" sz="4000" dirty="0">
                <a:solidFill>
                  <a:srgbClr val="FFA800"/>
                </a:solidFill>
                <a:effectLst>
                  <a:outerShdw blurRad="50800" dist="38100" dir="16200000" rotWithShape="0">
                    <a:prstClr val="black">
                      <a:alpha val="40000"/>
                    </a:prstClr>
                  </a:outerShdw>
                </a:effectLst>
              </a:rPr>
              <a:t>Alan Sumiya</a:t>
            </a:r>
          </a:p>
        </p:txBody>
      </p:sp>
    </p:spTree>
    <p:extLst>
      <p:ext uri="{BB962C8B-B14F-4D97-AF65-F5344CB8AC3E}">
        <p14:creationId xmlns:p14="http://schemas.microsoft.com/office/powerpoint/2010/main" val="87604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8DE86CE-BD06-B253-8437-3DA18D2B614E}"/>
              </a:ext>
            </a:extLst>
          </p:cNvPr>
          <p:cNvSpPr/>
          <p:nvPr/>
        </p:nvSpPr>
        <p:spPr>
          <a:xfrm>
            <a:off x="0" y="0"/>
            <a:ext cx="9601200" cy="12801600"/>
          </a:xfrm>
          <a:prstGeom prst="rect">
            <a:avLst/>
          </a:prstGeom>
          <a:solidFill>
            <a:srgbClr val="18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182F3D"/>
              </a:solidFill>
            </a:endParaRPr>
          </a:p>
        </p:txBody>
      </p:sp>
      <p:sp>
        <p:nvSpPr>
          <p:cNvPr id="5" name="título">
            <a:extLst>
              <a:ext uri="{FF2B5EF4-FFF2-40B4-BE49-F238E27FC236}">
                <a16:creationId xmlns:a16="http://schemas.microsoft.com/office/drawing/2014/main" id="{759D9166-B7EE-2250-0130-B4ABDD9507B5}"/>
              </a:ext>
            </a:extLst>
          </p:cNvPr>
          <p:cNvSpPr txBox="1"/>
          <p:nvPr/>
        </p:nvSpPr>
        <p:spPr>
          <a:xfrm>
            <a:off x="201168" y="5552421"/>
            <a:ext cx="8731817" cy="2554545"/>
          </a:xfrm>
          <a:prstGeom prst="rect">
            <a:avLst/>
          </a:prstGeom>
          <a:noFill/>
        </p:spPr>
        <p:txBody>
          <a:bodyPr wrap="square" rtlCol="0">
            <a:spAutoFit/>
          </a:bodyPr>
          <a:lstStyle/>
          <a:p>
            <a:pPr algn="ctr"/>
            <a:r>
              <a:rPr lang="pt-BR" sz="8000" b="1" dirty="0">
                <a:solidFill>
                  <a:schemeClr val="bg1"/>
                </a:solidFill>
              </a:rPr>
              <a:t>VARIÁVEIS EM JAVA</a:t>
            </a:r>
          </a:p>
        </p:txBody>
      </p:sp>
      <p:sp>
        <p:nvSpPr>
          <p:cNvPr id="7" name="título">
            <a:extLst>
              <a:ext uri="{FF2B5EF4-FFF2-40B4-BE49-F238E27FC236}">
                <a16:creationId xmlns:a16="http://schemas.microsoft.com/office/drawing/2014/main" id="{E6F51FF3-328E-C7B1-1A3D-15C791C89D8C}"/>
              </a:ext>
            </a:extLst>
          </p:cNvPr>
          <p:cNvSpPr txBox="1"/>
          <p:nvPr/>
        </p:nvSpPr>
        <p:spPr>
          <a:xfrm>
            <a:off x="2901930" y="1500510"/>
            <a:ext cx="4324877" cy="4508927"/>
          </a:xfrm>
          <a:prstGeom prst="rect">
            <a:avLst/>
          </a:prstGeom>
          <a:noFill/>
          <a:ln>
            <a:noFill/>
          </a:ln>
        </p:spPr>
        <p:txBody>
          <a:bodyPr wrap="square" rtlCol="0">
            <a:spAutoFit/>
          </a:bodyPr>
          <a:lstStyle/>
          <a:p>
            <a:r>
              <a:rPr lang="pt-BR" sz="28700" b="1" dirty="0">
                <a:ln>
                  <a:solidFill>
                    <a:srgbClr val="FFA800"/>
                  </a:solidFill>
                </a:ln>
                <a:noFill/>
                <a:latin typeface="Impact" panose="020B0806030902050204" pitchFamily="34" charset="0"/>
                <a:ea typeface="Calibri" panose="020F0502020204030204" pitchFamily="34" charset="0"/>
                <a:cs typeface="Calibri" panose="020F0502020204030204" pitchFamily="34" charset="0"/>
              </a:rPr>
              <a:t>01</a:t>
            </a:r>
          </a:p>
        </p:txBody>
      </p:sp>
      <p:sp>
        <p:nvSpPr>
          <p:cNvPr id="8" name="Retângulo 7">
            <a:extLst>
              <a:ext uri="{FF2B5EF4-FFF2-40B4-BE49-F238E27FC236}">
                <a16:creationId xmlns:a16="http://schemas.microsoft.com/office/drawing/2014/main" id="{04490A90-8654-B715-74FA-A02E08A640CA}"/>
              </a:ext>
            </a:extLst>
          </p:cNvPr>
          <p:cNvSpPr/>
          <p:nvPr/>
        </p:nvSpPr>
        <p:spPr>
          <a:xfrm>
            <a:off x="566576" y="8150762"/>
            <a:ext cx="8001000" cy="205992"/>
          </a:xfrm>
          <a:prstGeom prst="rect">
            <a:avLst/>
          </a:prstGeom>
          <a:gradFill flip="none" rotWithShape="1">
            <a:gsLst>
              <a:gs pos="0">
                <a:srgbClr val="182F3D"/>
              </a:gs>
              <a:gs pos="100000">
                <a:schemeClr val="tx2">
                  <a:lumMod val="10000"/>
                  <a:lumOff val="90000"/>
                </a:schemeClr>
              </a:gs>
              <a:gs pos="100000">
                <a:srgbClr val="8DC3DA"/>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spaço Reservado para Rodapé 8">
            <a:extLst>
              <a:ext uri="{FF2B5EF4-FFF2-40B4-BE49-F238E27FC236}">
                <a16:creationId xmlns:a16="http://schemas.microsoft.com/office/drawing/2014/main" id="{7A412C78-F642-1704-55AD-0EA29F24E0FE}"/>
              </a:ext>
            </a:extLst>
          </p:cNvPr>
          <p:cNvSpPr>
            <a:spLocks noGrp="1"/>
          </p:cNvSpPr>
          <p:nvPr>
            <p:ph type="ftr" sz="quarter" idx="11"/>
          </p:nvPr>
        </p:nvSpPr>
        <p:spPr/>
        <p:txBody>
          <a:bodyPr/>
          <a:lstStyle/>
          <a:p>
            <a:r>
              <a:rPr lang="pt-BR"/>
              <a:t>VARIÁVEIS JAVA - ALAN SUMIYA</a:t>
            </a:r>
          </a:p>
        </p:txBody>
      </p:sp>
      <p:sp>
        <p:nvSpPr>
          <p:cNvPr id="10" name="Espaço Reservado para Número de Slide 9">
            <a:extLst>
              <a:ext uri="{FF2B5EF4-FFF2-40B4-BE49-F238E27FC236}">
                <a16:creationId xmlns:a16="http://schemas.microsoft.com/office/drawing/2014/main" id="{A962B93A-F67C-5ACB-8844-85F8E6ECADBF}"/>
              </a:ext>
            </a:extLst>
          </p:cNvPr>
          <p:cNvSpPr>
            <a:spLocks noGrp="1"/>
          </p:cNvSpPr>
          <p:nvPr>
            <p:ph type="sldNum" sz="quarter" idx="12"/>
          </p:nvPr>
        </p:nvSpPr>
        <p:spPr/>
        <p:txBody>
          <a:bodyPr/>
          <a:lstStyle/>
          <a:p>
            <a:fld id="{F04406A9-6A94-4DB8-8E64-4FCEC4EBED2C}" type="slidenum">
              <a:rPr lang="pt-BR" smtClean="0"/>
              <a:t>2</a:t>
            </a:fld>
            <a:endParaRPr lang="pt-BR"/>
          </a:p>
        </p:txBody>
      </p:sp>
    </p:spTree>
    <p:extLst>
      <p:ext uri="{BB962C8B-B14F-4D97-AF65-F5344CB8AC3E}">
        <p14:creationId xmlns:p14="http://schemas.microsoft.com/office/powerpoint/2010/main" val="6520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E2E387D8-8FBA-72E3-6390-60F25B6627EE}"/>
              </a:ext>
            </a:extLst>
          </p:cNvPr>
          <p:cNvSpPr/>
          <p:nvPr/>
        </p:nvSpPr>
        <p:spPr>
          <a:xfrm>
            <a:off x="0" y="0"/>
            <a:ext cx="9601200" cy="12801600"/>
          </a:xfrm>
          <a:prstGeom prst="rect">
            <a:avLst/>
          </a:prstGeom>
          <a:solidFill>
            <a:srgbClr val="8DC3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exto">
            <a:extLst>
              <a:ext uri="{FF2B5EF4-FFF2-40B4-BE49-F238E27FC236}">
                <a16:creationId xmlns:a16="http://schemas.microsoft.com/office/drawing/2014/main" id="{1585B802-0ED5-CD20-E642-856B9FF554D0}"/>
              </a:ext>
            </a:extLst>
          </p:cNvPr>
          <p:cNvSpPr txBox="1"/>
          <p:nvPr/>
        </p:nvSpPr>
        <p:spPr>
          <a:xfrm>
            <a:off x="1236122" y="2651054"/>
            <a:ext cx="7521016" cy="3785652"/>
          </a:xfrm>
          <a:prstGeom prst="rect">
            <a:avLst/>
          </a:prstGeom>
          <a:noFill/>
        </p:spPr>
        <p:txBody>
          <a:bodyPr wrap="square" rtlCol="0">
            <a:spAutoFit/>
          </a:bodyPr>
          <a:lstStyle/>
          <a:p>
            <a:pPr algn="just"/>
            <a:r>
              <a:rPr lang="pt-BR" sz="2400" dirty="0">
                <a:solidFill>
                  <a:srgbClr val="182F3D"/>
                </a:solidFill>
              </a:rPr>
              <a:t>O que são variáveis? Imagine uma caixa. Essa caixa pode guardar diferentes tipos de coisas: uma bola, um livro, um brinquedo. Em programação, as variáveis são como essas caixas. Elas guardam dados dentro de um programa. Esses dados podem ser números, textos, valores lógicos (verdadeiro ou falso) e muito mais.</a:t>
            </a:r>
          </a:p>
          <a:p>
            <a:endParaRPr lang="pt-BR" sz="2400" dirty="0">
              <a:solidFill>
                <a:srgbClr val="182F3D"/>
              </a:solidFill>
            </a:endParaRPr>
          </a:p>
          <a:p>
            <a:r>
              <a:rPr lang="pt-BR" sz="2400" dirty="0">
                <a:solidFill>
                  <a:srgbClr val="182F3D"/>
                </a:solidFill>
              </a:rPr>
              <a:t>Exemplo:</a:t>
            </a:r>
          </a:p>
          <a:p>
            <a:endParaRPr lang="pt-BR" sz="2400" dirty="0"/>
          </a:p>
          <a:p>
            <a:endParaRPr lang="pt-BR" sz="2400" dirty="0"/>
          </a:p>
        </p:txBody>
      </p:sp>
      <p:sp>
        <p:nvSpPr>
          <p:cNvPr id="5" name="subtítulo">
            <a:extLst>
              <a:ext uri="{FF2B5EF4-FFF2-40B4-BE49-F238E27FC236}">
                <a16:creationId xmlns:a16="http://schemas.microsoft.com/office/drawing/2014/main" id="{EA8E33E1-C492-AB3F-DD35-C29AEB54E7B5}"/>
              </a:ext>
            </a:extLst>
          </p:cNvPr>
          <p:cNvSpPr txBox="1"/>
          <p:nvPr/>
        </p:nvSpPr>
        <p:spPr>
          <a:xfrm>
            <a:off x="1236122" y="1888010"/>
            <a:ext cx="7521016" cy="584775"/>
          </a:xfrm>
          <a:prstGeom prst="rect">
            <a:avLst/>
          </a:prstGeom>
          <a:noFill/>
        </p:spPr>
        <p:txBody>
          <a:bodyPr wrap="square" rtlCol="0">
            <a:spAutoFit/>
          </a:bodyPr>
          <a:lstStyle/>
          <a:p>
            <a:r>
              <a:rPr lang="pt-BR" sz="3200" dirty="0">
                <a:solidFill>
                  <a:srgbClr val="182F3D"/>
                </a:solidFill>
              </a:rPr>
              <a:t>Um Guia Prático com Exemplos</a:t>
            </a:r>
          </a:p>
        </p:txBody>
      </p:sp>
      <p:sp>
        <p:nvSpPr>
          <p:cNvPr id="6" name="título">
            <a:extLst>
              <a:ext uri="{FF2B5EF4-FFF2-40B4-BE49-F238E27FC236}">
                <a16:creationId xmlns:a16="http://schemas.microsoft.com/office/drawing/2014/main" id="{B35AA006-4AD4-0AB7-AA0E-1FA52B6FA111}"/>
              </a:ext>
            </a:extLst>
          </p:cNvPr>
          <p:cNvSpPr txBox="1"/>
          <p:nvPr/>
        </p:nvSpPr>
        <p:spPr>
          <a:xfrm>
            <a:off x="1236122" y="741126"/>
            <a:ext cx="7521016" cy="707886"/>
          </a:xfrm>
          <a:prstGeom prst="rect">
            <a:avLst/>
          </a:prstGeom>
          <a:noFill/>
        </p:spPr>
        <p:txBody>
          <a:bodyPr wrap="square" rtlCol="0">
            <a:spAutoFit/>
          </a:bodyPr>
          <a:lstStyle/>
          <a:p>
            <a:r>
              <a:rPr lang="pt-BR" sz="4000" b="1" dirty="0">
                <a:solidFill>
                  <a:srgbClr val="182F3D"/>
                </a:solidFill>
              </a:rPr>
              <a:t>VARIÁVEIS EM JAVA</a:t>
            </a:r>
          </a:p>
        </p:txBody>
      </p:sp>
      <p:sp>
        <p:nvSpPr>
          <p:cNvPr id="7" name="Retângulo 6">
            <a:extLst>
              <a:ext uri="{FF2B5EF4-FFF2-40B4-BE49-F238E27FC236}">
                <a16:creationId xmlns:a16="http://schemas.microsoft.com/office/drawing/2014/main" id="{C1B5C8AC-82AF-BD97-6DE5-C8F45602A577}"/>
              </a:ext>
            </a:extLst>
          </p:cNvPr>
          <p:cNvSpPr/>
          <p:nvPr/>
        </p:nvSpPr>
        <p:spPr>
          <a:xfrm>
            <a:off x="1092122" y="0"/>
            <a:ext cx="144000" cy="1371508"/>
          </a:xfrm>
          <a:prstGeom prst="rect">
            <a:avLst/>
          </a:prstGeom>
          <a:gradFill flip="none" rotWithShape="1">
            <a:gsLst>
              <a:gs pos="0">
                <a:srgbClr val="182F3D"/>
              </a:gs>
              <a:gs pos="100000">
                <a:schemeClr val="tx2">
                  <a:lumMod val="10000"/>
                  <a:lumOff val="90000"/>
                </a:schemeClr>
              </a:gs>
              <a:gs pos="100000">
                <a:srgbClr val="8DC3DA"/>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descr="Texto&#10;&#10;Descrição gerada automaticamente">
            <a:extLst>
              <a:ext uri="{FF2B5EF4-FFF2-40B4-BE49-F238E27FC236}">
                <a16:creationId xmlns:a16="http://schemas.microsoft.com/office/drawing/2014/main" id="{762E3513-E83A-6D3A-B1FF-FD012174A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63" y="5613447"/>
            <a:ext cx="7625076" cy="2173146"/>
          </a:xfrm>
          <a:prstGeom prst="rect">
            <a:avLst/>
          </a:prstGeom>
        </p:spPr>
      </p:pic>
      <p:sp>
        <p:nvSpPr>
          <p:cNvPr id="10" name="texto">
            <a:extLst>
              <a:ext uri="{FF2B5EF4-FFF2-40B4-BE49-F238E27FC236}">
                <a16:creationId xmlns:a16="http://schemas.microsoft.com/office/drawing/2014/main" id="{A8CE0154-8AD9-99DB-ADF8-F957393F9A12}"/>
              </a:ext>
            </a:extLst>
          </p:cNvPr>
          <p:cNvSpPr txBox="1"/>
          <p:nvPr/>
        </p:nvSpPr>
        <p:spPr>
          <a:xfrm>
            <a:off x="1092122" y="8061254"/>
            <a:ext cx="7521016" cy="3416320"/>
          </a:xfrm>
          <a:prstGeom prst="rect">
            <a:avLst/>
          </a:prstGeom>
          <a:noFill/>
        </p:spPr>
        <p:txBody>
          <a:bodyPr wrap="square" rtlCol="0">
            <a:spAutoFit/>
          </a:bodyPr>
          <a:lstStyle/>
          <a:p>
            <a:pPr marL="342900" indent="-342900" algn="just">
              <a:buFont typeface="Arial" panose="020B0604020202020204" pitchFamily="34" charset="0"/>
              <a:buChar char="•"/>
            </a:pPr>
            <a:r>
              <a:rPr lang="pt-BR" sz="2400" b="1" dirty="0" err="1">
                <a:solidFill>
                  <a:srgbClr val="182F3D"/>
                </a:solidFill>
              </a:rPr>
              <a:t>int</a:t>
            </a:r>
            <a:r>
              <a:rPr lang="pt-BR" sz="2400" b="1" dirty="0">
                <a:solidFill>
                  <a:srgbClr val="182F3D"/>
                </a:solidFill>
              </a:rPr>
              <a:t> idade = 30: </a:t>
            </a:r>
            <a:r>
              <a:rPr lang="pt-BR" sz="2400" dirty="0">
                <a:solidFill>
                  <a:srgbClr val="182F3D"/>
                </a:solidFill>
              </a:rPr>
              <a:t>Aqui, criamos uma variável chamada idade do tipo </a:t>
            </a:r>
            <a:r>
              <a:rPr lang="pt-BR" sz="2400" dirty="0" err="1">
                <a:solidFill>
                  <a:srgbClr val="182F3D"/>
                </a:solidFill>
              </a:rPr>
              <a:t>int</a:t>
            </a:r>
            <a:r>
              <a:rPr lang="pt-BR" sz="2400" dirty="0">
                <a:solidFill>
                  <a:srgbClr val="182F3D"/>
                </a:solidFill>
              </a:rPr>
              <a:t> (inteiro) e atribuímos o valor 30 a ela.</a:t>
            </a:r>
          </a:p>
          <a:p>
            <a:pPr marL="342900" indent="-342900" algn="just">
              <a:buFont typeface="Arial" panose="020B0604020202020204" pitchFamily="34" charset="0"/>
              <a:buChar char="•"/>
            </a:pPr>
            <a:r>
              <a:rPr lang="pt-BR" sz="2400" b="1" dirty="0" err="1">
                <a:solidFill>
                  <a:srgbClr val="182F3D"/>
                </a:solidFill>
              </a:rPr>
              <a:t>String</a:t>
            </a:r>
            <a:r>
              <a:rPr lang="pt-BR" sz="2400" b="1" dirty="0">
                <a:solidFill>
                  <a:srgbClr val="182F3D"/>
                </a:solidFill>
              </a:rPr>
              <a:t> nome = "João": </a:t>
            </a:r>
            <a:r>
              <a:rPr lang="pt-BR" sz="2400" dirty="0">
                <a:solidFill>
                  <a:srgbClr val="182F3D"/>
                </a:solidFill>
              </a:rPr>
              <a:t>Criamos uma variável nome do tipo </a:t>
            </a:r>
            <a:r>
              <a:rPr lang="pt-BR" sz="2400" dirty="0" err="1">
                <a:solidFill>
                  <a:srgbClr val="182F3D"/>
                </a:solidFill>
              </a:rPr>
              <a:t>String</a:t>
            </a:r>
            <a:r>
              <a:rPr lang="pt-BR" sz="2400" dirty="0">
                <a:solidFill>
                  <a:srgbClr val="182F3D"/>
                </a:solidFill>
              </a:rPr>
              <a:t> (texto) e atribuímos o valor "João" a ela.</a:t>
            </a:r>
          </a:p>
          <a:p>
            <a:pPr marL="342900" indent="-342900" algn="just">
              <a:buFont typeface="Arial" panose="020B0604020202020204" pitchFamily="34" charset="0"/>
              <a:buChar char="•"/>
            </a:pPr>
            <a:r>
              <a:rPr lang="pt-BR" sz="2400" b="1" dirty="0" err="1">
                <a:solidFill>
                  <a:srgbClr val="182F3D"/>
                </a:solidFill>
              </a:rPr>
              <a:t>boolean</a:t>
            </a:r>
            <a:r>
              <a:rPr lang="pt-BR" sz="2400" b="1" dirty="0">
                <a:solidFill>
                  <a:srgbClr val="182F3D"/>
                </a:solidFill>
              </a:rPr>
              <a:t> </a:t>
            </a:r>
            <a:r>
              <a:rPr lang="pt-BR" sz="2400" b="1" dirty="0" err="1">
                <a:solidFill>
                  <a:srgbClr val="182F3D"/>
                </a:solidFill>
              </a:rPr>
              <a:t>isCasado</a:t>
            </a:r>
            <a:r>
              <a:rPr lang="pt-BR" sz="2400" b="1" dirty="0">
                <a:solidFill>
                  <a:srgbClr val="182F3D"/>
                </a:solidFill>
              </a:rPr>
              <a:t> = false: </a:t>
            </a:r>
            <a:r>
              <a:rPr lang="pt-BR" sz="2400" dirty="0">
                <a:solidFill>
                  <a:srgbClr val="182F3D"/>
                </a:solidFill>
              </a:rPr>
              <a:t>Criamos uma variável </a:t>
            </a:r>
            <a:r>
              <a:rPr lang="pt-BR" sz="2400" dirty="0" err="1">
                <a:solidFill>
                  <a:srgbClr val="182F3D"/>
                </a:solidFill>
              </a:rPr>
              <a:t>isCasado</a:t>
            </a:r>
            <a:r>
              <a:rPr lang="pt-BR" sz="2400" dirty="0">
                <a:solidFill>
                  <a:srgbClr val="182F3D"/>
                </a:solidFill>
              </a:rPr>
              <a:t> do tipo </a:t>
            </a:r>
            <a:r>
              <a:rPr lang="pt-BR" sz="2400" dirty="0" err="1">
                <a:solidFill>
                  <a:srgbClr val="182F3D"/>
                </a:solidFill>
              </a:rPr>
              <a:t>boolean</a:t>
            </a:r>
            <a:r>
              <a:rPr lang="pt-BR" sz="2400" dirty="0">
                <a:solidFill>
                  <a:srgbClr val="182F3D"/>
                </a:solidFill>
              </a:rPr>
              <a:t> (lógico) e atribuímos o valor false (falso) a ela.</a:t>
            </a:r>
          </a:p>
          <a:p>
            <a:endParaRPr lang="pt-BR" sz="2400" dirty="0"/>
          </a:p>
        </p:txBody>
      </p:sp>
      <p:sp>
        <p:nvSpPr>
          <p:cNvPr id="13" name="Espaço Reservado para Rodapé 12">
            <a:extLst>
              <a:ext uri="{FF2B5EF4-FFF2-40B4-BE49-F238E27FC236}">
                <a16:creationId xmlns:a16="http://schemas.microsoft.com/office/drawing/2014/main" id="{A6B7C5E8-EDC9-4876-12EA-BF22D60542B1}"/>
              </a:ext>
            </a:extLst>
          </p:cNvPr>
          <p:cNvSpPr>
            <a:spLocks noGrp="1"/>
          </p:cNvSpPr>
          <p:nvPr>
            <p:ph type="ftr" sz="quarter" idx="11"/>
          </p:nvPr>
        </p:nvSpPr>
        <p:spPr/>
        <p:txBody>
          <a:bodyPr/>
          <a:lstStyle/>
          <a:p>
            <a:r>
              <a:rPr lang="pt-BR"/>
              <a:t>VARIÁVEIS JAVA - ALAN SUMIYA</a:t>
            </a:r>
          </a:p>
        </p:txBody>
      </p:sp>
      <p:sp>
        <p:nvSpPr>
          <p:cNvPr id="14" name="Espaço Reservado para Número de Slide 13">
            <a:extLst>
              <a:ext uri="{FF2B5EF4-FFF2-40B4-BE49-F238E27FC236}">
                <a16:creationId xmlns:a16="http://schemas.microsoft.com/office/drawing/2014/main" id="{B9881B7E-4B81-22BD-6C03-FEC9412D7679}"/>
              </a:ext>
            </a:extLst>
          </p:cNvPr>
          <p:cNvSpPr>
            <a:spLocks noGrp="1"/>
          </p:cNvSpPr>
          <p:nvPr>
            <p:ph type="sldNum" sz="quarter" idx="12"/>
          </p:nvPr>
        </p:nvSpPr>
        <p:spPr/>
        <p:txBody>
          <a:bodyPr/>
          <a:lstStyle/>
          <a:p>
            <a:fld id="{F04406A9-6A94-4DB8-8E64-4FCEC4EBED2C}" type="slidenum">
              <a:rPr lang="pt-BR" smtClean="0"/>
              <a:t>3</a:t>
            </a:fld>
            <a:endParaRPr lang="pt-BR"/>
          </a:p>
        </p:txBody>
      </p:sp>
    </p:spTree>
    <p:extLst>
      <p:ext uri="{BB962C8B-B14F-4D97-AF65-F5344CB8AC3E}">
        <p14:creationId xmlns:p14="http://schemas.microsoft.com/office/powerpoint/2010/main" val="220598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F69BC-E112-5229-3D96-45C4D8642071}"/>
            </a:ext>
          </a:extLst>
        </p:cNvPr>
        <p:cNvGrpSpPr/>
        <p:nvPr/>
      </p:nvGrpSpPr>
      <p:grpSpPr>
        <a:xfrm>
          <a:off x="0" y="0"/>
          <a:ext cx="0" cy="0"/>
          <a:chOff x="0" y="0"/>
          <a:chExt cx="0" cy="0"/>
        </a:xfrm>
      </p:grpSpPr>
      <p:sp>
        <p:nvSpPr>
          <p:cNvPr id="13" name="Retângulo 12">
            <a:extLst>
              <a:ext uri="{FF2B5EF4-FFF2-40B4-BE49-F238E27FC236}">
                <a16:creationId xmlns:a16="http://schemas.microsoft.com/office/drawing/2014/main" id="{3B805D7F-CAE4-1ECD-12EE-E094E883FC98}"/>
              </a:ext>
            </a:extLst>
          </p:cNvPr>
          <p:cNvSpPr/>
          <p:nvPr/>
        </p:nvSpPr>
        <p:spPr>
          <a:xfrm>
            <a:off x="0" y="0"/>
            <a:ext cx="9601200" cy="12801600"/>
          </a:xfrm>
          <a:prstGeom prst="rect">
            <a:avLst/>
          </a:prstGeom>
          <a:solidFill>
            <a:srgbClr val="8DC3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exto">
            <a:extLst>
              <a:ext uri="{FF2B5EF4-FFF2-40B4-BE49-F238E27FC236}">
                <a16:creationId xmlns:a16="http://schemas.microsoft.com/office/drawing/2014/main" id="{A9DEDBEF-E0A5-60C7-2057-1D7EC3FEA893}"/>
              </a:ext>
            </a:extLst>
          </p:cNvPr>
          <p:cNvSpPr txBox="1"/>
          <p:nvPr/>
        </p:nvSpPr>
        <p:spPr>
          <a:xfrm>
            <a:off x="1164122" y="1930084"/>
            <a:ext cx="7521016" cy="6370975"/>
          </a:xfrm>
          <a:prstGeom prst="rect">
            <a:avLst/>
          </a:prstGeom>
          <a:noFill/>
        </p:spPr>
        <p:txBody>
          <a:bodyPr wrap="square" rtlCol="0">
            <a:spAutoFit/>
          </a:bodyPr>
          <a:lstStyle/>
          <a:p>
            <a:pPr algn="just"/>
            <a:r>
              <a:rPr lang="pt-BR" sz="2400" dirty="0">
                <a:solidFill>
                  <a:srgbClr val="182F3D"/>
                </a:solidFill>
              </a:rPr>
              <a:t>Java possui diversos tipos de variáveis para armazenar diferentes tipos de dados. Os mais comuns são:</a:t>
            </a:r>
          </a:p>
          <a:p>
            <a:pPr algn="just"/>
            <a:r>
              <a:rPr lang="pt-BR" sz="2400" b="1" dirty="0">
                <a:solidFill>
                  <a:srgbClr val="182F3D"/>
                </a:solidFill>
              </a:rPr>
              <a:t>Números:</a:t>
            </a:r>
          </a:p>
          <a:p>
            <a:pPr marL="342900" indent="-342900" algn="just">
              <a:buFont typeface="Arial" panose="020B0604020202020204" pitchFamily="34" charset="0"/>
              <a:buChar char="•"/>
            </a:pPr>
            <a:r>
              <a:rPr lang="pt-BR" sz="2400" b="1" dirty="0" err="1">
                <a:solidFill>
                  <a:srgbClr val="182F3D"/>
                </a:solidFill>
              </a:rPr>
              <a:t>int</a:t>
            </a:r>
            <a:r>
              <a:rPr lang="pt-BR" sz="2400" b="1" dirty="0">
                <a:solidFill>
                  <a:srgbClr val="182F3D"/>
                </a:solidFill>
              </a:rPr>
              <a:t>: </a:t>
            </a:r>
            <a:r>
              <a:rPr lang="pt-BR" sz="2400" dirty="0">
                <a:solidFill>
                  <a:srgbClr val="182F3D"/>
                </a:solidFill>
              </a:rPr>
              <a:t>Números inteiros (</a:t>
            </a:r>
            <a:r>
              <a:rPr lang="pt-BR" sz="2400" dirty="0" err="1">
                <a:solidFill>
                  <a:srgbClr val="182F3D"/>
                </a:solidFill>
              </a:rPr>
              <a:t>ex</a:t>
            </a:r>
            <a:r>
              <a:rPr lang="pt-BR" sz="2400" dirty="0">
                <a:solidFill>
                  <a:srgbClr val="182F3D"/>
                </a:solidFill>
              </a:rPr>
              <a:t>: 10, -5, 0)</a:t>
            </a:r>
          </a:p>
          <a:p>
            <a:pPr marL="342900" indent="-342900" algn="just">
              <a:buFont typeface="Arial" panose="020B0604020202020204" pitchFamily="34" charset="0"/>
              <a:buChar char="•"/>
            </a:pPr>
            <a:r>
              <a:rPr lang="pt-BR" sz="2400" b="1" dirty="0" err="1">
                <a:solidFill>
                  <a:srgbClr val="182F3D"/>
                </a:solidFill>
              </a:rPr>
              <a:t>double</a:t>
            </a:r>
            <a:r>
              <a:rPr lang="pt-BR" sz="2400" b="1" dirty="0">
                <a:solidFill>
                  <a:srgbClr val="182F3D"/>
                </a:solidFill>
              </a:rPr>
              <a:t>: </a:t>
            </a:r>
            <a:r>
              <a:rPr lang="pt-BR" sz="2400" dirty="0">
                <a:solidFill>
                  <a:srgbClr val="182F3D"/>
                </a:solidFill>
              </a:rPr>
              <a:t>Números com casas decimais (</a:t>
            </a:r>
            <a:r>
              <a:rPr lang="pt-BR" sz="2400" dirty="0" err="1">
                <a:solidFill>
                  <a:srgbClr val="182F3D"/>
                </a:solidFill>
              </a:rPr>
              <a:t>ex</a:t>
            </a:r>
            <a:r>
              <a:rPr lang="pt-BR" sz="2400" dirty="0">
                <a:solidFill>
                  <a:srgbClr val="182F3D"/>
                </a:solidFill>
              </a:rPr>
              <a:t>: 3.14, -2.5)</a:t>
            </a:r>
          </a:p>
          <a:p>
            <a:pPr marL="342900" indent="-342900" algn="just">
              <a:buFont typeface="Arial" panose="020B0604020202020204" pitchFamily="34" charset="0"/>
              <a:buChar char="•"/>
            </a:pPr>
            <a:r>
              <a:rPr lang="pt-BR" sz="2400" b="1" dirty="0" err="1">
                <a:solidFill>
                  <a:srgbClr val="182F3D"/>
                </a:solidFill>
              </a:rPr>
              <a:t>float</a:t>
            </a:r>
            <a:r>
              <a:rPr lang="pt-BR" sz="2400" b="1" dirty="0">
                <a:solidFill>
                  <a:srgbClr val="182F3D"/>
                </a:solidFill>
              </a:rPr>
              <a:t>: </a:t>
            </a:r>
            <a:r>
              <a:rPr lang="pt-BR" sz="2400" dirty="0">
                <a:solidFill>
                  <a:srgbClr val="182F3D"/>
                </a:solidFill>
              </a:rPr>
              <a:t>Números com casas decimais (menos preciso que </a:t>
            </a:r>
            <a:r>
              <a:rPr lang="pt-BR" sz="2400" dirty="0" err="1">
                <a:solidFill>
                  <a:srgbClr val="182F3D"/>
                </a:solidFill>
              </a:rPr>
              <a:t>double</a:t>
            </a:r>
            <a:r>
              <a:rPr lang="pt-BR" sz="2400" dirty="0">
                <a:solidFill>
                  <a:srgbClr val="182F3D"/>
                </a:solidFill>
              </a:rPr>
              <a:t>)</a:t>
            </a:r>
          </a:p>
          <a:p>
            <a:pPr algn="just"/>
            <a:r>
              <a:rPr lang="pt-BR" sz="2400" b="1" dirty="0">
                <a:solidFill>
                  <a:srgbClr val="182F3D"/>
                </a:solidFill>
              </a:rPr>
              <a:t>Texto:</a:t>
            </a:r>
          </a:p>
          <a:p>
            <a:pPr marL="342900" indent="-342900" algn="just">
              <a:buFont typeface="Arial" panose="020B0604020202020204" pitchFamily="34" charset="0"/>
              <a:buChar char="•"/>
            </a:pPr>
            <a:r>
              <a:rPr lang="pt-BR" sz="2400" b="1" dirty="0" err="1">
                <a:solidFill>
                  <a:srgbClr val="182F3D"/>
                </a:solidFill>
              </a:rPr>
              <a:t>String</a:t>
            </a:r>
            <a:r>
              <a:rPr lang="pt-BR" sz="2400" b="1" dirty="0">
                <a:solidFill>
                  <a:srgbClr val="182F3D"/>
                </a:solidFill>
              </a:rPr>
              <a:t>: </a:t>
            </a:r>
            <a:r>
              <a:rPr lang="pt-BR" sz="2400" dirty="0">
                <a:solidFill>
                  <a:srgbClr val="182F3D"/>
                </a:solidFill>
              </a:rPr>
              <a:t>Sequência de caracteres (</a:t>
            </a:r>
            <a:r>
              <a:rPr lang="pt-BR" sz="2400" dirty="0" err="1">
                <a:solidFill>
                  <a:srgbClr val="182F3D"/>
                </a:solidFill>
              </a:rPr>
              <a:t>ex</a:t>
            </a:r>
            <a:r>
              <a:rPr lang="pt-BR" sz="2400" dirty="0">
                <a:solidFill>
                  <a:srgbClr val="182F3D"/>
                </a:solidFill>
              </a:rPr>
              <a:t>: "Olá, mundo!")</a:t>
            </a:r>
          </a:p>
          <a:p>
            <a:pPr algn="just"/>
            <a:r>
              <a:rPr lang="pt-BR" sz="2400" b="1" dirty="0">
                <a:solidFill>
                  <a:srgbClr val="182F3D"/>
                </a:solidFill>
              </a:rPr>
              <a:t>Lógico:</a:t>
            </a:r>
          </a:p>
          <a:p>
            <a:pPr marL="342900" indent="-342900" algn="just">
              <a:buFont typeface="Arial" panose="020B0604020202020204" pitchFamily="34" charset="0"/>
              <a:buChar char="•"/>
            </a:pPr>
            <a:r>
              <a:rPr lang="pt-BR" sz="2400" b="1" dirty="0" err="1">
                <a:solidFill>
                  <a:srgbClr val="182F3D"/>
                </a:solidFill>
              </a:rPr>
              <a:t>boolean</a:t>
            </a:r>
            <a:r>
              <a:rPr lang="pt-BR" sz="2400" b="1" dirty="0">
                <a:solidFill>
                  <a:srgbClr val="182F3D"/>
                </a:solidFill>
              </a:rPr>
              <a:t>: </a:t>
            </a:r>
            <a:r>
              <a:rPr lang="pt-BR" sz="2400" dirty="0">
                <a:solidFill>
                  <a:srgbClr val="182F3D"/>
                </a:solidFill>
              </a:rPr>
              <a:t>Valores lógicos (verdadeiro ou falso) (</a:t>
            </a:r>
            <a:r>
              <a:rPr lang="pt-BR" sz="2400" dirty="0" err="1">
                <a:solidFill>
                  <a:srgbClr val="182F3D"/>
                </a:solidFill>
              </a:rPr>
              <a:t>ex</a:t>
            </a:r>
            <a:r>
              <a:rPr lang="pt-BR" sz="2400" dirty="0">
                <a:solidFill>
                  <a:srgbClr val="182F3D"/>
                </a:solidFill>
              </a:rPr>
              <a:t>: </a:t>
            </a:r>
            <a:r>
              <a:rPr lang="pt-BR" sz="2400" dirty="0" err="1">
                <a:solidFill>
                  <a:srgbClr val="182F3D"/>
                </a:solidFill>
              </a:rPr>
              <a:t>true</a:t>
            </a:r>
            <a:r>
              <a:rPr lang="pt-BR" sz="2400" dirty="0">
                <a:solidFill>
                  <a:srgbClr val="182F3D"/>
                </a:solidFill>
              </a:rPr>
              <a:t>, false).</a:t>
            </a:r>
          </a:p>
          <a:p>
            <a:pPr algn="just"/>
            <a:r>
              <a:rPr lang="pt-BR" sz="2400" dirty="0">
                <a:solidFill>
                  <a:srgbClr val="182F3D"/>
                </a:solidFill>
              </a:rPr>
              <a:t>Declarando e Utilizando Variáveis.</a:t>
            </a:r>
          </a:p>
          <a:p>
            <a:pPr algn="just"/>
            <a:r>
              <a:rPr lang="pt-BR" sz="2400" dirty="0">
                <a:solidFill>
                  <a:srgbClr val="182F3D"/>
                </a:solidFill>
              </a:rPr>
              <a:t>Para declarar uma variável, você precisa especificar o tipo e o nome:</a:t>
            </a:r>
          </a:p>
          <a:p>
            <a:endParaRPr lang="pt-BR" sz="2400" dirty="0"/>
          </a:p>
        </p:txBody>
      </p:sp>
      <p:sp>
        <p:nvSpPr>
          <p:cNvPr id="6" name="título">
            <a:extLst>
              <a:ext uri="{FF2B5EF4-FFF2-40B4-BE49-F238E27FC236}">
                <a16:creationId xmlns:a16="http://schemas.microsoft.com/office/drawing/2014/main" id="{4E562919-EBE5-6665-BE81-BC1A60AF3F33}"/>
              </a:ext>
            </a:extLst>
          </p:cNvPr>
          <p:cNvSpPr txBox="1"/>
          <p:nvPr/>
        </p:nvSpPr>
        <p:spPr>
          <a:xfrm>
            <a:off x="1236122" y="741126"/>
            <a:ext cx="7521016" cy="707886"/>
          </a:xfrm>
          <a:prstGeom prst="rect">
            <a:avLst/>
          </a:prstGeom>
          <a:noFill/>
        </p:spPr>
        <p:txBody>
          <a:bodyPr wrap="square" rtlCol="0">
            <a:spAutoFit/>
          </a:bodyPr>
          <a:lstStyle/>
          <a:p>
            <a:r>
              <a:rPr lang="pt-BR" sz="4000" b="1" dirty="0">
                <a:solidFill>
                  <a:srgbClr val="182F3D"/>
                </a:solidFill>
              </a:rPr>
              <a:t>TIPOS DE VARIÁVEIS EM JAVA</a:t>
            </a:r>
          </a:p>
        </p:txBody>
      </p:sp>
      <p:sp>
        <p:nvSpPr>
          <p:cNvPr id="7" name="Retângulo 6">
            <a:extLst>
              <a:ext uri="{FF2B5EF4-FFF2-40B4-BE49-F238E27FC236}">
                <a16:creationId xmlns:a16="http://schemas.microsoft.com/office/drawing/2014/main" id="{2D2C10C9-73CA-D198-F5D3-71F98C78DFF0}"/>
              </a:ext>
            </a:extLst>
          </p:cNvPr>
          <p:cNvSpPr/>
          <p:nvPr/>
        </p:nvSpPr>
        <p:spPr>
          <a:xfrm>
            <a:off x="1092122" y="0"/>
            <a:ext cx="144000" cy="1371508"/>
          </a:xfrm>
          <a:prstGeom prst="rect">
            <a:avLst/>
          </a:prstGeom>
          <a:gradFill flip="none" rotWithShape="1">
            <a:gsLst>
              <a:gs pos="0">
                <a:srgbClr val="182F3D"/>
              </a:gs>
              <a:gs pos="100000">
                <a:schemeClr val="tx2">
                  <a:lumMod val="10000"/>
                  <a:lumOff val="90000"/>
                </a:schemeClr>
              </a:gs>
              <a:gs pos="100000">
                <a:srgbClr val="8DC3DA"/>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descr="Texto&#10;&#10;Descrição gerada automaticamente">
            <a:extLst>
              <a:ext uri="{FF2B5EF4-FFF2-40B4-BE49-F238E27FC236}">
                <a16:creationId xmlns:a16="http://schemas.microsoft.com/office/drawing/2014/main" id="{627FC6C1-5956-5081-6757-AA2190CE6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84" y="8301059"/>
            <a:ext cx="7809032" cy="1978288"/>
          </a:xfrm>
          <a:prstGeom prst="rect">
            <a:avLst/>
          </a:prstGeom>
        </p:spPr>
      </p:pic>
      <p:sp>
        <p:nvSpPr>
          <p:cNvPr id="11" name="Espaço Reservado para Rodapé 10">
            <a:extLst>
              <a:ext uri="{FF2B5EF4-FFF2-40B4-BE49-F238E27FC236}">
                <a16:creationId xmlns:a16="http://schemas.microsoft.com/office/drawing/2014/main" id="{2983732E-E18A-480C-42AD-364147C13679}"/>
              </a:ext>
            </a:extLst>
          </p:cNvPr>
          <p:cNvSpPr>
            <a:spLocks noGrp="1"/>
          </p:cNvSpPr>
          <p:nvPr>
            <p:ph type="ftr" sz="quarter" idx="11"/>
          </p:nvPr>
        </p:nvSpPr>
        <p:spPr/>
        <p:txBody>
          <a:bodyPr/>
          <a:lstStyle/>
          <a:p>
            <a:r>
              <a:rPr lang="pt-BR"/>
              <a:t>VARIÁVEIS JAVA - ALAN SUMIYA</a:t>
            </a:r>
          </a:p>
        </p:txBody>
      </p:sp>
      <p:sp>
        <p:nvSpPr>
          <p:cNvPr id="12" name="Espaço Reservado para Número de Slide 11">
            <a:extLst>
              <a:ext uri="{FF2B5EF4-FFF2-40B4-BE49-F238E27FC236}">
                <a16:creationId xmlns:a16="http://schemas.microsoft.com/office/drawing/2014/main" id="{F6C6313A-F36F-7FAD-B5BD-5C2B19274231}"/>
              </a:ext>
            </a:extLst>
          </p:cNvPr>
          <p:cNvSpPr>
            <a:spLocks noGrp="1"/>
          </p:cNvSpPr>
          <p:nvPr>
            <p:ph type="sldNum" sz="quarter" idx="12"/>
          </p:nvPr>
        </p:nvSpPr>
        <p:spPr/>
        <p:txBody>
          <a:bodyPr/>
          <a:lstStyle/>
          <a:p>
            <a:fld id="{F04406A9-6A94-4DB8-8E64-4FCEC4EBED2C}" type="slidenum">
              <a:rPr lang="pt-BR" smtClean="0"/>
              <a:t>4</a:t>
            </a:fld>
            <a:endParaRPr lang="pt-BR"/>
          </a:p>
        </p:txBody>
      </p:sp>
    </p:spTree>
    <p:extLst>
      <p:ext uri="{BB962C8B-B14F-4D97-AF65-F5344CB8AC3E}">
        <p14:creationId xmlns:p14="http://schemas.microsoft.com/office/powerpoint/2010/main" val="131299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F764C-EA69-06CA-85B3-13A626EA8111}"/>
            </a:ext>
          </a:extLst>
        </p:cNvPr>
        <p:cNvGrpSpPr/>
        <p:nvPr/>
      </p:nvGrpSpPr>
      <p:grpSpPr>
        <a:xfrm>
          <a:off x="0" y="0"/>
          <a:ext cx="0" cy="0"/>
          <a:chOff x="0" y="0"/>
          <a:chExt cx="0" cy="0"/>
        </a:xfrm>
      </p:grpSpPr>
      <p:sp>
        <p:nvSpPr>
          <p:cNvPr id="19" name="Retângulo 18">
            <a:extLst>
              <a:ext uri="{FF2B5EF4-FFF2-40B4-BE49-F238E27FC236}">
                <a16:creationId xmlns:a16="http://schemas.microsoft.com/office/drawing/2014/main" id="{3A0751B2-427F-8B2E-2546-BAD0F3E15B1E}"/>
              </a:ext>
            </a:extLst>
          </p:cNvPr>
          <p:cNvSpPr/>
          <p:nvPr/>
        </p:nvSpPr>
        <p:spPr>
          <a:xfrm>
            <a:off x="0" y="0"/>
            <a:ext cx="9601200" cy="12801600"/>
          </a:xfrm>
          <a:prstGeom prst="rect">
            <a:avLst/>
          </a:prstGeom>
          <a:solidFill>
            <a:srgbClr val="8DC3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exto">
            <a:extLst>
              <a:ext uri="{FF2B5EF4-FFF2-40B4-BE49-F238E27FC236}">
                <a16:creationId xmlns:a16="http://schemas.microsoft.com/office/drawing/2014/main" id="{4F1076A4-5498-929F-1E8C-61272AEF83CD}"/>
              </a:ext>
            </a:extLst>
          </p:cNvPr>
          <p:cNvSpPr txBox="1"/>
          <p:nvPr/>
        </p:nvSpPr>
        <p:spPr>
          <a:xfrm>
            <a:off x="1164122" y="1930084"/>
            <a:ext cx="7521016" cy="830997"/>
          </a:xfrm>
          <a:prstGeom prst="rect">
            <a:avLst/>
          </a:prstGeom>
          <a:noFill/>
        </p:spPr>
        <p:txBody>
          <a:bodyPr wrap="square" rtlCol="0">
            <a:spAutoFit/>
          </a:bodyPr>
          <a:lstStyle/>
          <a:p>
            <a:pPr algn="just"/>
            <a:r>
              <a:rPr lang="pt-BR" sz="2400" dirty="0">
                <a:solidFill>
                  <a:srgbClr val="182F3D"/>
                </a:solidFill>
              </a:rPr>
              <a:t>Para atribuir um valor a uma variável, use o operador de atribuição (=):</a:t>
            </a:r>
          </a:p>
        </p:txBody>
      </p:sp>
      <p:sp>
        <p:nvSpPr>
          <p:cNvPr id="6" name="título">
            <a:extLst>
              <a:ext uri="{FF2B5EF4-FFF2-40B4-BE49-F238E27FC236}">
                <a16:creationId xmlns:a16="http://schemas.microsoft.com/office/drawing/2014/main" id="{6AA9AED9-40C7-09ED-2940-3C8A319D0FE1}"/>
              </a:ext>
            </a:extLst>
          </p:cNvPr>
          <p:cNvSpPr txBox="1"/>
          <p:nvPr/>
        </p:nvSpPr>
        <p:spPr>
          <a:xfrm>
            <a:off x="1236122" y="741126"/>
            <a:ext cx="7521016" cy="707886"/>
          </a:xfrm>
          <a:prstGeom prst="rect">
            <a:avLst/>
          </a:prstGeom>
          <a:noFill/>
        </p:spPr>
        <p:txBody>
          <a:bodyPr wrap="square" rtlCol="0">
            <a:spAutoFit/>
          </a:bodyPr>
          <a:lstStyle/>
          <a:p>
            <a:r>
              <a:rPr lang="pt-BR" sz="4000" b="1" dirty="0">
                <a:solidFill>
                  <a:srgbClr val="182F3D"/>
                </a:solidFill>
              </a:rPr>
              <a:t>TIPOS DE VARIÁVEIS EM JAVA</a:t>
            </a:r>
          </a:p>
        </p:txBody>
      </p:sp>
      <p:sp>
        <p:nvSpPr>
          <p:cNvPr id="7" name="Retângulo 6">
            <a:extLst>
              <a:ext uri="{FF2B5EF4-FFF2-40B4-BE49-F238E27FC236}">
                <a16:creationId xmlns:a16="http://schemas.microsoft.com/office/drawing/2014/main" id="{A6F0B714-AAF6-2319-C217-890083446DC1}"/>
              </a:ext>
            </a:extLst>
          </p:cNvPr>
          <p:cNvSpPr/>
          <p:nvPr/>
        </p:nvSpPr>
        <p:spPr>
          <a:xfrm>
            <a:off x="1092122" y="0"/>
            <a:ext cx="144000" cy="1371508"/>
          </a:xfrm>
          <a:prstGeom prst="rect">
            <a:avLst/>
          </a:prstGeom>
          <a:gradFill flip="none" rotWithShape="1">
            <a:gsLst>
              <a:gs pos="0">
                <a:srgbClr val="182F3D"/>
              </a:gs>
              <a:gs pos="100000">
                <a:schemeClr val="tx2">
                  <a:lumMod val="10000"/>
                  <a:lumOff val="90000"/>
                </a:schemeClr>
              </a:gs>
              <a:gs pos="100000">
                <a:srgbClr val="8DC3DA"/>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a:extLst>
              <a:ext uri="{FF2B5EF4-FFF2-40B4-BE49-F238E27FC236}">
                <a16:creationId xmlns:a16="http://schemas.microsoft.com/office/drawing/2014/main" id="{091E3D26-F461-85E6-4133-AECE836EDB89}"/>
              </a:ext>
            </a:extLst>
          </p:cNvPr>
          <p:cNvPicPr>
            <a:picLocks noChangeAspect="1"/>
          </p:cNvPicPr>
          <p:nvPr/>
        </p:nvPicPr>
        <p:blipFill>
          <a:blip r:embed="rId2"/>
          <a:stretch>
            <a:fillRect/>
          </a:stretch>
        </p:blipFill>
        <p:spPr>
          <a:xfrm>
            <a:off x="916062" y="2761081"/>
            <a:ext cx="7715949" cy="1954707"/>
          </a:xfrm>
          <a:prstGeom prst="rect">
            <a:avLst/>
          </a:prstGeom>
        </p:spPr>
      </p:pic>
      <p:sp>
        <p:nvSpPr>
          <p:cNvPr id="10" name="texto">
            <a:extLst>
              <a:ext uri="{FF2B5EF4-FFF2-40B4-BE49-F238E27FC236}">
                <a16:creationId xmlns:a16="http://schemas.microsoft.com/office/drawing/2014/main" id="{CEDF61A5-D735-5AC2-662C-32F3DFA0639C}"/>
              </a:ext>
            </a:extLst>
          </p:cNvPr>
          <p:cNvSpPr txBox="1"/>
          <p:nvPr/>
        </p:nvSpPr>
        <p:spPr>
          <a:xfrm>
            <a:off x="1092122" y="4860853"/>
            <a:ext cx="7521016" cy="461665"/>
          </a:xfrm>
          <a:prstGeom prst="rect">
            <a:avLst/>
          </a:prstGeom>
          <a:noFill/>
        </p:spPr>
        <p:txBody>
          <a:bodyPr wrap="square" rtlCol="0">
            <a:spAutoFit/>
          </a:bodyPr>
          <a:lstStyle/>
          <a:p>
            <a:r>
              <a:rPr lang="pt-BR" sz="2400" dirty="0">
                <a:solidFill>
                  <a:srgbClr val="182F3D"/>
                </a:solidFill>
              </a:rPr>
              <a:t>Exemplo:</a:t>
            </a:r>
          </a:p>
        </p:txBody>
      </p:sp>
      <p:pic>
        <p:nvPicPr>
          <p:cNvPr id="12" name="Imagem 11">
            <a:extLst>
              <a:ext uri="{FF2B5EF4-FFF2-40B4-BE49-F238E27FC236}">
                <a16:creationId xmlns:a16="http://schemas.microsoft.com/office/drawing/2014/main" id="{68878072-4522-6B6E-2F2E-363A56A7CF86}"/>
              </a:ext>
            </a:extLst>
          </p:cNvPr>
          <p:cNvPicPr>
            <a:picLocks noChangeAspect="1"/>
          </p:cNvPicPr>
          <p:nvPr/>
        </p:nvPicPr>
        <p:blipFill>
          <a:blip r:embed="rId3"/>
          <a:stretch>
            <a:fillRect/>
          </a:stretch>
        </p:blipFill>
        <p:spPr>
          <a:xfrm>
            <a:off x="916062" y="5322518"/>
            <a:ext cx="7766544" cy="3663220"/>
          </a:xfrm>
          <a:prstGeom prst="rect">
            <a:avLst/>
          </a:prstGeom>
        </p:spPr>
      </p:pic>
      <p:sp>
        <p:nvSpPr>
          <p:cNvPr id="16" name="texto">
            <a:extLst>
              <a:ext uri="{FF2B5EF4-FFF2-40B4-BE49-F238E27FC236}">
                <a16:creationId xmlns:a16="http://schemas.microsoft.com/office/drawing/2014/main" id="{EA608DA8-2235-D0BC-44DE-A9692DE20E4D}"/>
              </a:ext>
            </a:extLst>
          </p:cNvPr>
          <p:cNvSpPr txBox="1"/>
          <p:nvPr/>
        </p:nvSpPr>
        <p:spPr>
          <a:xfrm>
            <a:off x="1161590" y="9287333"/>
            <a:ext cx="7521016" cy="1200329"/>
          </a:xfrm>
          <a:prstGeom prst="rect">
            <a:avLst/>
          </a:prstGeom>
          <a:noFill/>
        </p:spPr>
        <p:txBody>
          <a:bodyPr wrap="square" rtlCol="0">
            <a:spAutoFit/>
          </a:bodyPr>
          <a:lstStyle/>
          <a:p>
            <a:pPr algn="just"/>
            <a:r>
              <a:rPr lang="pt-BR" sz="2400" dirty="0">
                <a:solidFill>
                  <a:srgbClr val="182F3D"/>
                </a:solidFill>
              </a:rPr>
              <a:t>Variáveis em Contextos Reais</a:t>
            </a:r>
          </a:p>
          <a:p>
            <a:pPr algn="just"/>
            <a:r>
              <a:rPr lang="pt-BR" sz="2400" dirty="0">
                <a:solidFill>
                  <a:srgbClr val="182F3D"/>
                </a:solidFill>
              </a:rPr>
              <a:t>Exemplo: Um programa simples para calcular a média de duas notas:</a:t>
            </a:r>
          </a:p>
        </p:txBody>
      </p:sp>
      <p:sp>
        <p:nvSpPr>
          <p:cNvPr id="17" name="Espaço Reservado para Rodapé 16">
            <a:extLst>
              <a:ext uri="{FF2B5EF4-FFF2-40B4-BE49-F238E27FC236}">
                <a16:creationId xmlns:a16="http://schemas.microsoft.com/office/drawing/2014/main" id="{0FFCF26E-692B-E114-FD31-3B3142583049}"/>
              </a:ext>
            </a:extLst>
          </p:cNvPr>
          <p:cNvSpPr>
            <a:spLocks noGrp="1"/>
          </p:cNvSpPr>
          <p:nvPr>
            <p:ph type="ftr" sz="quarter" idx="11"/>
          </p:nvPr>
        </p:nvSpPr>
        <p:spPr/>
        <p:txBody>
          <a:bodyPr/>
          <a:lstStyle/>
          <a:p>
            <a:r>
              <a:rPr lang="pt-BR"/>
              <a:t>VARIÁVEIS JAVA - ALAN SUMIYA</a:t>
            </a:r>
          </a:p>
        </p:txBody>
      </p:sp>
      <p:sp>
        <p:nvSpPr>
          <p:cNvPr id="18" name="Espaço Reservado para Número de Slide 17">
            <a:extLst>
              <a:ext uri="{FF2B5EF4-FFF2-40B4-BE49-F238E27FC236}">
                <a16:creationId xmlns:a16="http://schemas.microsoft.com/office/drawing/2014/main" id="{3AE63E92-4471-EA73-0E64-1984B517C343}"/>
              </a:ext>
            </a:extLst>
          </p:cNvPr>
          <p:cNvSpPr>
            <a:spLocks noGrp="1"/>
          </p:cNvSpPr>
          <p:nvPr>
            <p:ph type="sldNum" sz="quarter" idx="12"/>
          </p:nvPr>
        </p:nvSpPr>
        <p:spPr/>
        <p:txBody>
          <a:bodyPr/>
          <a:lstStyle/>
          <a:p>
            <a:fld id="{F04406A9-6A94-4DB8-8E64-4FCEC4EBED2C}" type="slidenum">
              <a:rPr lang="pt-BR" smtClean="0"/>
              <a:t>5</a:t>
            </a:fld>
            <a:endParaRPr lang="pt-BR"/>
          </a:p>
        </p:txBody>
      </p:sp>
    </p:spTree>
    <p:extLst>
      <p:ext uri="{BB962C8B-B14F-4D97-AF65-F5344CB8AC3E}">
        <p14:creationId xmlns:p14="http://schemas.microsoft.com/office/powerpoint/2010/main" val="187559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B6A6A-4F44-FFE0-C69B-835652891787}"/>
            </a:ext>
          </a:extLst>
        </p:cNvPr>
        <p:cNvGrpSpPr/>
        <p:nvPr/>
      </p:nvGrpSpPr>
      <p:grpSpPr>
        <a:xfrm>
          <a:off x="0" y="0"/>
          <a:ext cx="0" cy="0"/>
          <a:chOff x="0" y="0"/>
          <a:chExt cx="0" cy="0"/>
        </a:xfrm>
      </p:grpSpPr>
      <p:sp>
        <p:nvSpPr>
          <p:cNvPr id="14" name="Retângulo 13">
            <a:extLst>
              <a:ext uri="{FF2B5EF4-FFF2-40B4-BE49-F238E27FC236}">
                <a16:creationId xmlns:a16="http://schemas.microsoft.com/office/drawing/2014/main" id="{BF38257F-8B3E-784A-A8A7-921E968D96F9}"/>
              </a:ext>
            </a:extLst>
          </p:cNvPr>
          <p:cNvSpPr/>
          <p:nvPr/>
        </p:nvSpPr>
        <p:spPr>
          <a:xfrm>
            <a:off x="0" y="0"/>
            <a:ext cx="9601200" cy="12801600"/>
          </a:xfrm>
          <a:prstGeom prst="rect">
            <a:avLst/>
          </a:prstGeom>
          <a:solidFill>
            <a:srgbClr val="8DC3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ítulo">
            <a:extLst>
              <a:ext uri="{FF2B5EF4-FFF2-40B4-BE49-F238E27FC236}">
                <a16:creationId xmlns:a16="http://schemas.microsoft.com/office/drawing/2014/main" id="{D61F4501-61AA-BD0B-B130-566C12EF8449}"/>
              </a:ext>
            </a:extLst>
          </p:cNvPr>
          <p:cNvSpPr txBox="1"/>
          <p:nvPr/>
        </p:nvSpPr>
        <p:spPr>
          <a:xfrm>
            <a:off x="1236122" y="741126"/>
            <a:ext cx="7521016" cy="707886"/>
          </a:xfrm>
          <a:prstGeom prst="rect">
            <a:avLst/>
          </a:prstGeom>
          <a:noFill/>
        </p:spPr>
        <p:txBody>
          <a:bodyPr wrap="square" rtlCol="0">
            <a:spAutoFit/>
          </a:bodyPr>
          <a:lstStyle/>
          <a:p>
            <a:r>
              <a:rPr lang="pt-BR" sz="4000" b="1" dirty="0">
                <a:solidFill>
                  <a:srgbClr val="182F3D"/>
                </a:solidFill>
              </a:rPr>
              <a:t>TIPOS DE VARIÁVEIS EM JAVA</a:t>
            </a:r>
          </a:p>
        </p:txBody>
      </p:sp>
      <p:sp>
        <p:nvSpPr>
          <p:cNvPr id="7" name="Retângulo 6">
            <a:extLst>
              <a:ext uri="{FF2B5EF4-FFF2-40B4-BE49-F238E27FC236}">
                <a16:creationId xmlns:a16="http://schemas.microsoft.com/office/drawing/2014/main" id="{52E8DC8D-4B48-E43F-6FFD-C9D246B9C328}"/>
              </a:ext>
            </a:extLst>
          </p:cNvPr>
          <p:cNvSpPr/>
          <p:nvPr/>
        </p:nvSpPr>
        <p:spPr>
          <a:xfrm>
            <a:off x="1092122" y="0"/>
            <a:ext cx="144000" cy="1371508"/>
          </a:xfrm>
          <a:prstGeom prst="rect">
            <a:avLst/>
          </a:prstGeom>
          <a:gradFill flip="none" rotWithShape="1">
            <a:gsLst>
              <a:gs pos="0">
                <a:srgbClr val="182F3D"/>
              </a:gs>
              <a:gs pos="100000">
                <a:schemeClr val="tx2">
                  <a:lumMod val="10000"/>
                  <a:lumOff val="90000"/>
                </a:schemeClr>
              </a:gs>
              <a:gs pos="100000">
                <a:srgbClr val="8DC3DA"/>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a:extLst>
              <a:ext uri="{FF2B5EF4-FFF2-40B4-BE49-F238E27FC236}">
                <a16:creationId xmlns:a16="http://schemas.microsoft.com/office/drawing/2014/main" id="{63F15D6E-DC75-3F15-8A8C-7B200E767961}"/>
              </a:ext>
            </a:extLst>
          </p:cNvPr>
          <p:cNvPicPr>
            <a:picLocks noChangeAspect="1"/>
          </p:cNvPicPr>
          <p:nvPr/>
        </p:nvPicPr>
        <p:blipFill>
          <a:blip r:embed="rId2"/>
          <a:stretch>
            <a:fillRect/>
          </a:stretch>
        </p:blipFill>
        <p:spPr>
          <a:xfrm>
            <a:off x="1000043" y="1225426"/>
            <a:ext cx="7601114" cy="6156902"/>
          </a:xfrm>
          <a:prstGeom prst="rect">
            <a:avLst/>
          </a:prstGeom>
        </p:spPr>
      </p:pic>
      <p:sp>
        <p:nvSpPr>
          <p:cNvPr id="5" name="texto">
            <a:extLst>
              <a:ext uri="{FF2B5EF4-FFF2-40B4-BE49-F238E27FC236}">
                <a16:creationId xmlns:a16="http://schemas.microsoft.com/office/drawing/2014/main" id="{87C1E322-DB32-46FC-6B93-8403D641552F}"/>
              </a:ext>
            </a:extLst>
          </p:cNvPr>
          <p:cNvSpPr txBox="1"/>
          <p:nvPr/>
        </p:nvSpPr>
        <p:spPr>
          <a:xfrm>
            <a:off x="1158132" y="7176935"/>
            <a:ext cx="7521016" cy="4893647"/>
          </a:xfrm>
          <a:prstGeom prst="rect">
            <a:avLst/>
          </a:prstGeom>
          <a:noFill/>
        </p:spPr>
        <p:txBody>
          <a:bodyPr wrap="square" rtlCol="0">
            <a:spAutoFit/>
          </a:bodyPr>
          <a:lstStyle/>
          <a:p>
            <a:pPr algn="just"/>
            <a:r>
              <a:rPr lang="pt-BR" sz="2400" dirty="0">
                <a:solidFill>
                  <a:srgbClr val="182F3D"/>
                </a:solidFill>
              </a:rPr>
              <a:t>Neste exemplo, as variáveis:nota1 e nota2 armazenam as notas informadas pelo usuário.</a:t>
            </a:r>
          </a:p>
          <a:p>
            <a:pPr algn="just"/>
            <a:r>
              <a:rPr lang="pt-BR" sz="2400" dirty="0">
                <a:solidFill>
                  <a:srgbClr val="182F3D"/>
                </a:solidFill>
              </a:rPr>
              <a:t>media armazena o cálculo da média.</a:t>
            </a:r>
          </a:p>
          <a:p>
            <a:pPr algn="just"/>
            <a:r>
              <a:rPr lang="pt-BR" sz="2400" b="1" dirty="0">
                <a:solidFill>
                  <a:srgbClr val="182F3D"/>
                </a:solidFill>
              </a:rPr>
              <a:t>Dicas Importantes</a:t>
            </a:r>
          </a:p>
          <a:p>
            <a:pPr algn="just"/>
            <a:r>
              <a:rPr lang="pt-BR" sz="2400" b="1" dirty="0">
                <a:solidFill>
                  <a:srgbClr val="182F3D"/>
                </a:solidFill>
              </a:rPr>
              <a:t>Escolha nomes significativos: </a:t>
            </a:r>
            <a:r>
              <a:rPr lang="pt-BR" sz="2400" dirty="0">
                <a:solidFill>
                  <a:srgbClr val="182F3D"/>
                </a:solidFill>
              </a:rPr>
              <a:t>O nome da variável deve indicar o seu propósito.</a:t>
            </a:r>
          </a:p>
          <a:p>
            <a:pPr algn="just"/>
            <a:r>
              <a:rPr lang="pt-BR" sz="2400" b="1" dirty="0">
                <a:solidFill>
                  <a:srgbClr val="182F3D"/>
                </a:solidFill>
              </a:rPr>
              <a:t>Evite nomes muito curtos: </a:t>
            </a:r>
            <a:r>
              <a:rPr lang="pt-BR" sz="2400" dirty="0">
                <a:solidFill>
                  <a:srgbClr val="182F3D"/>
                </a:solidFill>
              </a:rPr>
              <a:t>Nomes curtos podem ser ambíguos.</a:t>
            </a:r>
          </a:p>
          <a:p>
            <a:pPr algn="just"/>
            <a:r>
              <a:rPr lang="pt-BR" sz="2400" b="1" dirty="0">
                <a:solidFill>
                  <a:srgbClr val="182F3D"/>
                </a:solidFill>
              </a:rPr>
              <a:t>Use letras minúsculas: </a:t>
            </a:r>
            <a:r>
              <a:rPr lang="pt-BR" sz="2400" dirty="0">
                <a:solidFill>
                  <a:srgbClr val="182F3D"/>
                </a:solidFill>
              </a:rPr>
              <a:t>É uma convenção comum em Java.</a:t>
            </a:r>
          </a:p>
          <a:p>
            <a:pPr algn="just"/>
            <a:r>
              <a:rPr lang="pt-BR" sz="2400" b="1" dirty="0">
                <a:solidFill>
                  <a:srgbClr val="182F3D"/>
                </a:solidFill>
              </a:rPr>
              <a:t>Utilize </a:t>
            </a:r>
            <a:r>
              <a:rPr lang="pt-BR" sz="2400" b="1" dirty="0" err="1">
                <a:solidFill>
                  <a:srgbClr val="182F3D"/>
                </a:solidFill>
              </a:rPr>
              <a:t>camelCase</a:t>
            </a:r>
            <a:r>
              <a:rPr lang="pt-BR" sz="2400" b="1" dirty="0">
                <a:solidFill>
                  <a:srgbClr val="182F3D"/>
                </a:solidFill>
              </a:rPr>
              <a:t>: </a:t>
            </a:r>
            <a:r>
              <a:rPr lang="pt-BR" sz="2400" dirty="0">
                <a:solidFill>
                  <a:srgbClr val="182F3D"/>
                </a:solidFill>
              </a:rPr>
              <a:t>Para nomes com múltiplas palavras, inicie cada palavra com letra maiúscula, exceto a primeira (</a:t>
            </a:r>
            <a:r>
              <a:rPr lang="pt-BR" sz="2400" dirty="0" err="1">
                <a:solidFill>
                  <a:srgbClr val="182F3D"/>
                </a:solidFill>
              </a:rPr>
              <a:t>ex</a:t>
            </a:r>
            <a:r>
              <a:rPr lang="pt-BR" sz="2400" dirty="0">
                <a:solidFill>
                  <a:srgbClr val="182F3D"/>
                </a:solidFill>
              </a:rPr>
              <a:t>: </a:t>
            </a:r>
            <a:r>
              <a:rPr lang="pt-BR" sz="2400" dirty="0" err="1">
                <a:solidFill>
                  <a:srgbClr val="182F3D"/>
                </a:solidFill>
              </a:rPr>
              <a:t>nomeCompleto</a:t>
            </a:r>
            <a:r>
              <a:rPr lang="pt-BR" sz="2400" dirty="0">
                <a:solidFill>
                  <a:srgbClr val="182F3D"/>
                </a:solidFill>
              </a:rPr>
              <a:t>).</a:t>
            </a:r>
          </a:p>
        </p:txBody>
      </p:sp>
      <p:sp>
        <p:nvSpPr>
          <p:cNvPr id="8" name="Espaço Reservado para Rodapé 7">
            <a:extLst>
              <a:ext uri="{FF2B5EF4-FFF2-40B4-BE49-F238E27FC236}">
                <a16:creationId xmlns:a16="http://schemas.microsoft.com/office/drawing/2014/main" id="{CDCB6084-A56D-4F91-0102-5C6C4A20EF65}"/>
              </a:ext>
            </a:extLst>
          </p:cNvPr>
          <p:cNvSpPr>
            <a:spLocks noGrp="1"/>
          </p:cNvSpPr>
          <p:nvPr>
            <p:ph type="ftr" sz="quarter" idx="11"/>
          </p:nvPr>
        </p:nvSpPr>
        <p:spPr/>
        <p:txBody>
          <a:bodyPr/>
          <a:lstStyle/>
          <a:p>
            <a:r>
              <a:rPr lang="pt-BR"/>
              <a:t>VARIÁVEIS JAVA - ALAN SUMIYA</a:t>
            </a:r>
          </a:p>
        </p:txBody>
      </p:sp>
      <p:sp>
        <p:nvSpPr>
          <p:cNvPr id="11" name="Espaço Reservado para Número de Slide 10">
            <a:extLst>
              <a:ext uri="{FF2B5EF4-FFF2-40B4-BE49-F238E27FC236}">
                <a16:creationId xmlns:a16="http://schemas.microsoft.com/office/drawing/2014/main" id="{431210F1-DAAF-7F11-3993-E86E8B344463}"/>
              </a:ext>
            </a:extLst>
          </p:cNvPr>
          <p:cNvSpPr>
            <a:spLocks noGrp="1"/>
          </p:cNvSpPr>
          <p:nvPr>
            <p:ph type="sldNum" sz="quarter" idx="12"/>
          </p:nvPr>
        </p:nvSpPr>
        <p:spPr/>
        <p:txBody>
          <a:bodyPr/>
          <a:lstStyle/>
          <a:p>
            <a:fld id="{F04406A9-6A94-4DB8-8E64-4FCEC4EBED2C}" type="slidenum">
              <a:rPr lang="pt-BR" smtClean="0"/>
              <a:t>6</a:t>
            </a:fld>
            <a:endParaRPr lang="pt-BR"/>
          </a:p>
        </p:txBody>
      </p:sp>
    </p:spTree>
    <p:extLst>
      <p:ext uri="{BB962C8B-B14F-4D97-AF65-F5344CB8AC3E}">
        <p14:creationId xmlns:p14="http://schemas.microsoft.com/office/powerpoint/2010/main" val="282704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69BBC-F9D4-20B4-A989-510DD9A91FD8}"/>
            </a:ext>
          </a:extLst>
        </p:cNvPr>
        <p:cNvGrpSpPr/>
        <p:nvPr/>
      </p:nvGrpSpPr>
      <p:grpSpPr>
        <a:xfrm>
          <a:off x="0" y="0"/>
          <a:ext cx="0" cy="0"/>
          <a:chOff x="0" y="0"/>
          <a:chExt cx="0" cy="0"/>
        </a:xfrm>
      </p:grpSpPr>
      <p:sp>
        <p:nvSpPr>
          <p:cNvPr id="14" name="Retângulo 13">
            <a:extLst>
              <a:ext uri="{FF2B5EF4-FFF2-40B4-BE49-F238E27FC236}">
                <a16:creationId xmlns:a16="http://schemas.microsoft.com/office/drawing/2014/main" id="{0561CA2D-DCA7-8344-B459-022C7BDF1F71}"/>
              </a:ext>
            </a:extLst>
          </p:cNvPr>
          <p:cNvSpPr/>
          <p:nvPr/>
        </p:nvSpPr>
        <p:spPr>
          <a:xfrm>
            <a:off x="0" y="0"/>
            <a:ext cx="9601200" cy="12801600"/>
          </a:xfrm>
          <a:prstGeom prst="rect">
            <a:avLst/>
          </a:prstGeom>
          <a:solidFill>
            <a:srgbClr val="8DC3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ítulo">
            <a:extLst>
              <a:ext uri="{FF2B5EF4-FFF2-40B4-BE49-F238E27FC236}">
                <a16:creationId xmlns:a16="http://schemas.microsoft.com/office/drawing/2014/main" id="{80886AE9-C328-547B-1DE9-CC1FBC09C447}"/>
              </a:ext>
            </a:extLst>
          </p:cNvPr>
          <p:cNvSpPr txBox="1"/>
          <p:nvPr/>
        </p:nvSpPr>
        <p:spPr>
          <a:xfrm>
            <a:off x="1236122" y="741126"/>
            <a:ext cx="7521016" cy="707886"/>
          </a:xfrm>
          <a:prstGeom prst="rect">
            <a:avLst/>
          </a:prstGeom>
          <a:noFill/>
        </p:spPr>
        <p:txBody>
          <a:bodyPr wrap="square" rtlCol="0">
            <a:spAutoFit/>
          </a:bodyPr>
          <a:lstStyle/>
          <a:p>
            <a:r>
              <a:rPr lang="pt-BR" sz="4000" b="1" dirty="0">
                <a:solidFill>
                  <a:srgbClr val="182F3D"/>
                </a:solidFill>
              </a:rPr>
              <a:t>TIPOS DE VARIÁVEIS EM JAVA</a:t>
            </a:r>
          </a:p>
        </p:txBody>
      </p:sp>
      <p:sp>
        <p:nvSpPr>
          <p:cNvPr id="7" name="Retângulo 6">
            <a:extLst>
              <a:ext uri="{FF2B5EF4-FFF2-40B4-BE49-F238E27FC236}">
                <a16:creationId xmlns:a16="http://schemas.microsoft.com/office/drawing/2014/main" id="{1B622770-1DAC-E606-E432-15C26A4FC969}"/>
              </a:ext>
            </a:extLst>
          </p:cNvPr>
          <p:cNvSpPr/>
          <p:nvPr/>
        </p:nvSpPr>
        <p:spPr>
          <a:xfrm>
            <a:off x="1092122" y="0"/>
            <a:ext cx="144000" cy="1371508"/>
          </a:xfrm>
          <a:prstGeom prst="rect">
            <a:avLst/>
          </a:prstGeom>
          <a:gradFill flip="none" rotWithShape="1">
            <a:gsLst>
              <a:gs pos="0">
                <a:srgbClr val="182F3D"/>
              </a:gs>
              <a:gs pos="100000">
                <a:schemeClr val="tx2">
                  <a:lumMod val="10000"/>
                  <a:lumOff val="90000"/>
                </a:schemeClr>
              </a:gs>
              <a:gs pos="100000">
                <a:srgbClr val="8DC3DA"/>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exto">
            <a:extLst>
              <a:ext uri="{FF2B5EF4-FFF2-40B4-BE49-F238E27FC236}">
                <a16:creationId xmlns:a16="http://schemas.microsoft.com/office/drawing/2014/main" id="{74350473-7013-5402-3B83-D79700F70CD9}"/>
              </a:ext>
            </a:extLst>
          </p:cNvPr>
          <p:cNvSpPr txBox="1"/>
          <p:nvPr/>
        </p:nvSpPr>
        <p:spPr>
          <a:xfrm>
            <a:off x="1092122" y="1685949"/>
            <a:ext cx="7521016" cy="3046988"/>
          </a:xfrm>
          <a:prstGeom prst="rect">
            <a:avLst/>
          </a:prstGeom>
          <a:noFill/>
        </p:spPr>
        <p:txBody>
          <a:bodyPr wrap="square" rtlCol="0">
            <a:spAutoFit/>
          </a:bodyPr>
          <a:lstStyle/>
          <a:p>
            <a:pPr algn="just"/>
            <a:r>
              <a:rPr lang="pt-BR" sz="2400" b="1" dirty="0"/>
              <a:t>Próximos Passos</a:t>
            </a:r>
          </a:p>
          <a:p>
            <a:pPr algn="just"/>
            <a:r>
              <a:rPr lang="pt-BR" sz="2400" dirty="0"/>
              <a:t>Neste guia, você aprendeu o básico sobre variáveis em Java. Nos próximos capítulos, exploraremos outros conceitos importantes como operadores, estruturas de controle e objetos.</a:t>
            </a:r>
          </a:p>
          <a:p>
            <a:pPr algn="just"/>
            <a:r>
              <a:rPr lang="pt-BR" sz="2400" b="1" dirty="0"/>
              <a:t>Lembre-se:</a:t>
            </a:r>
            <a:r>
              <a:rPr lang="pt-BR" sz="2400" dirty="0"/>
              <a:t> A prática leva à perfeição. Experimente criar seus próprios programas e explore diferentes tipos de variáveis e seus usos.</a:t>
            </a:r>
          </a:p>
        </p:txBody>
      </p:sp>
      <p:sp>
        <p:nvSpPr>
          <p:cNvPr id="8" name="Espaço Reservado para Rodapé 7">
            <a:extLst>
              <a:ext uri="{FF2B5EF4-FFF2-40B4-BE49-F238E27FC236}">
                <a16:creationId xmlns:a16="http://schemas.microsoft.com/office/drawing/2014/main" id="{3B0001FB-D809-F615-21D3-657D43BE4EEF}"/>
              </a:ext>
            </a:extLst>
          </p:cNvPr>
          <p:cNvSpPr>
            <a:spLocks noGrp="1"/>
          </p:cNvSpPr>
          <p:nvPr>
            <p:ph type="ftr" sz="quarter" idx="11"/>
          </p:nvPr>
        </p:nvSpPr>
        <p:spPr/>
        <p:txBody>
          <a:bodyPr/>
          <a:lstStyle/>
          <a:p>
            <a:r>
              <a:rPr lang="pt-BR"/>
              <a:t>VARIÁVEIS JAVA - ALAN SUMIYA</a:t>
            </a:r>
          </a:p>
        </p:txBody>
      </p:sp>
      <p:sp>
        <p:nvSpPr>
          <p:cNvPr id="11" name="Espaço Reservado para Número de Slide 10">
            <a:extLst>
              <a:ext uri="{FF2B5EF4-FFF2-40B4-BE49-F238E27FC236}">
                <a16:creationId xmlns:a16="http://schemas.microsoft.com/office/drawing/2014/main" id="{839E9E54-1B4F-E5A9-28A5-BC0F0F8071A8}"/>
              </a:ext>
            </a:extLst>
          </p:cNvPr>
          <p:cNvSpPr>
            <a:spLocks noGrp="1"/>
          </p:cNvSpPr>
          <p:nvPr>
            <p:ph type="sldNum" sz="quarter" idx="12"/>
          </p:nvPr>
        </p:nvSpPr>
        <p:spPr/>
        <p:txBody>
          <a:bodyPr/>
          <a:lstStyle/>
          <a:p>
            <a:fld id="{F04406A9-6A94-4DB8-8E64-4FCEC4EBED2C}" type="slidenum">
              <a:rPr lang="pt-BR" smtClean="0"/>
              <a:t>7</a:t>
            </a:fld>
            <a:endParaRPr lang="pt-BR"/>
          </a:p>
        </p:txBody>
      </p:sp>
      <p:pic>
        <p:nvPicPr>
          <p:cNvPr id="2" name="Logo java" descr="Logotipo&#10;&#10;Descrição gerada automaticamente">
            <a:extLst>
              <a:ext uri="{FF2B5EF4-FFF2-40B4-BE49-F238E27FC236}">
                <a16:creationId xmlns:a16="http://schemas.microsoft.com/office/drawing/2014/main" id="{BAFC8A9F-C4AF-A4AC-A1DA-39A20EC3D602}"/>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b="28156"/>
          <a:stretch/>
        </p:blipFill>
        <p:spPr>
          <a:xfrm>
            <a:off x="3204031" y="9528862"/>
            <a:ext cx="3251941" cy="2336327"/>
          </a:xfrm>
          <a:prstGeom prst="rect">
            <a:avLst/>
          </a:prstGeom>
        </p:spPr>
      </p:pic>
    </p:spTree>
    <p:extLst>
      <p:ext uri="{BB962C8B-B14F-4D97-AF65-F5344CB8AC3E}">
        <p14:creationId xmlns:p14="http://schemas.microsoft.com/office/powerpoint/2010/main" val="345428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9DEF6-5234-DA41-60EF-B716A5EFB9B4}"/>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6E8C7222-74EA-CC58-3333-6EFA24721A0F}"/>
              </a:ext>
            </a:extLst>
          </p:cNvPr>
          <p:cNvSpPr/>
          <p:nvPr/>
        </p:nvSpPr>
        <p:spPr>
          <a:xfrm>
            <a:off x="0" y="0"/>
            <a:ext cx="9601200" cy="12801600"/>
          </a:xfrm>
          <a:prstGeom prst="rect">
            <a:avLst/>
          </a:prstGeom>
          <a:solidFill>
            <a:srgbClr val="18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182F3D"/>
              </a:solidFill>
            </a:endParaRPr>
          </a:p>
        </p:txBody>
      </p:sp>
      <p:sp>
        <p:nvSpPr>
          <p:cNvPr id="5" name="título">
            <a:extLst>
              <a:ext uri="{FF2B5EF4-FFF2-40B4-BE49-F238E27FC236}">
                <a16:creationId xmlns:a16="http://schemas.microsoft.com/office/drawing/2014/main" id="{4F8143F6-348A-1062-B562-498C4BBDA739}"/>
              </a:ext>
            </a:extLst>
          </p:cNvPr>
          <p:cNvSpPr txBox="1"/>
          <p:nvPr/>
        </p:nvSpPr>
        <p:spPr>
          <a:xfrm>
            <a:off x="162130" y="6572479"/>
            <a:ext cx="9276940" cy="1323439"/>
          </a:xfrm>
          <a:prstGeom prst="rect">
            <a:avLst/>
          </a:prstGeom>
          <a:noFill/>
        </p:spPr>
        <p:txBody>
          <a:bodyPr wrap="square" rtlCol="0">
            <a:spAutoFit/>
          </a:bodyPr>
          <a:lstStyle/>
          <a:p>
            <a:pPr algn="ctr"/>
            <a:r>
              <a:rPr lang="pt-BR" sz="8000" b="1" dirty="0">
                <a:solidFill>
                  <a:schemeClr val="bg1"/>
                </a:solidFill>
              </a:rPr>
              <a:t>AGRADECIMENTOS</a:t>
            </a:r>
          </a:p>
        </p:txBody>
      </p:sp>
      <p:sp>
        <p:nvSpPr>
          <p:cNvPr id="8" name="Retângulo 7">
            <a:extLst>
              <a:ext uri="{FF2B5EF4-FFF2-40B4-BE49-F238E27FC236}">
                <a16:creationId xmlns:a16="http://schemas.microsoft.com/office/drawing/2014/main" id="{397DEDC9-F33C-ACB8-9FD3-D1FA3F81FF5A}"/>
              </a:ext>
            </a:extLst>
          </p:cNvPr>
          <p:cNvSpPr/>
          <p:nvPr/>
        </p:nvSpPr>
        <p:spPr>
          <a:xfrm>
            <a:off x="566576" y="8150762"/>
            <a:ext cx="8001000" cy="205992"/>
          </a:xfrm>
          <a:prstGeom prst="rect">
            <a:avLst/>
          </a:prstGeom>
          <a:gradFill flip="none" rotWithShape="1">
            <a:gsLst>
              <a:gs pos="0">
                <a:srgbClr val="182F3D"/>
              </a:gs>
              <a:gs pos="100000">
                <a:schemeClr val="tx2">
                  <a:lumMod val="10000"/>
                  <a:lumOff val="90000"/>
                </a:schemeClr>
              </a:gs>
              <a:gs pos="100000">
                <a:srgbClr val="8DC3DA"/>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spaço Reservado para Rodapé 8">
            <a:extLst>
              <a:ext uri="{FF2B5EF4-FFF2-40B4-BE49-F238E27FC236}">
                <a16:creationId xmlns:a16="http://schemas.microsoft.com/office/drawing/2014/main" id="{D921B7E2-93FA-AA46-1675-93A97C29D3F0}"/>
              </a:ext>
            </a:extLst>
          </p:cNvPr>
          <p:cNvSpPr>
            <a:spLocks noGrp="1"/>
          </p:cNvSpPr>
          <p:nvPr>
            <p:ph type="ftr" sz="quarter" idx="11"/>
          </p:nvPr>
        </p:nvSpPr>
        <p:spPr/>
        <p:txBody>
          <a:bodyPr/>
          <a:lstStyle/>
          <a:p>
            <a:r>
              <a:rPr lang="pt-BR"/>
              <a:t>VARIÁVEIS JAVA - ALAN SUMIYA</a:t>
            </a:r>
          </a:p>
        </p:txBody>
      </p:sp>
      <p:sp>
        <p:nvSpPr>
          <p:cNvPr id="10" name="Espaço Reservado para Número de Slide 9">
            <a:extLst>
              <a:ext uri="{FF2B5EF4-FFF2-40B4-BE49-F238E27FC236}">
                <a16:creationId xmlns:a16="http://schemas.microsoft.com/office/drawing/2014/main" id="{C5FC4925-4D43-CB3D-9D45-CE743806EE9C}"/>
              </a:ext>
            </a:extLst>
          </p:cNvPr>
          <p:cNvSpPr>
            <a:spLocks noGrp="1"/>
          </p:cNvSpPr>
          <p:nvPr>
            <p:ph type="sldNum" sz="quarter" idx="12"/>
          </p:nvPr>
        </p:nvSpPr>
        <p:spPr/>
        <p:txBody>
          <a:bodyPr/>
          <a:lstStyle/>
          <a:p>
            <a:fld id="{F04406A9-6A94-4DB8-8E64-4FCEC4EBED2C}" type="slidenum">
              <a:rPr lang="pt-BR" smtClean="0"/>
              <a:t>8</a:t>
            </a:fld>
            <a:endParaRPr lang="pt-BR"/>
          </a:p>
        </p:txBody>
      </p:sp>
    </p:spTree>
    <p:extLst>
      <p:ext uri="{BB962C8B-B14F-4D97-AF65-F5344CB8AC3E}">
        <p14:creationId xmlns:p14="http://schemas.microsoft.com/office/powerpoint/2010/main" val="203282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23C80-EDEB-F8D6-E61B-36F7E15A36F9}"/>
            </a:ext>
          </a:extLst>
        </p:cNvPr>
        <p:cNvGrpSpPr/>
        <p:nvPr/>
      </p:nvGrpSpPr>
      <p:grpSpPr>
        <a:xfrm>
          <a:off x="0" y="0"/>
          <a:ext cx="0" cy="0"/>
          <a:chOff x="0" y="0"/>
          <a:chExt cx="0" cy="0"/>
        </a:xfrm>
      </p:grpSpPr>
      <p:sp>
        <p:nvSpPr>
          <p:cNvPr id="14" name="Retângulo 13">
            <a:hlinkClick r:id="rId2"/>
            <a:extLst>
              <a:ext uri="{FF2B5EF4-FFF2-40B4-BE49-F238E27FC236}">
                <a16:creationId xmlns:a16="http://schemas.microsoft.com/office/drawing/2014/main" id="{C1818437-8565-ECFB-4E5A-C83CEA12C220}"/>
              </a:ext>
            </a:extLst>
          </p:cNvPr>
          <p:cNvSpPr/>
          <p:nvPr/>
        </p:nvSpPr>
        <p:spPr>
          <a:xfrm>
            <a:off x="0" y="0"/>
            <a:ext cx="9601200" cy="12801600"/>
          </a:xfrm>
          <a:prstGeom prst="rect">
            <a:avLst/>
          </a:prstGeom>
          <a:solidFill>
            <a:srgbClr val="8DC3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ítulo">
            <a:extLst>
              <a:ext uri="{FF2B5EF4-FFF2-40B4-BE49-F238E27FC236}">
                <a16:creationId xmlns:a16="http://schemas.microsoft.com/office/drawing/2014/main" id="{4E7052B4-5A26-D7AF-DEEC-FF54740A733E}"/>
              </a:ext>
            </a:extLst>
          </p:cNvPr>
          <p:cNvSpPr txBox="1"/>
          <p:nvPr/>
        </p:nvSpPr>
        <p:spPr>
          <a:xfrm>
            <a:off x="1236122" y="741126"/>
            <a:ext cx="7521016" cy="707886"/>
          </a:xfrm>
          <a:prstGeom prst="rect">
            <a:avLst/>
          </a:prstGeom>
          <a:noFill/>
        </p:spPr>
        <p:txBody>
          <a:bodyPr wrap="square" rtlCol="0">
            <a:spAutoFit/>
          </a:bodyPr>
          <a:lstStyle/>
          <a:p>
            <a:r>
              <a:rPr lang="pt-BR" sz="4000" b="1" dirty="0">
                <a:solidFill>
                  <a:srgbClr val="182F3D"/>
                </a:solidFill>
              </a:rPr>
              <a:t>OBRIGADO POR LER ATÉ AQUI</a:t>
            </a:r>
          </a:p>
        </p:txBody>
      </p:sp>
      <p:sp>
        <p:nvSpPr>
          <p:cNvPr id="7" name="Retângulo 6">
            <a:extLst>
              <a:ext uri="{FF2B5EF4-FFF2-40B4-BE49-F238E27FC236}">
                <a16:creationId xmlns:a16="http://schemas.microsoft.com/office/drawing/2014/main" id="{8BA2EE1E-F85C-5BC4-F7AE-915DAA5C12B2}"/>
              </a:ext>
            </a:extLst>
          </p:cNvPr>
          <p:cNvSpPr/>
          <p:nvPr/>
        </p:nvSpPr>
        <p:spPr>
          <a:xfrm>
            <a:off x="1092122" y="0"/>
            <a:ext cx="144000" cy="1371508"/>
          </a:xfrm>
          <a:prstGeom prst="rect">
            <a:avLst/>
          </a:prstGeom>
          <a:gradFill flip="none" rotWithShape="1">
            <a:gsLst>
              <a:gs pos="0">
                <a:srgbClr val="182F3D"/>
              </a:gs>
              <a:gs pos="100000">
                <a:schemeClr val="tx2">
                  <a:lumMod val="10000"/>
                  <a:lumOff val="90000"/>
                </a:schemeClr>
              </a:gs>
              <a:gs pos="100000">
                <a:srgbClr val="8DC3DA"/>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exto">
            <a:extLst>
              <a:ext uri="{FF2B5EF4-FFF2-40B4-BE49-F238E27FC236}">
                <a16:creationId xmlns:a16="http://schemas.microsoft.com/office/drawing/2014/main" id="{BB0BD934-473E-2273-4933-57B137A76347}"/>
              </a:ext>
            </a:extLst>
          </p:cNvPr>
          <p:cNvSpPr txBox="1"/>
          <p:nvPr/>
        </p:nvSpPr>
        <p:spPr>
          <a:xfrm>
            <a:off x="1092122" y="1685949"/>
            <a:ext cx="7521016" cy="6001643"/>
          </a:xfrm>
          <a:prstGeom prst="rect">
            <a:avLst/>
          </a:prstGeom>
          <a:noFill/>
        </p:spPr>
        <p:txBody>
          <a:bodyPr wrap="square" rtlCol="0">
            <a:spAutoFit/>
          </a:bodyPr>
          <a:lstStyle/>
          <a:p>
            <a:pPr algn="just"/>
            <a:r>
              <a:rPr lang="pt-BR" sz="2400" dirty="0"/>
              <a:t>A comunidade Java é um dos maiores tesouros da programação. Agradeço a todos os desenvolvedores, professores e entusiastas que contribuem para o crescimento da linguagem. Agradeço também aos criadores de ferramentas e frameworks open-</a:t>
            </a:r>
            <a:r>
              <a:rPr lang="pt-BR" sz="2400" dirty="0" err="1"/>
              <a:t>source</a:t>
            </a:r>
            <a:r>
              <a:rPr lang="pt-BR" sz="2400" dirty="0"/>
              <a:t> que tornam o desenvolvimento em Java mais eficiente e prazeroso. Este ebook é uma pequena contribuição para essa grande comunidade.</a:t>
            </a:r>
          </a:p>
          <a:p>
            <a:pPr algn="just"/>
            <a:endParaRPr lang="pt-BR" sz="2400" dirty="0"/>
          </a:p>
          <a:p>
            <a:pPr algn="just"/>
            <a:r>
              <a:rPr lang="pt-BR" sz="2400" dirty="0"/>
              <a:t>Esse Ebook foi gerado por IA e diagramado por humano. O passo a passo se encontra no meu </a:t>
            </a:r>
            <a:r>
              <a:rPr lang="pt-BR" sz="2400" dirty="0" err="1"/>
              <a:t>Github</a:t>
            </a:r>
            <a:endParaRPr lang="pt-BR" sz="2400" dirty="0"/>
          </a:p>
          <a:p>
            <a:pPr algn="just"/>
            <a:endParaRPr lang="pt-BR" sz="2400" dirty="0"/>
          </a:p>
          <a:p>
            <a:pPr algn="just"/>
            <a:r>
              <a:rPr lang="pt-BR" sz="2400" dirty="0"/>
              <a:t>Esse conteúdo foi gerado com fins didáticos de construção, não foi realizada uma validação cuidadosa humana no conteúdo e pode conter erros gerados por uma IA. </a:t>
            </a:r>
          </a:p>
        </p:txBody>
      </p:sp>
      <p:sp>
        <p:nvSpPr>
          <p:cNvPr id="8" name="Espaço Reservado para Rodapé 7">
            <a:extLst>
              <a:ext uri="{FF2B5EF4-FFF2-40B4-BE49-F238E27FC236}">
                <a16:creationId xmlns:a16="http://schemas.microsoft.com/office/drawing/2014/main" id="{FB1B7D84-6C2F-682E-83CC-9A3F42DF0176}"/>
              </a:ext>
            </a:extLst>
          </p:cNvPr>
          <p:cNvSpPr>
            <a:spLocks noGrp="1"/>
          </p:cNvSpPr>
          <p:nvPr>
            <p:ph type="ftr" sz="quarter" idx="11"/>
          </p:nvPr>
        </p:nvSpPr>
        <p:spPr/>
        <p:txBody>
          <a:bodyPr/>
          <a:lstStyle/>
          <a:p>
            <a:r>
              <a:rPr lang="pt-BR"/>
              <a:t>VARIÁVEIS JAVA - ALAN SUMIYA</a:t>
            </a:r>
          </a:p>
        </p:txBody>
      </p:sp>
      <p:sp>
        <p:nvSpPr>
          <p:cNvPr id="11" name="Espaço Reservado para Número de Slide 10">
            <a:extLst>
              <a:ext uri="{FF2B5EF4-FFF2-40B4-BE49-F238E27FC236}">
                <a16:creationId xmlns:a16="http://schemas.microsoft.com/office/drawing/2014/main" id="{6B1E1D54-FBAD-93C1-34CB-123052869035}"/>
              </a:ext>
            </a:extLst>
          </p:cNvPr>
          <p:cNvSpPr>
            <a:spLocks noGrp="1"/>
          </p:cNvSpPr>
          <p:nvPr>
            <p:ph type="sldNum" sz="quarter" idx="12"/>
          </p:nvPr>
        </p:nvSpPr>
        <p:spPr/>
        <p:txBody>
          <a:bodyPr/>
          <a:lstStyle/>
          <a:p>
            <a:fld id="{F04406A9-6A94-4DB8-8E64-4FCEC4EBED2C}" type="slidenum">
              <a:rPr lang="pt-BR" smtClean="0"/>
              <a:t>9</a:t>
            </a:fld>
            <a:endParaRPr lang="pt-BR" dirty="0"/>
          </a:p>
        </p:txBody>
      </p:sp>
      <p:sp>
        <p:nvSpPr>
          <p:cNvPr id="3" name="texto">
            <a:extLst>
              <a:ext uri="{FF2B5EF4-FFF2-40B4-BE49-F238E27FC236}">
                <a16:creationId xmlns:a16="http://schemas.microsoft.com/office/drawing/2014/main" id="{5BEE1C98-4F9F-54BE-6DB7-54E76A540BD1}"/>
              </a:ext>
            </a:extLst>
          </p:cNvPr>
          <p:cNvSpPr txBox="1"/>
          <p:nvPr/>
        </p:nvSpPr>
        <p:spPr>
          <a:xfrm>
            <a:off x="315075" y="9083893"/>
            <a:ext cx="9075109" cy="461665"/>
          </a:xfrm>
          <a:prstGeom prst="rect">
            <a:avLst/>
          </a:prstGeom>
          <a:noFill/>
        </p:spPr>
        <p:txBody>
          <a:bodyPr wrap="square" rtlCol="0">
            <a:spAutoFit/>
          </a:bodyPr>
          <a:lstStyle/>
          <a:p>
            <a:r>
              <a:rPr lang="pt-BR" sz="2400" dirty="0">
                <a:solidFill>
                  <a:srgbClr val="182F3D"/>
                </a:solidFill>
                <a:hlinkClick r:id="rId2"/>
              </a:rPr>
              <a:t>https://github.com/alansumiya/prompts-recipe-to-create-a-ebook</a:t>
            </a:r>
            <a:endParaRPr lang="pt-BR" sz="2400" dirty="0">
              <a:solidFill>
                <a:srgbClr val="182F3D"/>
              </a:solidFill>
            </a:endParaRPr>
          </a:p>
        </p:txBody>
      </p:sp>
      <p:pic>
        <p:nvPicPr>
          <p:cNvPr id="3076" name="Picture 4" descr="Vetor de Github logo vector icon do Stock | Adobe Stock">
            <a:extLst>
              <a:ext uri="{FF2B5EF4-FFF2-40B4-BE49-F238E27FC236}">
                <a16:creationId xmlns:a16="http://schemas.microsoft.com/office/drawing/2014/main" id="{D49F0C2C-F2F9-A487-9043-D13C0E325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316" y="7978623"/>
            <a:ext cx="1054625" cy="1054625"/>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95A15B0B-76DD-43DD-3F96-E82234D0F052}"/>
              </a:ext>
            </a:extLst>
          </p:cNvPr>
          <p:cNvSpPr/>
          <p:nvPr/>
        </p:nvSpPr>
        <p:spPr>
          <a:xfrm>
            <a:off x="1236122" y="10075985"/>
            <a:ext cx="7222078" cy="1789204"/>
          </a:xfrm>
          <a:prstGeom prst="rect">
            <a:avLst/>
          </a:prstGeom>
          <a:solidFill>
            <a:srgbClr val="182F3D"/>
          </a:solidFill>
          <a:ln>
            <a:solidFill>
              <a:srgbClr val="182F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descr="Homem sorrindo com terno&#10;&#10;Descrição gerada automaticamente">
            <a:extLst>
              <a:ext uri="{FF2B5EF4-FFF2-40B4-BE49-F238E27FC236}">
                <a16:creationId xmlns:a16="http://schemas.microsoft.com/office/drawing/2014/main" id="{C6E51CCD-A783-3EED-3B75-8E6955D3F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569" y="10242705"/>
            <a:ext cx="1473571" cy="14557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CaixaDeTexto 9">
            <a:extLst>
              <a:ext uri="{FF2B5EF4-FFF2-40B4-BE49-F238E27FC236}">
                <a16:creationId xmlns:a16="http://schemas.microsoft.com/office/drawing/2014/main" id="{B1D260F4-6C37-9652-5AB0-56C45E45F3F5}"/>
              </a:ext>
            </a:extLst>
          </p:cNvPr>
          <p:cNvSpPr txBox="1"/>
          <p:nvPr/>
        </p:nvSpPr>
        <p:spPr>
          <a:xfrm>
            <a:off x="3180398" y="10176139"/>
            <a:ext cx="1413400" cy="923330"/>
          </a:xfrm>
          <a:prstGeom prst="rect">
            <a:avLst/>
          </a:prstGeom>
          <a:noFill/>
        </p:spPr>
        <p:txBody>
          <a:bodyPr wrap="none" rtlCol="0">
            <a:spAutoFit/>
          </a:bodyPr>
          <a:lstStyle/>
          <a:p>
            <a:r>
              <a:rPr lang="pt-BR" u="sng" dirty="0">
                <a:solidFill>
                  <a:srgbClr val="8DC3DA"/>
                </a:solidFill>
              </a:rPr>
              <a:t>Autor:</a:t>
            </a:r>
          </a:p>
          <a:p>
            <a:endParaRPr lang="pt-BR" u="sng" dirty="0">
              <a:solidFill>
                <a:srgbClr val="8DC3DA"/>
              </a:solidFill>
            </a:endParaRPr>
          </a:p>
          <a:p>
            <a:r>
              <a:rPr lang="pt-BR" dirty="0">
                <a:solidFill>
                  <a:srgbClr val="8DC3DA"/>
                </a:solidFill>
              </a:rPr>
              <a:t>Alan Sumiya</a:t>
            </a:r>
          </a:p>
        </p:txBody>
      </p:sp>
    </p:spTree>
    <p:extLst>
      <p:ext uri="{BB962C8B-B14F-4D97-AF65-F5344CB8AC3E}">
        <p14:creationId xmlns:p14="http://schemas.microsoft.com/office/powerpoint/2010/main" val="79235850"/>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DA25B29F9BEA045B554868504EA38CC" ma:contentTypeVersion="12" ma:contentTypeDescription="Crie um novo documento." ma:contentTypeScope="" ma:versionID="663d4a342531c8f8c4405f43229adbfe">
  <xsd:schema xmlns:xsd="http://www.w3.org/2001/XMLSchema" xmlns:xs="http://www.w3.org/2001/XMLSchema" xmlns:p="http://schemas.microsoft.com/office/2006/metadata/properties" xmlns:ns3="61aa556a-019a-4f04-9356-7fb9182f0de8" targetNamespace="http://schemas.microsoft.com/office/2006/metadata/properties" ma:root="true" ma:fieldsID="e05570cea5568682337937b39f485025" ns3:_="">
    <xsd:import namespace="61aa556a-019a-4f04-9356-7fb9182f0de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_activity" minOccurs="0"/>
                <xsd:element ref="ns3:MediaServiceDateTaken" minOccurs="0"/>
                <xsd:element ref="ns3:MediaServiceSystemTag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aa556a-019a-4f04-9356-7fb9182f0d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_activity" ma:index="16" nillable="true" ma:displayName="_activity" ma:hidden="true" ma:internalName="_activity">
      <xsd:simpleType>
        <xsd:restriction base="dms:Note"/>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Location" ma:index="19" nillable="true" ma:displayName="Location" ma:descrip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1aa556a-019a-4f04-9356-7fb9182f0de8" xsi:nil="true"/>
  </documentManagement>
</p:properties>
</file>

<file path=customXml/itemProps1.xml><?xml version="1.0" encoding="utf-8"?>
<ds:datastoreItem xmlns:ds="http://schemas.openxmlformats.org/officeDocument/2006/customXml" ds:itemID="{494251A1-34FA-4A91-9B51-7AB17BF869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aa556a-019a-4f04-9356-7fb9182f0d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4A0D4F-981D-4ABF-BAC9-092D21E48BBF}">
  <ds:schemaRefs>
    <ds:schemaRef ds:uri="http://schemas.microsoft.com/sharepoint/v3/contenttype/forms"/>
  </ds:schemaRefs>
</ds:datastoreItem>
</file>

<file path=customXml/itemProps3.xml><?xml version="1.0" encoding="utf-8"?>
<ds:datastoreItem xmlns:ds="http://schemas.openxmlformats.org/officeDocument/2006/customXml" ds:itemID="{DE5FE979-2C1F-4A09-8573-B5B5E48006DF}">
  <ds:schemaRefs>
    <ds:schemaRef ds:uri="http://purl.org/dc/term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 ds:uri="61aa556a-019a-4f04-9356-7fb9182f0de8"/>
  </ds:schemaRefs>
</ds:datastoreItem>
</file>

<file path=docProps/app.xml><?xml version="1.0" encoding="utf-8"?>
<Properties xmlns="http://schemas.openxmlformats.org/officeDocument/2006/extended-properties" xmlns:vt="http://schemas.openxmlformats.org/officeDocument/2006/docPropsVTypes">
  <Template>Office Theme</Template>
  <TotalTime>585</TotalTime>
  <Words>643</Words>
  <Application>Microsoft Office PowerPoint</Application>
  <PresentationFormat>Papel A3 (297 x 420 mm)</PresentationFormat>
  <Paragraphs>69</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Aptos</vt:lpstr>
      <vt:lpstr>Aptos Display</vt:lpstr>
      <vt:lpstr>Arial</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Alan Tamotsu Sumiya</dc:creator>
  <cp:lastModifiedBy>Alan Tamotsu Sumiya</cp:lastModifiedBy>
  <cp:revision>1</cp:revision>
  <dcterms:created xsi:type="dcterms:W3CDTF">2024-11-08T14:00:43Z</dcterms:created>
  <dcterms:modified xsi:type="dcterms:W3CDTF">2024-11-11T13:47:21Z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0x0101000DA25B29F9BEA045B554868504EA38CC</vt:lpwstr>
  </property>
</Properties>
</file>