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EE40BD4-7714-433C-B972-E9325921C65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24" descr=""/>
          <p:cNvPicPr/>
          <p:nvPr/>
        </p:nvPicPr>
        <p:blipFill>
          <a:blip r:embed="rId1"/>
          <a:stretch/>
        </p:blipFill>
        <p:spPr>
          <a:xfrm>
            <a:off x="758880" y="2784960"/>
            <a:ext cx="469440" cy="469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57200" y="3205440"/>
            <a:ext cx="1072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Server Apps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354760" y="1285200"/>
            <a:ext cx="845640" cy="356040"/>
          </a:xfrm>
          <a:prstGeom prst="rect">
            <a:avLst/>
          </a:prstGeom>
          <a:ln w="19080">
            <a:solidFill>
              <a:srgbClr val="3465a4"/>
            </a:solidFill>
            <a:round/>
          </a:ln>
        </p:spPr>
      </p:pic>
      <p:cxnSp>
        <p:nvCxnSpPr>
          <p:cNvPr id="44" name="Line 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45" name="CustomShape 3"/>
          <p:cNvSpPr/>
          <p:nvPr/>
        </p:nvSpPr>
        <p:spPr>
          <a:xfrm>
            <a:off x="548640" y="1097280"/>
            <a:ext cx="15544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Client Credential / Access Token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6" name="Graphic 23" descr=""/>
          <p:cNvPicPr/>
          <p:nvPr/>
        </p:nvPicPr>
        <p:blipFill>
          <a:blip r:embed="rId3"/>
          <a:stretch/>
        </p:blipFill>
        <p:spPr>
          <a:xfrm>
            <a:off x="8214840" y="256536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7792560" y="3120120"/>
            <a:ext cx="1442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DynamoDB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" name="Graphic 17" descr=""/>
          <p:cNvPicPr/>
          <p:nvPr/>
        </p:nvPicPr>
        <p:blipFill>
          <a:blip r:embed="rId4"/>
          <a:stretch/>
        </p:blipFill>
        <p:spPr>
          <a:xfrm>
            <a:off x="2687400" y="2685960"/>
            <a:ext cx="558720" cy="55872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2377440" y="3206880"/>
            <a:ext cx="1236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API Gateway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(Usage Plan)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" name="Graphic 10" descr=""/>
          <p:cNvPicPr/>
          <p:nvPr/>
        </p:nvPicPr>
        <p:blipFill>
          <a:blip r:embed="rId5"/>
          <a:stretch/>
        </p:blipFill>
        <p:spPr>
          <a:xfrm>
            <a:off x="4434480" y="2064240"/>
            <a:ext cx="514080" cy="514080"/>
          </a:xfrm>
          <a:prstGeom prst="rect">
            <a:avLst/>
          </a:prstGeom>
          <a:ln>
            <a:noFill/>
          </a:ln>
        </p:spPr>
      </p:pic>
      <p:sp>
        <p:nvSpPr>
          <p:cNvPr id="51" name="CustomShape 6"/>
          <p:cNvSpPr/>
          <p:nvPr/>
        </p:nvSpPr>
        <p:spPr>
          <a:xfrm>
            <a:off x="4174560" y="2553120"/>
            <a:ext cx="1073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Lambda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Authorizer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2" name="Graphic 26" descr=""/>
          <p:cNvPicPr/>
          <p:nvPr/>
        </p:nvPicPr>
        <p:blipFill>
          <a:blip r:embed="rId6"/>
          <a:stretch/>
        </p:blipFill>
        <p:spPr>
          <a:xfrm>
            <a:off x="5913360" y="2656800"/>
            <a:ext cx="487440" cy="487440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5760720" y="3114000"/>
            <a:ext cx="699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SQS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(DLQ)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4213440" y="3952800"/>
            <a:ext cx="90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Lambda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5" name="Graphic 10_0" descr=""/>
          <p:cNvPicPr/>
          <p:nvPr/>
        </p:nvPicPr>
        <p:blipFill>
          <a:blip r:embed="rId7"/>
          <a:stretch/>
        </p:blipFill>
        <p:spPr>
          <a:xfrm>
            <a:off x="4428000" y="3479760"/>
            <a:ext cx="514080" cy="514080"/>
          </a:xfrm>
          <a:prstGeom prst="rect">
            <a:avLst/>
          </a:prstGeom>
          <a:ln>
            <a:noFill/>
          </a:ln>
        </p:spPr>
      </p:pic>
      <p:sp>
        <p:nvSpPr>
          <p:cNvPr id="56" name="Line 9"/>
          <p:cNvSpPr/>
          <p:nvPr/>
        </p:nvSpPr>
        <p:spPr>
          <a:xfrm>
            <a:off x="1188720" y="302256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1297440" y="2774880"/>
            <a:ext cx="1236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POST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58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custDash>
              <a:ds d="600000" sp="300000"/>
            </a:custDash>
            <a:headEnd len="med" type="triangle" w="med"/>
            <a:tailEnd len="med" type="triangle" w="med"/>
          </a:ln>
        </p:spPr>
      </p:cxnSp>
      <p:sp>
        <p:nvSpPr>
          <p:cNvPr id="59" name="CustomShape 12"/>
          <p:cNvSpPr/>
          <p:nvPr/>
        </p:nvSpPr>
        <p:spPr>
          <a:xfrm>
            <a:off x="3744720" y="1408680"/>
            <a:ext cx="1097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Validate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JWT (local)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3396960" y="3698640"/>
            <a:ext cx="1005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Proxy Integration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1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62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63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64" name="CustomShape 17"/>
          <p:cNvSpPr/>
          <p:nvPr/>
        </p:nvSpPr>
        <p:spPr>
          <a:xfrm>
            <a:off x="1297440" y="2990880"/>
            <a:ext cx="1236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API Key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5" name="Graphic 10_1" descr=""/>
          <p:cNvPicPr/>
          <p:nvPr/>
        </p:nvPicPr>
        <p:blipFill>
          <a:blip r:embed="rId8"/>
          <a:stretch/>
        </p:blipFill>
        <p:spPr>
          <a:xfrm>
            <a:off x="6948000" y="2651760"/>
            <a:ext cx="514080" cy="514080"/>
          </a:xfrm>
          <a:prstGeom prst="rect">
            <a:avLst/>
          </a:prstGeom>
          <a:ln>
            <a:noFill/>
          </a:ln>
        </p:spPr>
      </p:pic>
      <p:sp>
        <p:nvSpPr>
          <p:cNvPr id="66" name="CustomShape 18"/>
          <p:cNvSpPr/>
          <p:nvPr/>
        </p:nvSpPr>
        <p:spPr>
          <a:xfrm>
            <a:off x="6769440" y="3124800"/>
            <a:ext cx="90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mazon Ember"/>
              </a:rPr>
              <a:t>Lambda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Line 19"/>
          <p:cNvSpPr/>
          <p:nvPr/>
        </p:nvSpPr>
        <p:spPr>
          <a:xfrm>
            <a:off x="6400800" y="2931120"/>
            <a:ext cx="54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20"/>
          <p:cNvSpPr/>
          <p:nvPr/>
        </p:nvSpPr>
        <p:spPr>
          <a:xfrm>
            <a:off x="7462080" y="2931120"/>
            <a:ext cx="7675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1"/>
          <p:cNvSpPr txBox="1"/>
          <p:nvPr/>
        </p:nvSpPr>
        <p:spPr>
          <a:xfrm>
            <a:off x="731520" y="365760"/>
            <a:ext cx="268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General Logging Service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2022-04-22T19:04:24Z</dcterms:created>
  <dc:creator/>
  <dc:description/>
  <dc:language>en-US</dc:language>
  <cp:lastModifiedBy/>
  <dcterms:modified xsi:type="dcterms:W3CDTF">2022-04-22T21:24:08Z</dcterms:modified>
  <cp:revision>3</cp:revision>
  <dc:subject/>
  <dc:title/>
</cp:coreProperties>
</file>