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2" r:id="rId5"/>
    <p:sldId id="260" r:id="rId6"/>
    <p:sldId id="269" r:id="rId7"/>
    <p:sldId id="270" r:id="rId8"/>
    <p:sldId id="261" r:id="rId9"/>
    <p:sldId id="256" r:id="rId10"/>
    <p:sldId id="258" r:id="rId11"/>
    <p:sldId id="267" r:id="rId12"/>
    <p:sldId id="262" r:id="rId13"/>
    <p:sldId id="268" r:id="rId14"/>
    <p:sldId id="263" r:id="rId15"/>
    <p:sldId id="264" r:id="rId16"/>
    <p:sldId id="273" r:id="rId17"/>
    <p:sldId id="271" r:id="rId18"/>
    <p:sldId id="275" r:id="rId19"/>
    <p:sldId id="274" r:id="rId20"/>
    <p:sldId id="276" r:id="rId2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Alam" userId="6b8890ed-cc8e-45ce-9114-6f47cf1bc7d4" providerId="ADAL" clId="{A6840F2B-0DFB-44EF-9A35-164CCDAB39D1}"/>
    <pc:docChg chg="modSld">
      <pc:chgData name="Sameer Alam" userId="6b8890ed-cc8e-45ce-9114-6f47cf1bc7d4" providerId="ADAL" clId="{A6840F2B-0DFB-44EF-9A35-164CCDAB39D1}" dt="2020-01-22T04:33:47.708" v="28" actId="20577"/>
      <pc:docMkLst>
        <pc:docMk/>
      </pc:docMkLst>
      <pc:sldChg chg="modSp mod">
        <pc:chgData name="Sameer Alam" userId="6b8890ed-cc8e-45ce-9114-6f47cf1bc7d4" providerId="ADAL" clId="{A6840F2B-0DFB-44EF-9A35-164CCDAB39D1}" dt="2020-01-22T04:33:47.708" v="28" actId="20577"/>
        <pc:sldMkLst>
          <pc:docMk/>
          <pc:sldMk cId="4127490380" sldId="272"/>
        </pc:sldMkLst>
        <pc:spChg chg="mod">
          <ac:chgData name="Sameer Alam" userId="6b8890ed-cc8e-45ce-9114-6f47cf1bc7d4" providerId="ADAL" clId="{A6840F2B-0DFB-44EF-9A35-164CCDAB39D1}" dt="2020-01-22T04:33:26.962" v="15" actId="20577"/>
          <ac:spMkLst>
            <pc:docMk/>
            <pc:sldMk cId="4127490380" sldId="272"/>
            <ac:spMk id="2" creationId="{00000000-0000-0000-0000-000000000000}"/>
          </ac:spMkLst>
        </pc:spChg>
        <pc:spChg chg="mod">
          <ac:chgData name="Sameer Alam" userId="6b8890ed-cc8e-45ce-9114-6f47cf1bc7d4" providerId="ADAL" clId="{A6840F2B-0DFB-44EF-9A35-164CCDAB39D1}" dt="2020-01-22T04:33:47.708" v="28" actId="20577"/>
          <ac:spMkLst>
            <pc:docMk/>
            <pc:sldMk cId="4127490380" sldId="27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6363-2D50-491C-9F25-BD89716020BA}" type="datetimeFigureOut">
              <a:rPr lang="en-AU" smtClean="0"/>
              <a:t>22/01/2020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2E5F-6C90-4EB5-81D3-EC8BED5E3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27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6363-2D50-491C-9F25-BD89716020BA}" type="datetimeFigureOut">
              <a:rPr lang="en-AU" smtClean="0"/>
              <a:t>22/01/2020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2E5F-6C90-4EB5-81D3-EC8BED5E3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54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6363-2D50-491C-9F25-BD89716020BA}" type="datetimeFigureOut">
              <a:rPr lang="en-AU" smtClean="0"/>
              <a:t>22/01/2020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2E5F-6C90-4EB5-81D3-EC8BED5E3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767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6363-2D50-491C-9F25-BD89716020BA}" type="datetimeFigureOut">
              <a:rPr lang="en-AU" smtClean="0"/>
              <a:t>22/01/2020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2E5F-6C90-4EB5-81D3-EC8BED5E3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311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6363-2D50-491C-9F25-BD89716020BA}" type="datetimeFigureOut">
              <a:rPr lang="en-AU" smtClean="0"/>
              <a:t>22/01/2020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2E5F-6C90-4EB5-81D3-EC8BED5E3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3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6363-2D50-491C-9F25-BD89716020BA}" type="datetimeFigureOut">
              <a:rPr lang="en-AU" smtClean="0"/>
              <a:t>22/01/2020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2E5F-6C90-4EB5-81D3-EC8BED5E3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13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6363-2D50-491C-9F25-BD89716020BA}" type="datetimeFigureOut">
              <a:rPr lang="en-AU" smtClean="0"/>
              <a:t>22/01/2020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2E5F-6C90-4EB5-81D3-EC8BED5E3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55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6363-2D50-491C-9F25-BD89716020BA}" type="datetimeFigureOut">
              <a:rPr lang="en-AU" smtClean="0"/>
              <a:t>22/01/2020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2E5F-6C90-4EB5-81D3-EC8BED5E3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853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6363-2D50-491C-9F25-BD89716020BA}" type="datetimeFigureOut">
              <a:rPr lang="en-AU" smtClean="0"/>
              <a:t>22/01/2020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2E5F-6C90-4EB5-81D3-EC8BED5E3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36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6363-2D50-491C-9F25-BD89716020BA}" type="datetimeFigureOut">
              <a:rPr lang="en-AU" smtClean="0"/>
              <a:t>22/01/2020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2E5F-6C90-4EB5-81D3-EC8BED5E3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15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6363-2D50-491C-9F25-BD89716020BA}" type="datetimeFigureOut">
              <a:rPr lang="en-AU" smtClean="0"/>
              <a:t>22/01/2020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2E5F-6C90-4EB5-81D3-EC8BED5E3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46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6363-2D50-491C-9F25-BD89716020BA}" type="datetimeFigureOut">
              <a:rPr lang="en-AU" smtClean="0"/>
              <a:t>22/01/2020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2E5F-6C90-4EB5-81D3-EC8BED5E3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50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M6932</a:t>
            </a:r>
            <a:br>
              <a:rPr lang="en-SG" dirty="0"/>
            </a:br>
            <a:r>
              <a:rPr lang="en-SG" dirty="0"/>
              <a:t>Air Traffic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Tutorial 1</a:t>
            </a:r>
          </a:p>
          <a:p>
            <a:pPr algn="l"/>
            <a:r>
              <a:rPr lang="en-SG"/>
              <a:t>Date </a:t>
            </a:r>
            <a:r>
              <a:rPr lang="en-SG" dirty="0"/>
              <a:t>Due: 38</a:t>
            </a:r>
            <a:r>
              <a:rPr lang="en-SG" baseline="30000" dirty="0"/>
              <a:t>th</a:t>
            </a:r>
            <a:r>
              <a:rPr lang="en-SG" dirty="0"/>
              <a:t> Jan 2020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749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568952" cy="3960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528" y="260648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Given: Traffic flow data</a:t>
            </a:r>
          </a:p>
        </p:txBody>
      </p:sp>
    </p:spTree>
    <p:extLst>
      <p:ext uri="{BB962C8B-B14F-4D97-AF65-F5344CB8AC3E}">
        <p14:creationId xmlns:p14="http://schemas.microsoft.com/office/powerpoint/2010/main" val="245831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133416"/>
            <a:ext cx="6093263" cy="56886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1520" y="116632"/>
            <a:ext cx="424847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1: Compute Traffic load per Sector per Hour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Sector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	(2+2) is Traffic load on A-F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	3 is the load on B-A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	(3+2+1) is load on A-B, A-C and A-E, which are using same segment (A-1) after which are split in (2+1) and (3) (Avoid double counting the load).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49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96753"/>
            <a:ext cx="6872492" cy="56612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1520" y="188640"/>
            <a:ext cx="7027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Therefore Traffic load in Sector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 Hour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400" y="644292"/>
            <a:ext cx="728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 Traffic load in all other Sectors/per Hour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34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612" y="260648"/>
            <a:ext cx="1896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Exercise 3: </a:t>
            </a:r>
            <a:endParaRPr lang="en-SG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23557" y="260647"/>
            <a:ext cx="527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Develop a flight plan using </a:t>
            </a:r>
            <a:r>
              <a:rPr lang="en-SG" sz="2400" dirty="0" err="1">
                <a:latin typeface="Arial" panose="020B0604020202020204" pitchFamily="34" charset="0"/>
                <a:cs typeface="Arial" panose="020B0604020202020204" pitchFamily="34" charset="0"/>
              </a:rPr>
              <a:t>SkyVector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0768"/>
            <a:ext cx="8385199" cy="295737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043608" y="2420888"/>
            <a:ext cx="2448272" cy="2448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3888" y="4501100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WSSS (ICAO letter Airport Code for Singapore)</a:t>
            </a:r>
          </a:p>
          <a:p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This will centre the map on to </a:t>
            </a:r>
            <a:r>
              <a:rPr lang="en-SG" sz="2400" dirty="0" err="1">
                <a:latin typeface="Arial" panose="020B0604020202020204" pitchFamily="34" charset="0"/>
                <a:cs typeface="Arial" panose="020B0604020202020204" pitchFamily="34" charset="0"/>
              </a:rPr>
              <a:t>Singapre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9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612" y="260648"/>
            <a:ext cx="1896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Exercise 3: </a:t>
            </a:r>
            <a:endParaRPr lang="en-SG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23557" y="260647"/>
            <a:ext cx="527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Develop a flight plan using </a:t>
            </a:r>
            <a:r>
              <a:rPr lang="en-SG" sz="2400" dirty="0" err="1">
                <a:latin typeface="Arial" panose="020B0604020202020204" pitchFamily="34" charset="0"/>
                <a:cs typeface="Arial" panose="020B0604020202020204" pitchFamily="34" charset="0"/>
              </a:rPr>
              <a:t>SkyVector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0768"/>
            <a:ext cx="8385199" cy="295737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835696" y="2420888"/>
            <a:ext cx="2160240" cy="3096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84496" y="5378264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Click Flight Plan option</a:t>
            </a:r>
          </a:p>
        </p:txBody>
      </p:sp>
    </p:spTree>
    <p:extLst>
      <p:ext uri="{BB962C8B-B14F-4D97-AF65-F5344CB8AC3E}">
        <p14:creationId xmlns:p14="http://schemas.microsoft.com/office/powerpoint/2010/main" val="132028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612" y="260648"/>
            <a:ext cx="1896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Exercise 3: </a:t>
            </a:r>
            <a:endParaRPr lang="en-SG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23557" y="260647"/>
            <a:ext cx="527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Develop a flight plan using </a:t>
            </a:r>
            <a:r>
              <a:rPr lang="en-SG" sz="2400" dirty="0" err="1">
                <a:latin typeface="Arial" panose="020B0604020202020204" pitchFamily="34" charset="0"/>
                <a:cs typeface="Arial" panose="020B0604020202020204" pitchFamily="34" charset="0"/>
              </a:rPr>
              <a:t>SkyVector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79" y="1772816"/>
            <a:ext cx="589398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2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612" y="260648"/>
            <a:ext cx="1896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Exercise 3: </a:t>
            </a:r>
            <a:endParaRPr lang="en-SG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23557" y="260647"/>
            <a:ext cx="527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Develop a flight plan using </a:t>
            </a:r>
            <a:r>
              <a:rPr lang="en-SG" sz="2400" dirty="0" err="1">
                <a:latin typeface="Arial" panose="020B0604020202020204" pitchFamily="34" charset="0"/>
                <a:cs typeface="Arial" panose="020B0604020202020204" pitchFamily="34" charset="0"/>
              </a:rPr>
              <a:t>SkyVector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077" y="1412776"/>
            <a:ext cx="89289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Departure Airport: Singapore Changi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Destination Airport: Kuala Lumpur International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Speed 140 knots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Altitude 7000 feet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ETD: 1300 08/26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Route:  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From Singapore follow departure route to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Johar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Bahru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NavAid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VJB,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then follow out bound radial 319 degrees on airway R325,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intercept waypoint REDUK  and then.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intercept waypoint SAROX,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turn to airway G334 on inbound radial 274 of VKL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navaid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follow arrival route to Kuala Lumpur International airport.   </a:t>
            </a:r>
          </a:p>
        </p:txBody>
      </p:sp>
    </p:spTree>
    <p:extLst>
      <p:ext uri="{BB962C8B-B14F-4D97-AF65-F5344CB8AC3E}">
        <p14:creationId xmlns:p14="http://schemas.microsoft.com/office/powerpoint/2010/main" val="375197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28" y="1593945"/>
            <a:ext cx="5895343" cy="367011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40152" y="4365104"/>
            <a:ext cx="1656184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224612" y="260648"/>
            <a:ext cx="1896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Exercise 3: </a:t>
            </a:r>
            <a:endParaRPr lang="en-SG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23557" y="260647"/>
            <a:ext cx="527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Develop a flight plan using </a:t>
            </a:r>
            <a:r>
              <a:rPr lang="en-SG" sz="2400" dirty="0" err="1">
                <a:latin typeface="Arial" panose="020B0604020202020204" pitchFamily="34" charset="0"/>
                <a:cs typeface="Arial" panose="020B0604020202020204" pitchFamily="34" charset="0"/>
              </a:rPr>
              <a:t>SkyVector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8212" y="5674022"/>
            <a:ext cx="5907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SG" sz="2400" dirty="0" err="1">
                <a:latin typeface="Arial" panose="020B0604020202020204" pitchFamily="34" charset="0"/>
                <a:cs typeface="Arial" panose="020B0604020202020204" pitchFamily="34" charset="0"/>
              </a:rPr>
              <a:t>NavLog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 and generate Flight Pan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Submit Flight Plan</a:t>
            </a:r>
          </a:p>
        </p:txBody>
      </p:sp>
    </p:spTree>
    <p:extLst>
      <p:ext uri="{BB962C8B-B14F-4D97-AF65-F5344CB8AC3E}">
        <p14:creationId xmlns:p14="http://schemas.microsoft.com/office/powerpoint/2010/main" val="146277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708953"/>
            <a:ext cx="7416824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A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 1: Compute hourly demand for Sectors in a given Airspace and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identify </a:t>
            </a:r>
            <a:r>
              <a:rPr lang="en-AU" sz="2400" b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overload sector </a:t>
            </a:r>
            <a:r>
              <a:rPr lang="en-A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sectors that can be </a:t>
            </a:r>
            <a:r>
              <a:rPr lang="en-AU" sz="2400" b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merged</a:t>
            </a:r>
            <a:endParaRPr lang="en-AU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endParaRPr lang="en-AU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A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Given Inputs:</a:t>
            </a:r>
            <a:endParaRPr lang="en-SG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A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Airspace structure</a:t>
            </a:r>
            <a:endParaRPr lang="en-SG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A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Sector Capacity</a:t>
            </a:r>
            <a:endParaRPr lang="en-SG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A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Hourly Traffic Flow </a:t>
            </a:r>
            <a:endParaRPr lang="en-SG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5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40768"/>
            <a:ext cx="5616624" cy="52770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3848" y="476672"/>
            <a:ext cx="342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Airspace Structure</a:t>
            </a:r>
          </a:p>
        </p:txBody>
      </p:sp>
    </p:spTree>
    <p:extLst>
      <p:ext uri="{BB962C8B-B14F-4D97-AF65-F5344CB8AC3E}">
        <p14:creationId xmlns:p14="http://schemas.microsoft.com/office/powerpoint/2010/main" val="414396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5472608" cy="14235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91780" y="404664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Sector Hourly Capacity</a:t>
            </a:r>
          </a:p>
        </p:txBody>
      </p:sp>
    </p:spTree>
    <p:extLst>
      <p:ext uri="{BB962C8B-B14F-4D97-AF65-F5344CB8AC3E}">
        <p14:creationId xmlns:p14="http://schemas.microsoft.com/office/powerpoint/2010/main" val="152018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60648"/>
            <a:ext cx="4032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Hourly Traffic Flow of each Airway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4320480" cy="237626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4320480" cy="2520280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31878"/>
            <a:ext cx="4104456" cy="2385154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77072"/>
            <a:ext cx="4104456" cy="2520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305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458924" cy="2899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31389" y="836712"/>
            <a:ext cx="6739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Step 1: Compute hourly demand for each sector</a:t>
            </a:r>
          </a:p>
        </p:txBody>
      </p:sp>
    </p:spTree>
    <p:extLst>
      <p:ext uri="{BB962C8B-B14F-4D97-AF65-F5344CB8AC3E}">
        <p14:creationId xmlns:p14="http://schemas.microsoft.com/office/powerpoint/2010/main" val="181921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76672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Step 2: Determine Capacity vs Demand by inputting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 sign if Demand </a:t>
            </a:r>
            <a:r>
              <a:rPr lang="en-AU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than</a:t>
            </a:r>
            <a:r>
              <a:rPr lang="en-AU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 sign if Demand </a:t>
            </a:r>
            <a:r>
              <a:rPr lang="en-A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than</a:t>
            </a:r>
            <a:r>
              <a:rPr lang="en-A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 = sign if Demand </a:t>
            </a:r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equal to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43988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96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988840"/>
            <a:ext cx="8424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Step 3: Identify Overload sector and the time period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Step 4: Identify Underload sector and recommend Merge</a:t>
            </a:r>
          </a:p>
        </p:txBody>
      </p:sp>
    </p:spTree>
    <p:extLst>
      <p:ext uri="{BB962C8B-B14F-4D97-AF65-F5344CB8AC3E}">
        <p14:creationId xmlns:p14="http://schemas.microsoft.com/office/powerpoint/2010/main" val="230908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60648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Exercise 2: Compute Traffic load per Airway/Segment and Traffic load per Sector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Airports (Origin/Destination): A, B, C, D, E, F, 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Sectors: a, b, c, d, 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585947"/>
            <a:ext cx="5400600" cy="530494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0568" y="6017766"/>
            <a:ext cx="8429859" cy="87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2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4FBFDF1C6AFE4FB2162137C0FE98B0" ma:contentTypeVersion="11" ma:contentTypeDescription="Create a new document." ma:contentTypeScope="" ma:versionID="440b6ab4e77907a5a603dbbfa36cf3a4">
  <xsd:schema xmlns:xsd="http://www.w3.org/2001/XMLSchema" xmlns:xs="http://www.w3.org/2001/XMLSchema" xmlns:p="http://schemas.microsoft.com/office/2006/metadata/properties" xmlns:ns3="afa4d13e-a399-4de1-936e-7e1ad0d0141d" xmlns:ns4="fb522786-4c98-4b79-80c2-a85157e5160e" targetNamespace="http://schemas.microsoft.com/office/2006/metadata/properties" ma:root="true" ma:fieldsID="56b3fb305901373ccd00c24445657bf5" ns3:_="" ns4:_="">
    <xsd:import namespace="afa4d13e-a399-4de1-936e-7e1ad0d0141d"/>
    <xsd:import namespace="fb522786-4c98-4b79-80c2-a85157e516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4d13e-a399-4de1-936e-7e1ad0d014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22786-4c98-4b79-80c2-a85157e5160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6C2CA7-F4EF-49BB-8188-369CF6EFF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a4d13e-a399-4de1-936e-7e1ad0d0141d"/>
    <ds:schemaRef ds:uri="fb522786-4c98-4b79-80c2-a85157e516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EDCCEB-18C0-447B-9FBE-152C3E8E03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B00EC6-47C4-4ED9-916F-A088D54E68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413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M6932 Air Traffic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Alam</dc:creator>
  <cp:lastModifiedBy>Sameer Alam</cp:lastModifiedBy>
  <cp:revision>17</cp:revision>
  <cp:lastPrinted>2015-07-31T04:22:54Z</cp:lastPrinted>
  <dcterms:created xsi:type="dcterms:W3CDTF">2015-07-31T04:11:42Z</dcterms:created>
  <dcterms:modified xsi:type="dcterms:W3CDTF">2020-01-22T04:33:48Z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0x0101000A4FBFDF1C6AFE4FB2162137C0FE98B0</vt:lpwstr>
  </property>
</Properties>
</file>