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sldIdLst>
    <p:sldId id="391" r:id="rId6"/>
    <p:sldId id="392" r:id="rId7"/>
    <p:sldId id="291" r:id="rId8"/>
    <p:sldId id="267" r:id="rId9"/>
    <p:sldId id="265" r:id="rId10"/>
    <p:sldId id="271" r:id="rId11"/>
    <p:sldId id="394" r:id="rId12"/>
    <p:sldId id="393" r:id="rId13"/>
    <p:sldId id="3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FE8A-2BA1-471E-9169-97A82AC9055D}" v="12" dt="2020-02-19T06:52:3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Alam" userId="6b8890ed-cc8e-45ce-9114-6f47cf1bc7d4" providerId="ADAL" clId="{4BC0FE8A-2BA1-471E-9169-97A82AC9055D}"/>
    <pc:docChg chg="undo custSel addSld delSld modSld">
      <pc:chgData name="Sameer Alam" userId="6b8890ed-cc8e-45ce-9114-6f47cf1bc7d4" providerId="ADAL" clId="{4BC0FE8A-2BA1-471E-9169-97A82AC9055D}" dt="2020-02-19T06:52:52.268" v="293" actId="47"/>
      <pc:docMkLst>
        <pc:docMk/>
      </pc:docMkLst>
      <pc:sldChg chg="del">
        <pc:chgData name="Sameer Alam" userId="6b8890ed-cc8e-45ce-9114-6f47cf1bc7d4" providerId="ADAL" clId="{4BC0FE8A-2BA1-471E-9169-97A82AC9055D}" dt="2020-02-19T06:45:37.507" v="1" actId="47"/>
        <pc:sldMkLst>
          <pc:docMk/>
          <pc:sldMk cId="2654644939" sldId="256"/>
        </pc:sldMkLst>
      </pc:sldChg>
      <pc:sldChg chg="del">
        <pc:chgData name="Sameer Alam" userId="6b8890ed-cc8e-45ce-9114-6f47cf1bc7d4" providerId="ADAL" clId="{4BC0FE8A-2BA1-471E-9169-97A82AC9055D}" dt="2020-02-19T06:45:29.426" v="0" actId="47"/>
        <pc:sldMkLst>
          <pc:docMk/>
          <pc:sldMk cId="3779623936" sldId="261"/>
        </pc:sldMkLst>
      </pc:sldChg>
      <pc:sldChg chg="add">
        <pc:chgData name="Sameer Alam" userId="6b8890ed-cc8e-45ce-9114-6f47cf1bc7d4" providerId="ADAL" clId="{4BC0FE8A-2BA1-471E-9169-97A82AC9055D}" dt="2020-02-19T06:47:22.395" v="134"/>
        <pc:sldMkLst>
          <pc:docMk/>
          <pc:sldMk cId="35513655" sldId="265"/>
        </pc:sldMkLst>
      </pc:sldChg>
      <pc:sldChg chg="add del">
        <pc:chgData name="Sameer Alam" userId="6b8890ed-cc8e-45ce-9114-6f47cf1bc7d4" providerId="ADAL" clId="{4BC0FE8A-2BA1-471E-9169-97A82AC9055D}" dt="2020-02-19T06:47:25.026" v="136" actId="2696"/>
        <pc:sldMkLst>
          <pc:docMk/>
          <pc:sldMk cId="4251420418" sldId="267"/>
        </pc:sldMkLst>
      </pc:sldChg>
      <pc:sldChg chg="addSp modSp add mod">
        <pc:chgData name="Sameer Alam" userId="6b8890ed-cc8e-45ce-9114-6f47cf1bc7d4" providerId="ADAL" clId="{4BC0FE8A-2BA1-471E-9169-97A82AC9055D}" dt="2020-02-19T06:52:47.920" v="292" actId="1076"/>
        <pc:sldMkLst>
          <pc:docMk/>
          <pc:sldMk cId="2420670560" sldId="271"/>
        </pc:sldMkLst>
        <pc:spChg chg="mod">
          <ac:chgData name="Sameer Alam" userId="6b8890ed-cc8e-45ce-9114-6f47cf1bc7d4" providerId="ADAL" clId="{4BC0FE8A-2BA1-471E-9169-97A82AC9055D}" dt="2020-02-19T06:51:51.698" v="271" actId="1076"/>
          <ac:spMkLst>
            <pc:docMk/>
            <pc:sldMk cId="2420670560" sldId="271"/>
            <ac:spMk id="2" creationId="{00000000-0000-0000-0000-000000000000}"/>
          </ac:spMkLst>
        </pc:spChg>
        <pc:spChg chg="add mod">
          <ac:chgData name="Sameer Alam" userId="6b8890ed-cc8e-45ce-9114-6f47cf1bc7d4" providerId="ADAL" clId="{4BC0FE8A-2BA1-471E-9169-97A82AC9055D}" dt="2020-02-19T06:52:47.920" v="292" actId="1076"/>
          <ac:spMkLst>
            <pc:docMk/>
            <pc:sldMk cId="2420670560" sldId="271"/>
            <ac:spMk id="4" creationId="{321BCFBC-65A9-47B6-A5DE-6F87682E383D}"/>
          </ac:spMkLst>
        </pc:spChg>
        <pc:picChg chg="mod">
          <ac:chgData name="Sameer Alam" userId="6b8890ed-cc8e-45ce-9114-6f47cf1bc7d4" providerId="ADAL" clId="{4BC0FE8A-2BA1-471E-9169-97A82AC9055D}" dt="2020-02-19T06:48:10.141" v="163" actId="1076"/>
          <ac:picMkLst>
            <pc:docMk/>
            <pc:sldMk cId="2420670560" sldId="271"/>
            <ac:picMk id="3" creationId="{00000000-0000-0000-0000-000000000000}"/>
          </ac:picMkLst>
        </pc:picChg>
      </pc:sldChg>
      <pc:sldChg chg="del">
        <pc:chgData name="Sameer Alam" userId="6b8890ed-cc8e-45ce-9114-6f47cf1bc7d4" providerId="ADAL" clId="{4BC0FE8A-2BA1-471E-9169-97A82AC9055D}" dt="2020-02-19T06:45:29.426" v="0" actId="47"/>
        <pc:sldMkLst>
          <pc:docMk/>
          <pc:sldMk cId="3906143448" sldId="287"/>
        </pc:sldMkLst>
      </pc:sldChg>
      <pc:sldChg chg="del">
        <pc:chgData name="Sameer Alam" userId="6b8890ed-cc8e-45ce-9114-6f47cf1bc7d4" providerId="ADAL" clId="{4BC0FE8A-2BA1-471E-9169-97A82AC9055D}" dt="2020-02-19T06:45:29.426" v="0" actId="47"/>
        <pc:sldMkLst>
          <pc:docMk/>
          <pc:sldMk cId="2095321826" sldId="288"/>
        </pc:sldMkLst>
      </pc:sldChg>
      <pc:sldChg chg="del">
        <pc:chgData name="Sameer Alam" userId="6b8890ed-cc8e-45ce-9114-6f47cf1bc7d4" providerId="ADAL" clId="{4BC0FE8A-2BA1-471E-9169-97A82AC9055D}" dt="2020-02-19T06:45:29.426" v="0" actId="47"/>
        <pc:sldMkLst>
          <pc:docMk/>
          <pc:sldMk cId="2227903587" sldId="289"/>
        </pc:sldMkLst>
      </pc:sldChg>
      <pc:sldChg chg="modSp mod">
        <pc:chgData name="Sameer Alam" userId="6b8890ed-cc8e-45ce-9114-6f47cf1bc7d4" providerId="ADAL" clId="{4BC0FE8A-2BA1-471E-9169-97A82AC9055D}" dt="2020-02-19T06:46:52.526" v="132" actId="1076"/>
        <pc:sldMkLst>
          <pc:docMk/>
          <pc:sldMk cId="3748457305" sldId="291"/>
        </pc:sldMkLst>
        <pc:spChg chg="mod">
          <ac:chgData name="Sameer Alam" userId="6b8890ed-cc8e-45ce-9114-6f47cf1bc7d4" providerId="ADAL" clId="{4BC0FE8A-2BA1-471E-9169-97A82AC9055D}" dt="2020-02-19T06:46:52.526" v="132" actId="1076"/>
          <ac:spMkLst>
            <pc:docMk/>
            <pc:sldMk cId="3748457305" sldId="291"/>
            <ac:spMk id="4" creationId="{00000000-0000-0000-0000-000000000000}"/>
          </ac:spMkLst>
        </pc:spChg>
      </pc:sldChg>
      <pc:sldChg chg="del">
        <pc:chgData name="Sameer Alam" userId="6b8890ed-cc8e-45ce-9114-6f47cf1bc7d4" providerId="ADAL" clId="{4BC0FE8A-2BA1-471E-9169-97A82AC9055D}" dt="2020-02-19T06:45:29.426" v="0" actId="47"/>
        <pc:sldMkLst>
          <pc:docMk/>
          <pc:sldMk cId="293525738" sldId="319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3019144861" sldId="384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2817821347" sldId="385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644345480" sldId="386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366779730" sldId="387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2874262295" sldId="388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2533702736" sldId="389"/>
        </pc:sldMkLst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1583289899" sldId="390"/>
        </pc:sldMkLst>
      </pc:sldChg>
      <pc:sldChg chg="delSp modSp mod">
        <pc:chgData name="Sameer Alam" userId="6b8890ed-cc8e-45ce-9114-6f47cf1bc7d4" providerId="ADAL" clId="{4BC0FE8A-2BA1-471E-9169-97A82AC9055D}" dt="2020-02-19T06:47:38.014" v="155" actId="478"/>
        <pc:sldMkLst>
          <pc:docMk/>
          <pc:sldMk cId="2101550037" sldId="391"/>
        </pc:sldMkLst>
        <pc:spChg chg="del mod">
          <ac:chgData name="Sameer Alam" userId="6b8890ed-cc8e-45ce-9114-6f47cf1bc7d4" providerId="ADAL" clId="{4BC0FE8A-2BA1-471E-9169-97A82AC9055D}" dt="2020-02-19T06:47:38.014" v="155" actId="478"/>
          <ac:spMkLst>
            <pc:docMk/>
            <pc:sldMk cId="2101550037" sldId="391"/>
            <ac:spMk id="2" creationId="{00000000-0000-0000-0000-000000000000}"/>
          </ac:spMkLst>
        </pc:spChg>
        <pc:spChg chg="mod">
          <ac:chgData name="Sameer Alam" userId="6b8890ed-cc8e-45ce-9114-6f47cf1bc7d4" providerId="ADAL" clId="{4BC0FE8A-2BA1-471E-9169-97A82AC9055D}" dt="2020-02-19T06:46:15.764" v="60" actId="1076"/>
          <ac:spMkLst>
            <pc:docMk/>
            <pc:sldMk cId="2101550037" sldId="391"/>
            <ac:spMk id="3" creationId="{00000000-0000-0000-0000-000000000000}"/>
          </ac:spMkLst>
        </pc:spChg>
      </pc:sldChg>
      <pc:sldChg chg="modSp add mod">
        <pc:chgData name="Sameer Alam" userId="6b8890ed-cc8e-45ce-9114-6f47cf1bc7d4" providerId="ADAL" clId="{4BC0FE8A-2BA1-471E-9169-97A82AC9055D}" dt="2020-02-19T06:47:33.322" v="154" actId="20577"/>
        <pc:sldMkLst>
          <pc:docMk/>
          <pc:sldMk cId="1222311674" sldId="392"/>
        </pc:sldMkLst>
        <pc:spChg chg="mod">
          <ac:chgData name="Sameer Alam" userId="6b8890ed-cc8e-45ce-9114-6f47cf1bc7d4" providerId="ADAL" clId="{4BC0FE8A-2BA1-471E-9169-97A82AC9055D}" dt="2020-02-19T06:47:33.322" v="154" actId="20577"/>
          <ac:spMkLst>
            <pc:docMk/>
            <pc:sldMk cId="1222311674" sldId="392"/>
            <ac:spMk id="3" creationId="{00000000-0000-0000-0000-000000000000}"/>
          </ac:spMkLst>
        </pc:spChg>
      </pc:sldChg>
      <pc:sldChg chg="del">
        <pc:chgData name="Sameer Alam" userId="6b8890ed-cc8e-45ce-9114-6f47cf1bc7d4" providerId="ADAL" clId="{4BC0FE8A-2BA1-471E-9169-97A82AC9055D}" dt="2020-02-19T06:47:02.771" v="133" actId="47"/>
        <pc:sldMkLst>
          <pc:docMk/>
          <pc:sldMk cId="4188754337" sldId="392"/>
        </pc:sldMkLst>
      </pc:sldChg>
      <pc:sldChg chg="addSp modSp add mod">
        <pc:chgData name="Sameer Alam" userId="6b8890ed-cc8e-45ce-9114-6f47cf1bc7d4" providerId="ADAL" clId="{4BC0FE8A-2BA1-471E-9169-97A82AC9055D}" dt="2020-02-19T06:52:21.142" v="279" actId="20577"/>
        <pc:sldMkLst>
          <pc:docMk/>
          <pc:sldMk cId="438635047" sldId="393"/>
        </pc:sldMkLst>
        <pc:spChg chg="add mod">
          <ac:chgData name="Sameer Alam" userId="6b8890ed-cc8e-45ce-9114-6f47cf1bc7d4" providerId="ADAL" clId="{4BC0FE8A-2BA1-471E-9169-97A82AC9055D}" dt="2020-02-19T06:52:21.142" v="279" actId="20577"/>
          <ac:spMkLst>
            <pc:docMk/>
            <pc:sldMk cId="438635047" sldId="393"/>
            <ac:spMk id="3" creationId="{0B59E4A6-4D6C-4D17-926E-F174F3D84B02}"/>
          </ac:spMkLst>
        </pc:spChg>
        <pc:spChg chg="add mod">
          <ac:chgData name="Sameer Alam" userId="6b8890ed-cc8e-45ce-9114-6f47cf1bc7d4" providerId="ADAL" clId="{4BC0FE8A-2BA1-471E-9169-97A82AC9055D}" dt="2020-02-19T06:52:11.640" v="274" actId="14100"/>
          <ac:spMkLst>
            <pc:docMk/>
            <pc:sldMk cId="438635047" sldId="393"/>
            <ac:spMk id="4" creationId="{3BCDE724-F3C0-42CC-AE6B-5FBA392B9DE4}"/>
          </ac:spMkLst>
        </pc:spChg>
        <pc:picChg chg="add mod">
          <ac:chgData name="Sameer Alam" userId="6b8890ed-cc8e-45ce-9114-6f47cf1bc7d4" providerId="ADAL" clId="{4BC0FE8A-2BA1-471E-9169-97A82AC9055D}" dt="2020-02-19T06:51:02.087" v="259" actId="1076"/>
          <ac:picMkLst>
            <pc:docMk/>
            <pc:sldMk cId="438635047" sldId="393"/>
            <ac:picMk id="2" creationId="{48C16AA8-F7F6-49A6-87B5-00D1F85A2780}"/>
          </ac:picMkLst>
        </pc:picChg>
      </pc:sldChg>
      <pc:sldChg chg="addSp modSp add mod">
        <pc:chgData name="Sameer Alam" userId="6b8890ed-cc8e-45ce-9114-6f47cf1bc7d4" providerId="ADAL" clId="{4BC0FE8A-2BA1-471E-9169-97A82AC9055D}" dt="2020-02-19T06:49:42.255" v="193" actId="14100"/>
        <pc:sldMkLst>
          <pc:docMk/>
          <pc:sldMk cId="4066139123" sldId="394"/>
        </pc:sldMkLst>
        <pc:spChg chg="add mod">
          <ac:chgData name="Sameer Alam" userId="6b8890ed-cc8e-45ce-9114-6f47cf1bc7d4" providerId="ADAL" clId="{4BC0FE8A-2BA1-471E-9169-97A82AC9055D}" dt="2020-02-19T06:49:42.255" v="193" actId="14100"/>
          <ac:spMkLst>
            <pc:docMk/>
            <pc:sldMk cId="4066139123" sldId="394"/>
            <ac:spMk id="2" creationId="{918C8895-6859-4EDC-896A-9FF927818534}"/>
          </ac:spMkLst>
        </pc:spChg>
      </pc:sldChg>
      <pc:sldChg chg="addSp delSp modSp add del mod">
        <pc:chgData name="Sameer Alam" userId="6b8890ed-cc8e-45ce-9114-6f47cf1bc7d4" providerId="ADAL" clId="{4BC0FE8A-2BA1-471E-9169-97A82AC9055D}" dt="2020-02-19T06:52:52.268" v="293" actId="47"/>
        <pc:sldMkLst>
          <pc:docMk/>
          <pc:sldMk cId="1750406242" sldId="395"/>
        </pc:sldMkLst>
        <pc:spChg chg="add del mod">
          <ac:chgData name="Sameer Alam" userId="6b8890ed-cc8e-45ce-9114-6f47cf1bc7d4" providerId="ADAL" clId="{4BC0FE8A-2BA1-471E-9169-97A82AC9055D}" dt="2020-02-19T06:50:52.856" v="254" actId="21"/>
          <ac:spMkLst>
            <pc:docMk/>
            <pc:sldMk cId="1750406242" sldId="395"/>
            <ac:spMk id="2" creationId="{2AD81D73-B491-4F69-8FB0-A8E0A2E331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AC869-CAF7-437D-8E67-3485EA577DF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F61E1-6608-4CF2-9040-946B2C63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83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5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28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0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41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9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790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4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1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9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EE7F-EF9F-4E18-BC0B-3ACCC9EA2F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4728-35EC-458C-9229-FED38ABD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C899-6CEC-9548-B06D-7E1EB6F78CA3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581537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562B1-0B0F-0246-9532-09536BC2AE5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6255"/>
            <a:ext cx="12192000" cy="3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9736" y="1482781"/>
            <a:ext cx="7852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/>
              <a:t>Tutorial M6932</a:t>
            </a:r>
          </a:p>
          <a:p>
            <a:pPr algn="ctr"/>
            <a:r>
              <a:rPr lang="en-AU" sz="4400" dirty="0"/>
              <a:t>Air Traffic Control</a:t>
            </a:r>
          </a:p>
          <a:p>
            <a:pPr algn="ctr"/>
            <a:r>
              <a:rPr lang="en-AU" sz="4400" dirty="0"/>
              <a:t>Submission Date: 25</a:t>
            </a:r>
            <a:r>
              <a:rPr lang="en-AU" sz="4400" baseline="30000" dirty="0"/>
              <a:t>th</a:t>
            </a:r>
            <a:r>
              <a:rPr lang="en-AU" sz="4400" dirty="0"/>
              <a:t> Feb</a:t>
            </a:r>
          </a:p>
        </p:txBody>
      </p:sp>
    </p:spTree>
    <p:extLst>
      <p:ext uri="{BB962C8B-B14F-4D97-AF65-F5344CB8AC3E}">
        <p14:creationId xmlns:p14="http://schemas.microsoft.com/office/powerpoint/2010/main" val="210155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4474" y="2421944"/>
            <a:ext cx="750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355600" algn="l"/>
                <a:tab pos="711200" algn="l"/>
              </a:tabLst>
            </a:pPr>
            <a:r>
              <a:rPr lang="en-AU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1: Airport Diagram</a:t>
            </a:r>
          </a:p>
        </p:txBody>
      </p:sp>
    </p:spTree>
    <p:extLst>
      <p:ext uri="{BB962C8B-B14F-4D97-AF65-F5344CB8AC3E}">
        <p14:creationId xmlns:p14="http://schemas.microsoft.com/office/powerpoint/2010/main" val="122231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7073" y="-741372"/>
            <a:ext cx="4786214" cy="6268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14659" y="258931"/>
            <a:ext cx="587734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What is the name of Airport?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is the Identifier for the Airport?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period of time is this airport diagram valid?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How many Runway/s?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are the Runway Names?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is the Magnetic Heading of each Runway?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is the difference between Magnetic Heading and True Heading at this airport?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How fast is Magnetic Heading changing at this airport?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Locate ATC Control Tower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is Field Elevation for the Airport?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Runway 9 Characteristics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a. What is the Magnetic Heading?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b. What is the Touchdown Zone Elevation?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c. How long is the runway?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d. How wide is the runway?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Runway 27 Characteristics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a. What is the Magnetic Heading?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b. What is the Touchdown Zone Elevation?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c. How long is the runway?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d. How wide is the runway?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Any Runway Crossing Alerts?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40" y="4923230"/>
            <a:ext cx="5978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kern="0" dirty="0">
                <a:latin typeface="Garamond"/>
                <a:ea typeface="+mj-ea"/>
                <a:cs typeface="+mj-cs"/>
              </a:rPr>
              <a:t>Please answer these questions</a:t>
            </a:r>
          </a:p>
          <a:p>
            <a:r>
              <a:rPr lang="en-US" sz="2800" b="1" kern="0" dirty="0">
                <a:latin typeface="Garamond"/>
                <a:ea typeface="+mj-ea"/>
                <a:cs typeface="+mj-cs"/>
              </a:rPr>
              <a:t>You may refer to latest Airport Diagram of San Diego Intl Airport.</a:t>
            </a:r>
          </a:p>
        </p:txBody>
      </p:sp>
    </p:spTree>
    <p:extLst>
      <p:ext uri="{BB962C8B-B14F-4D97-AF65-F5344CB8AC3E}">
        <p14:creationId xmlns:p14="http://schemas.microsoft.com/office/powerpoint/2010/main" val="37484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4474" y="2421944"/>
            <a:ext cx="750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355600" algn="l"/>
                <a:tab pos="711200" algn="l"/>
              </a:tabLst>
            </a:pPr>
            <a:r>
              <a:rPr lang="en-AU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2: EMAS Systems</a:t>
            </a:r>
          </a:p>
        </p:txBody>
      </p:sp>
    </p:spTree>
    <p:extLst>
      <p:ext uri="{BB962C8B-B14F-4D97-AF65-F5344CB8AC3E}">
        <p14:creationId xmlns:p14="http://schemas.microsoft.com/office/powerpoint/2010/main" val="425142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892" y="1199856"/>
            <a:ext cx="10958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 Guardia Airport (LGA) has installed EMAS systems on all the runway ends. Assume the critical aircraft operating at LGA and used in the EMAS installation is the Boeing 757-200 (pictured below).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34" y="2392625"/>
            <a:ext cx="8794179" cy="31641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6012" y="5604176"/>
            <a:ext cx="511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Boeing 757-200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052562" y="280440"/>
            <a:ext cx="750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355600" algn="l"/>
                <a:tab pos="711200" algn="l"/>
              </a:tabLst>
            </a:pPr>
            <a:r>
              <a:rPr lang="en-AU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EMAS Systems</a:t>
            </a:r>
          </a:p>
        </p:txBody>
      </p:sp>
    </p:spTree>
    <p:extLst>
      <p:ext uri="{BB962C8B-B14F-4D97-AF65-F5344CB8AC3E}">
        <p14:creationId xmlns:p14="http://schemas.microsoft.com/office/powerpoint/2010/main" val="3551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467" y="1137444"/>
            <a:ext cx="57285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a) Use Google Earth and estimate the length of the EMAS systems installed at runways ends 4 and 31.</a:t>
            </a:r>
          </a:p>
          <a:p>
            <a:endParaRPr lang="en-US" sz="2000" dirty="0"/>
          </a:p>
          <a:p>
            <a:r>
              <a:rPr lang="en-US" sz="2000" dirty="0"/>
              <a:t>b) Using the guidance of the Advisory Circular 150/5220-22A estimate the length of an EMAS installation to stop the critical aircraft at the design speed of 70 knots.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c) If the values estimated in parts (a) and (b) are not the same, estimate the maximum exit speed the EMAS systems at LGA would contain the critical aircraft. Explain.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SG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3007"/>
            <a:ext cx="5999753" cy="4811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1BCFBC-65A9-47B6-A5DE-6F87682E383D}"/>
              </a:ext>
            </a:extLst>
          </p:cNvPr>
          <p:cNvSpPr/>
          <p:nvPr/>
        </p:nvSpPr>
        <p:spPr>
          <a:xfrm>
            <a:off x="5009384" y="207627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EMAS Length</a:t>
            </a:r>
          </a:p>
        </p:txBody>
      </p:sp>
    </p:spTree>
    <p:extLst>
      <p:ext uri="{BB962C8B-B14F-4D97-AF65-F5344CB8AC3E}">
        <p14:creationId xmlns:p14="http://schemas.microsoft.com/office/powerpoint/2010/main" val="242067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C8895-6859-4EDC-896A-9FF927818534}"/>
              </a:ext>
            </a:extLst>
          </p:cNvPr>
          <p:cNvSpPr txBox="1"/>
          <p:nvPr/>
        </p:nvSpPr>
        <p:spPr>
          <a:xfrm>
            <a:off x="2444474" y="2421944"/>
            <a:ext cx="8905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355600" algn="l"/>
                <a:tab pos="711200" algn="l"/>
              </a:tabLst>
            </a:pPr>
            <a:r>
              <a:rPr lang="en-AU" sz="4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3: Declared Distances</a:t>
            </a:r>
          </a:p>
        </p:txBody>
      </p:sp>
    </p:spTree>
    <p:extLst>
      <p:ext uri="{BB962C8B-B14F-4D97-AF65-F5344CB8AC3E}">
        <p14:creationId xmlns:p14="http://schemas.microsoft.com/office/powerpoint/2010/main" val="406613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C16AA8-F7F6-49A6-87B5-00D1F85A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24" y="1017890"/>
            <a:ext cx="7530376" cy="4560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59E4A6-4D6C-4D17-926E-F174F3D84B02}"/>
              </a:ext>
            </a:extLst>
          </p:cNvPr>
          <p:cNvSpPr/>
          <p:nvPr/>
        </p:nvSpPr>
        <p:spPr>
          <a:xfrm>
            <a:off x="3878168" y="377309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Runway Configuration for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DE724-F3C0-42CC-AE6B-5FBA392B9DE4}"/>
              </a:ext>
            </a:extLst>
          </p:cNvPr>
          <p:cNvSpPr/>
          <p:nvPr/>
        </p:nvSpPr>
        <p:spPr>
          <a:xfrm>
            <a:off x="663018" y="1483706"/>
            <a:ext cx="41446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a) Using the declared distance concept, find the Landing Distance Available (LDA) for aircraft landing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on runway 27. In your analysis provide Runway Safety Area (RSA) protection. There is no EMAS at this airport.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b) Find the Accelerate and Stop Distance Available (ASDA) while taking off on runway 27.</a:t>
            </a:r>
          </a:p>
        </p:txBody>
      </p:sp>
    </p:spTree>
    <p:extLst>
      <p:ext uri="{BB962C8B-B14F-4D97-AF65-F5344CB8AC3E}">
        <p14:creationId xmlns:p14="http://schemas.microsoft.com/office/powerpoint/2010/main" val="4386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1" y="2743200"/>
            <a:ext cx="3558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End of Tutorial</a:t>
            </a:r>
          </a:p>
        </p:txBody>
      </p:sp>
    </p:spTree>
    <p:extLst>
      <p:ext uri="{BB962C8B-B14F-4D97-AF65-F5344CB8AC3E}">
        <p14:creationId xmlns:p14="http://schemas.microsoft.com/office/powerpoint/2010/main" val="321177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FBFDF1C6AFE4FB2162137C0FE98B0" ma:contentTypeVersion="13" ma:contentTypeDescription="Create a new document." ma:contentTypeScope="" ma:versionID="4be77a66536d25af02cf17a2a1a37024">
  <xsd:schema xmlns:xsd="http://www.w3.org/2001/XMLSchema" xmlns:xs="http://www.w3.org/2001/XMLSchema" xmlns:p="http://schemas.microsoft.com/office/2006/metadata/properties" xmlns:ns3="afa4d13e-a399-4de1-936e-7e1ad0d0141d" xmlns:ns4="fb522786-4c98-4b79-80c2-a85157e5160e" targetNamespace="http://schemas.microsoft.com/office/2006/metadata/properties" ma:root="true" ma:fieldsID="592bb605414901f6b68e650714990a5b" ns3:_="" ns4:_="">
    <xsd:import namespace="afa4d13e-a399-4de1-936e-7e1ad0d0141d"/>
    <xsd:import namespace="fb522786-4c98-4b79-80c2-a85157e516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4d13e-a399-4de1-936e-7e1ad0d01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22786-4c98-4b79-80c2-a85157e516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56C86B-EA96-42C2-9E07-D62E38203A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15EF0-1A94-4727-AD5D-C3C0284F8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4d13e-a399-4de1-936e-7e1ad0d0141d"/>
    <ds:schemaRef ds:uri="fb522786-4c98-4b79-80c2-a85157e51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D577A-FB6F-4B78-A648-26E58AF21E7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404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NTU,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Operations and Systems MA4880  Week 2: Airport Planning</dc:title>
  <dc:creator>user</dc:creator>
  <cp:lastModifiedBy>Sameer Alam</cp:lastModifiedBy>
  <cp:revision>89</cp:revision>
  <dcterms:created xsi:type="dcterms:W3CDTF">2019-01-21T12:02:27Z</dcterms:created>
  <dcterms:modified xsi:type="dcterms:W3CDTF">2020-02-19T06:52:57Z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0x0101000A4FBFDF1C6AFE4FB2162137C0FE98B0</vt:lpwstr>
  </property>
</Properties>
</file>