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89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F24E3-F214-475A-BBF1-1821B1DEB7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3A8DDD-1C83-458C-90F7-86D70F836B8A}">
      <dgm:prSet/>
      <dgm:spPr/>
      <dgm:t>
        <a:bodyPr/>
        <a:lstStyle/>
        <a:p>
          <a:r>
            <a:rPr lang="en-AU"/>
            <a:t>Teach myself some CTF fundamentals</a:t>
          </a:r>
          <a:endParaRPr lang="en-US"/>
        </a:p>
      </dgm:t>
    </dgm:pt>
    <dgm:pt modelId="{3EF730F8-3C61-4765-A6AD-4630F5EE8788}" type="parTrans" cxnId="{1B576B83-C3B1-405A-8302-1F69BB766FA1}">
      <dgm:prSet/>
      <dgm:spPr/>
      <dgm:t>
        <a:bodyPr/>
        <a:lstStyle/>
        <a:p>
          <a:endParaRPr lang="en-US"/>
        </a:p>
      </dgm:t>
    </dgm:pt>
    <dgm:pt modelId="{2A72B8B7-D406-4F44-80E7-49A120B7D8B7}" type="sibTrans" cxnId="{1B576B83-C3B1-405A-8302-1F69BB766FA1}">
      <dgm:prSet/>
      <dgm:spPr/>
      <dgm:t>
        <a:bodyPr/>
        <a:lstStyle/>
        <a:p>
          <a:endParaRPr lang="en-US"/>
        </a:p>
      </dgm:t>
    </dgm:pt>
    <dgm:pt modelId="{C87B3A4F-E74C-48D5-B94B-1E6198C8944C}">
      <dgm:prSet/>
      <dgm:spPr/>
      <dgm:t>
        <a:bodyPr/>
        <a:lstStyle/>
        <a:p>
          <a:r>
            <a:rPr lang="en-AU"/>
            <a:t>Challenge myself to complete Natas, Narnia and the extended wargames</a:t>
          </a:r>
          <a:endParaRPr lang="en-US"/>
        </a:p>
      </dgm:t>
    </dgm:pt>
    <dgm:pt modelId="{5556D2D8-BB19-4AFA-8051-2B9D4DED2648}" type="parTrans" cxnId="{5BBA9651-BF6C-4624-9904-AD5A11929516}">
      <dgm:prSet/>
      <dgm:spPr/>
      <dgm:t>
        <a:bodyPr/>
        <a:lstStyle/>
        <a:p>
          <a:endParaRPr lang="en-US"/>
        </a:p>
      </dgm:t>
    </dgm:pt>
    <dgm:pt modelId="{32981855-0378-4AFD-B8DE-03879D4F7AA2}" type="sibTrans" cxnId="{5BBA9651-BF6C-4624-9904-AD5A11929516}">
      <dgm:prSet/>
      <dgm:spPr/>
      <dgm:t>
        <a:bodyPr/>
        <a:lstStyle/>
        <a:p>
          <a:endParaRPr lang="en-US"/>
        </a:p>
      </dgm:t>
    </dgm:pt>
    <dgm:pt modelId="{6F6246B1-C6D7-4C1F-9702-4516C0181CF0}" type="pres">
      <dgm:prSet presAssocID="{02EF24E3-F214-475A-BBF1-1821B1DEB7DB}" presName="linear" presStyleCnt="0">
        <dgm:presLayoutVars>
          <dgm:animLvl val="lvl"/>
          <dgm:resizeHandles val="exact"/>
        </dgm:presLayoutVars>
      </dgm:prSet>
      <dgm:spPr/>
    </dgm:pt>
    <dgm:pt modelId="{F6AFC953-9638-402D-A218-D88EC112D92F}" type="pres">
      <dgm:prSet presAssocID="{323A8DDD-1C83-458C-90F7-86D70F836B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CE76A9-D9EC-402B-A2B3-DB6B40715F93}" type="pres">
      <dgm:prSet presAssocID="{2A72B8B7-D406-4F44-80E7-49A120B7D8B7}" presName="spacer" presStyleCnt="0"/>
      <dgm:spPr/>
    </dgm:pt>
    <dgm:pt modelId="{25BC8C93-1EF4-497E-9E1F-83E8A798F81D}" type="pres">
      <dgm:prSet presAssocID="{C87B3A4F-E74C-48D5-B94B-1E6198C8944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2DFBF4B-2AEB-4D04-95F7-87A9C283E451}" type="presOf" srcId="{323A8DDD-1C83-458C-90F7-86D70F836B8A}" destId="{F6AFC953-9638-402D-A218-D88EC112D92F}" srcOrd="0" destOrd="0" presId="urn:microsoft.com/office/officeart/2005/8/layout/vList2"/>
    <dgm:cxn modelId="{5BBA9651-BF6C-4624-9904-AD5A11929516}" srcId="{02EF24E3-F214-475A-BBF1-1821B1DEB7DB}" destId="{C87B3A4F-E74C-48D5-B94B-1E6198C8944C}" srcOrd="1" destOrd="0" parTransId="{5556D2D8-BB19-4AFA-8051-2B9D4DED2648}" sibTransId="{32981855-0378-4AFD-B8DE-03879D4F7AA2}"/>
    <dgm:cxn modelId="{5E1AAD81-60C0-47A5-90B5-671605CC352E}" type="presOf" srcId="{C87B3A4F-E74C-48D5-B94B-1E6198C8944C}" destId="{25BC8C93-1EF4-497E-9E1F-83E8A798F81D}" srcOrd="0" destOrd="0" presId="urn:microsoft.com/office/officeart/2005/8/layout/vList2"/>
    <dgm:cxn modelId="{1B576B83-C3B1-405A-8302-1F69BB766FA1}" srcId="{02EF24E3-F214-475A-BBF1-1821B1DEB7DB}" destId="{323A8DDD-1C83-458C-90F7-86D70F836B8A}" srcOrd="0" destOrd="0" parTransId="{3EF730F8-3C61-4765-A6AD-4630F5EE8788}" sibTransId="{2A72B8B7-D406-4F44-80E7-49A120B7D8B7}"/>
    <dgm:cxn modelId="{A1A8E1B1-47E0-4699-A2F8-F247037101DE}" type="presOf" srcId="{02EF24E3-F214-475A-BBF1-1821B1DEB7DB}" destId="{6F6246B1-C6D7-4C1F-9702-4516C0181CF0}" srcOrd="0" destOrd="0" presId="urn:microsoft.com/office/officeart/2005/8/layout/vList2"/>
    <dgm:cxn modelId="{BF5D5250-23E2-4CDF-BB30-A04AA6971C3A}" type="presParOf" srcId="{6F6246B1-C6D7-4C1F-9702-4516C0181CF0}" destId="{F6AFC953-9638-402D-A218-D88EC112D92F}" srcOrd="0" destOrd="0" presId="urn:microsoft.com/office/officeart/2005/8/layout/vList2"/>
    <dgm:cxn modelId="{7CBB6916-8949-4FB8-80C1-341C0AC65F9E}" type="presParOf" srcId="{6F6246B1-C6D7-4C1F-9702-4516C0181CF0}" destId="{DFCE76A9-D9EC-402B-A2B3-DB6B40715F93}" srcOrd="1" destOrd="0" presId="urn:microsoft.com/office/officeart/2005/8/layout/vList2"/>
    <dgm:cxn modelId="{22059754-D515-4E39-BC3D-C19BC953980F}" type="presParOf" srcId="{6F6246B1-C6D7-4C1F-9702-4516C0181CF0}" destId="{25BC8C93-1EF4-497E-9E1F-83E8A798F81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7E76C-DA79-4D96-A1D5-FB558B733D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1776B8-9F8D-4783-924F-29350BFB402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Wanted to leave the course with more technical and hard skills</a:t>
          </a:r>
          <a:endParaRPr lang="en-US"/>
        </a:p>
      </dgm:t>
    </dgm:pt>
    <dgm:pt modelId="{81AA0405-9E30-4865-8AB7-95A0588A4FF2}" type="parTrans" cxnId="{C6379704-D1A3-4A35-B434-06D9B9498AFE}">
      <dgm:prSet/>
      <dgm:spPr/>
      <dgm:t>
        <a:bodyPr/>
        <a:lstStyle/>
        <a:p>
          <a:endParaRPr lang="en-US"/>
        </a:p>
      </dgm:t>
    </dgm:pt>
    <dgm:pt modelId="{425336FD-452C-479D-BCDF-0A3D104D7DC1}" type="sibTrans" cxnId="{C6379704-D1A3-4A35-B434-06D9B9498AFE}">
      <dgm:prSet/>
      <dgm:spPr/>
      <dgm:t>
        <a:bodyPr/>
        <a:lstStyle/>
        <a:p>
          <a:endParaRPr lang="en-US"/>
        </a:p>
      </dgm:t>
    </dgm:pt>
    <dgm:pt modelId="{4C85AC2A-E599-4ABA-8962-E8C1C20E2DE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Opportunity to demonstrate the ‘attacker mindset’ </a:t>
          </a:r>
          <a:endParaRPr lang="en-US"/>
        </a:p>
      </dgm:t>
    </dgm:pt>
    <dgm:pt modelId="{707B9BEB-1487-4CDB-9418-92C1792CAA5F}" type="parTrans" cxnId="{675ACFF3-9BC5-46C3-9A6B-B62C774853EE}">
      <dgm:prSet/>
      <dgm:spPr/>
      <dgm:t>
        <a:bodyPr/>
        <a:lstStyle/>
        <a:p>
          <a:endParaRPr lang="en-US"/>
        </a:p>
      </dgm:t>
    </dgm:pt>
    <dgm:pt modelId="{345629F4-501D-45FF-A8F1-CA49A8263EE9}" type="sibTrans" cxnId="{675ACFF3-9BC5-46C3-9A6B-B62C774853EE}">
      <dgm:prSet/>
      <dgm:spPr/>
      <dgm:t>
        <a:bodyPr/>
        <a:lstStyle/>
        <a:p>
          <a:endParaRPr lang="en-US"/>
        </a:p>
      </dgm:t>
    </dgm:pt>
    <dgm:pt modelId="{E830572C-EEB8-4F1E-90C3-B75B3FCDC9B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Practice applying problem-solving, critical-analysis and Google searching!</a:t>
          </a:r>
          <a:endParaRPr lang="en-US"/>
        </a:p>
      </dgm:t>
    </dgm:pt>
    <dgm:pt modelId="{6B7E258C-28B3-4EA6-A770-8023FA48BA53}" type="parTrans" cxnId="{27F70C18-9DB5-46FD-BA11-77056B4D2F68}">
      <dgm:prSet/>
      <dgm:spPr/>
      <dgm:t>
        <a:bodyPr/>
        <a:lstStyle/>
        <a:p>
          <a:endParaRPr lang="en-US"/>
        </a:p>
      </dgm:t>
    </dgm:pt>
    <dgm:pt modelId="{E8C4750A-9BDF-4263-B6D2-C3B4BEF4DFF2}" type="sibTrans" cxnId="{27F70C18-9DB5-46FD-BA11-77056B4D2F68}">
      <dgm:prSet/>
      <dgm:spPr/>
      <dgm:t>
        <a:bodyPr/>
        <a:lstStyle/>
        <a:p>
          <a:endParaRPr lang="en-US"/>
        </a:p>
      </dgm:t>
    </dgm:pt>
    <dgm:pt modelId="{DE6700A6-26D2-4210-9BAA-39FABA3C3C55}" type="pres">
      <dgm:prSet presAssocID="{8297E76C-DA79-4D96-A1D5-FB558B733DB2}" presName="root" presStyleCnt="0">
        <dgm:presLayoutVars>
          <dgm:dir/>
          <dgm:resizeHandles val="exact"/>
        </dgm:presLayoutVars>
      </dgm:prSet>
      <dgm:spPr/>
    </dgm:pt>
    <dgm:pt modelId="{E19FF51A-82B4-4CD7-9F87-A45F07D2F8F8}" type="pres">
      <dgm:prSet presAssocID="{0E1776B8-9F8D-4783-924F-29350BFB4026}" presName="compNode" presStyleCnt="0"/>
      <dgm:spPr/>
    </dgm:pt>
    <dgm:pt modelId="{BFF4EB28-1956-4CC6-840F-6051BEB9D2B5}" type="pres">
      <dgm:prSet presAssocID="{0E1776B8-9F8D-4783-924F-29350BFB4026}" presName="bgRect" presStyleLbl="bgShp" presStyleIdx="0" presStyleCnt="3"/>
      <dgm:spPr/>
    </dgm:pt>
    <dgm:pt modelId="{7E20ED24-845D-4573-9364-DB4F3DC810B0}" type="pres">
      <dgm:prSet presAssocID="{0E1776B8-9F8D-4783-924F-29350BFB40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423D8F8-D347-4A0A-9368-E5AD84DF907A}" type="pres">
      <dgm:prSet presAssocID="{0E1776B8-9F8D-4783-924F-29350BFB4026}" presName="spaceRect" presStyleCnt="0"/>
      <dgm:spPr/>
    </dgm:pt>
    <dgm:pt modelId="{EFFA53CC-6A57-46F9-AB68-A33C0824F6CB}" type="pres">
      <dgm:prSet presAssocID="{0E1776B8-9F8D-4783-924F-29350BFB4026}" presName="parTx" presStyleLbl="revTx" presStyleIdx="0" presStyleCnt="3">
        <dgm:presLayoutVars>
          <dgm:chMax val="0"/>
          <dgm:chPref val="0"/>
        </dgm:presLayoutVars>
      </dgm:prSet>
      <dgm:spPr/>
    </dgm:pt>
    <dgm:pt modelId="{43999EEA-7EB2-45B4-98D0-7DDE4CCBA0BF}" type="pres">
      <dgm:prSet presAssocID="{425336FD-452C-479D-BCDF-0A3D104D7DC1}" presName="sibTrans" presStyleCnt="0"/>
      <dgm:spPr/>
    </dgm:pt>
    <dgm:pt modelId="{336DE01C-8C2A-4A87-B128-6F9D9E6150B3}" type="pres">
      <dgm:prSet presAssocID="{4C85AC2A-E599-4ABA-8962-E8C1C20E2DEA}" presName="compNode" presStyleCnt="0"/>
      <dgm:spPr/>
    </dgm:pt>
    <dgm:pt modelId="{6E33D04E-23AA-4D4A-8F78-0FAE68E74A9D}" type="pres">
      <dgm:prSet presAssocID="{4C85AC2A-E599-4ABA-8962-E8C1C20E2DEA}" presName="bgRect" presStyleLbl="bgShp" presStyleIdx="1" presStyleCnt="3"/>
      <dgm:spPr/>
    </dgm:pt>
    <dgm:pt modelId="{BDF2902F-E324-413D-AD5B-AA8BC839E1C2}" type="pres">
      <dgm:prSet presAssocID="{4C85AC2A-E599-4ABA-8962-E8C1C20E2D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37B373D-4935-4770-99F9-5E29F0293CEE}" type="pres">
      <dgm:prSet presAssocID="{4C85AC2A-E599-4ABA-8962-E8C1C20E2DEA}" presName="spaceRect" presStyleCnt="0"/>
      <dgm:spPr/>
    </dgm:pt>
    <dgm:pt modelId="{5CE8A5BE-5B20-4BFA-9C7D-ED17885329DB}" type="pres">
      <dgm:prSet presAssocID="{4C85AC2A-E599-4ABA-8962-E8C1C20E2DEA}" presName="parTx" presStyleLbl="revTx" presStyleIdx="1" presStyleCnt="3">
        <dgm:presLayoutVars>
          <dgm:chMax val="0"/>
          <dgm:chPref val="0"/>
        </dgm:presLayoutVars>
      </dgm:prSet>
      <dgm:spPr/>
    </dgm:pt>
    <dgm:pt modelId="{4CF1075F-046F-454A-8B4C-0748367F1A9E}" type="pres">
      <dgm:prSet presAssocID="{345629F4-501D-45FF-A8F1-CA49A8263EE9}" presName="sibTrans" presStyleCnt="0"/>
      <dgm:spPr/>
    </dgm:pt>
    <dgm:pt modelId="{83C86094-E832-46FF-BBB6-27DE4542C078}" type="pres">
      <dgm:prSet presAssocID="{E830572C-EEB8-4F1E-90C3-B75B3FCDC9B5}" presName="compNode" presStyleCnt="0"/>
      <dgm:spPr/>
    </dgm:pt>
    <dgm:pt modelId="{6DD4AA1E-64AF-4C2D-91C5-374C53ECA139}" type="pres">
      <dgm:prSet presAssocID="{E830572C-EEB8-4F1E-90C3-B75B3FCDC9B5}" presName="bgRect" presStyleLbl="bgShp" presStyleIdx="2" presStyleCnt="3"/>
      <dgm:spPr/>
    </dgm:pt>
    <dgm:pt modelId="{3983588A-E57E-4826-8017-A1D7C6ED7DA1}" type="pres">
      <dgm:prSet presAssocID="{E830572C-EEB8-4F1E-90C3-B75B3FCDC9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EE7C534-3EB4-487F-A5D9-E38E24348EC7}" type="pres">
      <dgm:prSet presAssocID="{E830572C-EEB8-4F1E-90C3-B75B3FCDC9B5}" presName="spaceRect" presStyleCnt="0"/>
      <dgm:spPr/>
    </dgm:pt>
    <dgm:pt modelId="{64BBBE54-2C40-406E-B32E-305B1A6E2062}" type="pres">
      <dgm:prSet presAssocID="{E830572C-EEB8-4F1E-90C3-B75B3FCDC9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379704-D1A3-4A35-B434-06D9B9498AFE}" srcId="{8297E76C-DA79-4D96-A1D5-FB558B733DB2}" destId="{0E1776B8-9F8D-4783-924F-29350BFB4026}" srcOrd="0" destOrd="0" parTransId="{81AA0405-9E30-4865-8AB7-95A0588A4FF2}" sibTransId="{425336FD-452C-479D-BCDF-0A3D104D7DC1}"/>
    <dgm:cxn modelId="{27F70C18-9DB5-46FD-BA11-77056B4D2F68}" srcId="{8297E76C-DA79-4D96-A1D5-FB558B733DB2}" destId="{E830572C-EEB8-4F1E-90C3-B75B3FCDC9B5}" srcOrd="2" destOrd="0" parTransId="{6B7E258C-28B3-4EA6-A770-8023FA48BA53}" sibTransId="{E8C4750A-9BDF-4263-B6D2-C3B4BEF4DFF2}"/>
    <dgm:cxn modelId="{D6D02322-DCCB-4D97-9628-846C4227BD52}" type="presOf" srcId="{0E1776B8-9F8D-4783-924F-29350BFB4026}" destId="{EFFA53CC-6A57-46F9-AB68-A33C0824F6CB}" srcOrd="0" destOrd="0" presId="urn:microsoft.com/office/officeart/2018/2/layout/IconVerticalSolidList"/>
    <dgm:cxn modelId="{0423F137-6605-4076-841C-1518015C7144}" type="presOf" srcId="{4C85AC2A-E599-4ABA-8962-E8C1C20E2DEA}" destId="{5CE8A5BE-5B20-4BFA-9C7D-ED17885329DB}" srcOrd="0" destOrd="0" presId="urn:microsoft.com/office/officeart/2018/2/layout/IconVerticalSolidList"/>
    <dgm:cxn modelId="{AAC559D6-E5D1-4DDF-B324-C400C9F0732B}" type="presOf" srcId="{8297E76C-DA79-4D96-A1D5-FB558B733DB2}" destId="{DE6700A6-26D2-4210-9BAA-39FABA3C3C55}" srcOrd="0" destOrd="0" presId="urn:microsoft.com/office/officeart/2018/2/layout/IconVerticalSolidList"/>
    <dgm:cxn modelId="{F7013DDB-70DA-46EA-B32F-4325F63594C4}" type="presOf" srcId="{E830572C-EEB8-4F1E-90C3-B75B3FCDC9B5}" destId="{64BBBE54-2C40-406E-B32E-305B1A6E2062}" srcOrd="0" destOrd="0" presId="urn:microsoft.com/office/officeart/2018/2/layout/IconVerticalSolidList"/>
    <dgm:cxn modelId="{675ACFF3-9BC5-46C3-9A6B-B62C774853EE}" srcId="{8297E76C-DA79-4D96-A1D5-FB558B733DB2}" destId="{4C85AC2A-E599-4ABA-8962-E8C1C20E2DEA}" srcOrd="1" destOrd="0" parTransId="{707B9BEB-1487-4CDB-9418-92C1792CAA5F}" sibTransId="{345629F4-501D-45FF-A8F1-CA49A8263EE9}"/>
    <dgm:cxn modelId="{2C399463-1F90-4A67-BB07-61A3BC7D21D4}" type="presParOf" srcId="{DE6700A6-26D2-4210-9BAA-39FABA3C3C55}" destId="{E19FF51A-82B4-4CD7-9F87-A45F07D2F8F8}" srcOrd="0" destOrd="0" presId="urn:microsoft.com/office/officeart/2018/2/layout/IconVerticalSolidList"/>
    <dgm:cxn modelId="{9E4AB700-310E-4DC0-9EDB-7EC6374C66E2}" type="presParOf" srcId="{E19FF51A-82B4-4CD7-9F87-A45F07D2F8F8}" destId="{BFF4EB28-1956-4CC6-840F-6051BEB9D2B5}" srcOrd="0" destOrd="0" presId="urn:microsoft.com/office/officeart/2018/2/layout/IconVerticalSolidList"/>
    <dgm:cxn modelId="{809868E6-2B94-49CB-949A-AFFCE9B01351}" type="presParOf" srcId="{E19FF51A-82B4-4CD7-9F87-A45F07D2F8F8}" destId="{7E20ED24-845D-4573-9364-DB4F3DC810B0}" srcOrd="1" destOrd="0" presId="urn:microsoft.com/office/officeart/2018/2/layout/IconVerticalSolidList"/>
    <dgm:cxn modelId="{929CB38C-8946-4896-BFB8-92B80EECDA0D}" type="presParOf" srcId="{E19FF51A-82B4-4CD7-9F87-A45F07D2F8F8}" destId="{0423D8F8-D347-4A0A-9368-E5AD84DF907A}" srcOrd="2" destOrd="0" presId="urn:microsoft.com/office/officeart/2018/2/layout/IconVerticalSolidList"/>
    <dgm:cxn modelId="{48F24328-396C-44FD-90F9-D118AB351A36}" type="presParOf" srcId="{E19FF51A-82B4-4CD7-9F87-A45F07D2F8F8}" destId="{EFFA53CC-6A57-46F9-AB68-A33C0824F6CB}" srcOrd="3" destOrd="0" presId="urn:microsoft.com/office/officeart/2018/2/layout/IconVerticalSolidList"/>
    <dgm:cxn modelId="{DC31774A-89C4-4D2C-945D-2739FEE9695E}" type="presParOf" srcId="{DE6700A6-26D2-4210-9BAA-39FABA3C3C55}" destId="{43999EEA-7EB2-45B4-98D0-7DDE4CCBA0BF}" srcOrd="1" destOrd="0" presId="urn:microsoft.com/office/officeart/2018/2/layout/IconVerticalSolidList"/>
    <dgm:cxn modelId="{4618C52C-EB21-487B-A764-27EAA98C2285}" type="presParOf" srcId="{DE6700A6-26D2-4210-9BAA-39FABA3C3C55}" destId="{336DE01C-8C2A-4A87-B128-6F9D9E6150B3}" srcOrd="2" destOrd="0" presId="urn:microsoft.com/office/officeart/2018/2/layout/IconVerticalSolidList"/>
    <dgm:cxn modelId="{70BF0D1C-576C-4DC0-905E-B97D7CB1498A}" type="presParOf" srcId="{336DE01C-8C2A-4A87-B128-6F9D9E6150B3}" destId="{6E33D04E-23AA-4D4A-8F78-0FAE68E74A9D}" srcOrd="0" destOrd="0" presId="urn:microsoft.com/office/officeart/2018/2/layout/IconVerticalSolidList"/>
    <dgm:cxn modelId="{8B25F8FC-941D-4F99-AB02-5BDC906EEE1F}" type="presParOf" srcId="{336DE01C-8C2A-4A87-B128-6F9D9E6150B3}" destId="{BDF2902F-E324-413D-AD5B-AA8BC839E1C2}" srcOrd="1" destOrd="0" presId="urn:microsoft.com/office/officeart/2018/2/layout/IconVerticalSolidList"/>
    <dgm:cxn modelId="{2F1F09DD-3916-4539-9454-8220A8663955}" type="presParOf" srcId="{336DE01C-8C2A-4A87-B128-6F9D9E6150B3}" destId="{237B373D-4935-4770-99F9-5E29F0293CEE}" srcOrd="2" destOrd="0" presId="urn:microsoft.com/office/officeart/2018/2/layout/IconVerticalSolidList"/>
    <dgm:cxn modelId="{F00F8D53-07F2-4CB8-93C7-57E4D2E43D2E}" type="presParOf" srcId="{336DE01C-8C2A-4A87-B128-6F9D9E6150B3}" destId="{5CE8A5BE-5B20-4BFA-9C7D-ED17885329DB}" srcOrd="3" destOrd="0" presId="urn:microsoft.com/office/officeart/2018/2/layout/IconVerticalSolidList"/>
    <dgm:cxn modelId="{F895D951-3973-49D4-96E9-309D763DE909}" type="presParOf" srcId="{DE6700A6-26D2-4210-9BAA-39FABA3C3C55}" destId="{4CF1075F-046F-454A-8B4C-0748367F1A9E}" srcOrd="3" destOrd="0" presId="urn:microsoft.com/office/officeart/2018/2/layout/IconVerticalSolidList"/>
    <dgm:cxn modelId="{117760AC-2327-4CAB-8497-61D14F0CC841}" type="presParOf" srcId="{DE6700A6-26D2-4210-9BAA-39FABA3C3C55}" destId="{83C86094-E832-46FF-BBB6-27DE4542C078}" srcOrd="4" destOrd="0" presId="urn:microsoft.com/office/officeart/2018/2/layout/IconVerticalSolidList"/>
    <dgm:cxn modelId="{5C7CD8AC-12CA-4CCF-BB9C-BF557F331672}" type="presParOf" srcId="{83C86094-E832-46FF-BBB6-27DE4542C078}" destId="{6DD4AA1E-64AF-4C2D-91C5-374C53ECA139}" srcOrd="0" destOrd="0" presId="urn:microsoft.com/office/officeart/2018/2/layout/IconVerticalSolidList"/>
    <dgm:cxn modelId="{D060E1E2-456B-4632-94BC-E7CF74A8401C}" type="presParOf" srcId="{83C86094-E832-46FF-BBB6-27DE4542C078}" destId="{3983588A-E57E-4826-8017-A1D7C6ED7DA1}" srcOrd="1" destOrd="0" presId="urn:microsoft.com/office/officeart/2018/2/layout/IconVerticalSolidList"/>
    <dgm:cxn modelId="{2C3C20A4-5181-4C63-A1F8-06172B8AE8F9}" type="presParOf" srcId="{83C86094-E832-46FF-BBB6-27DE4542C078}" destId="{9EE7C534-3EB4-487F-A5D9-E38E24348EC7}" srcOrd="2" destOrd="0" presId="urn:microsoft.com/office/officeart/2018/2/layout/IconVerticalSolidList"/>
    <dgm:cxn modelId="{B2592B33-E541-446C-BE19-890958D3B638}" type="presParOf" srcId="{83C86094-E832-46FF-BBB6-27DE4542C078}" destId="{64BBBE54-2C40-406E-B32E-305B1A6E20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97E76C-DA79-4D96-A1D5-FB558B733DB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1776B8-9F8D-4783-924F-29350BFB402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Watch Extended Lectures</a:t>
          </a:r>
          <a:endParaRPr lang="en-US" dirty="0"/>
        </a:p>
      </dgm:t>
    </dgm:pt>
    <dgm:pt modelId="{81AA0405-9E30-4865-8AB7-95A0588A4FF2}" type="parTrans" cxnId="{C6379704-D1A3-4A35-B434-06D9B9498AFE}">
      <dgm:prSet/>
      <dgm:spPr/>
      <dgm:t>
        <a:bodyPr/>
        <a:lstStyle/>
        <a:p>
          <a:endParaRPr lang="en-US"/>
        </a:p>
      </dgm:t>
    </dgm:pt>
    <dgm:pt modelId="{425336FD-452C-479D-BCDF-0A3D104D7DC1}" type="sibTrans" cxnId="{C6379704-D1A3-4A35-B434-06D9B9498AFE}">
      <dgm:prSet/>
      <dgm:spPr/>
      <dgm:t>
        <a:bodyPr/>
        <a:lstStyle/>
        <a:p>
          <a:endParaRPr lang="en-US"/>
        </a:p>
      </dgm:t>
    </dgm:pt>
    <dgm:pt modelId="{4C85AC2A-E599-4ABA-8962-E8C1C20E2DE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Self-Research</a:t>
          </a:r>
          <a:endParaRPr lang="en-US" dirty="0"/>
        </a:p>
      </dgm:t>
    </dgm:pt>
    <dgm:pt modelId="{707B9BEB-1487-4CDB-9418-92C1792CAA5F}" type="parTrans" cxnId="{675ACFF3-9BC5-46C3-9A6B-B62C774853EE}">
      <dgm:prSet/>
      <dgm:spPr/>
      <dgm:t>
        <a:bodyPr/>
        <a:lstStyle/>
        <a:p>
          <a:endParaRPr lang="en-US"/>
        </a:p>
      </dgm:t>
    </dgm:pt>
    <dgm:pt modelId="{345629F4-501D-45FF-A8F1-CA49A8263EE9}" type="sibTrans" cxnId="{675ACFF3-9BC5-46C3-9A6B-B62C774853EE}">
      <dgm:prSet/>
      <dgm:spPr/>
      <dgm:t>
        <a:bodyPr/>
        <a:lstStyle/>
        <a:p>
          <a:endParaRPr lang="en-US"/>
        </a:p>
      </dgm:t>
    </dgm:pt>
    <dgm:pt modelId="{E830572C-EEB8-4F1E-90C3-B75B3FCDC9B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Extended Wargames</a:t>
          </a:r>
        </a:p>
      </dgm:t>
    </dgm:pt>
    <dgm:pt modelId="{6B7E258C-28B3-4EA6-A770-8023FA48BA53}" type="parTrans" cxnId="{27F70C18-9DB5-46FD-BA11-77056B4D2F68}">
      <dgm:prSet/>
      <dgm:spPr/>
      <dgm:t>
        <a:bodyPr/>
        <a:lstStyle/>
        <a:p>
          <a:endParaRPr lang="en-US"/>
        </a:p>
      </dgm:t>
    </dgm:pt>
    <dgm:pt modelId="{E8C4750A-9BDF-4263-B6D2-C3B4BEF4DFF2}" type="sibTrans" cxnId="{27F70C18-9DB5-46FD-BA11-77056B4D2F68}">
      <dgm:prSet/>
      <dgm:spPr/>
      <dgm:t>
        <a:bodyPr/>
        <a:lstStyle/>
        <a:p>
          <a:endParaRPr lang="en-US"/>
        </a:p>
      </dgm:t>
    </dgm:pt>
    <dgm:pt modelId="{4AB3EC11-693E-49BC-B0BD-98A7DCD2F0F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Narnia / </a:t>
          </a:r>
          <a:r>
            <a:rPr lang="en-AU" dirty="0" err="1"/>
            <a:t>Natas</a:t>
          </a:r>
          <a:endParaRPr lang="en-AU" dirty="0"/>
        </a:p>
      </dgm:t>
    </dgm:pt>
    <dgm:pt modelId="{6BEFABA6-6077-4A8D-8F03-2B15C9BF9900}" type="parTrans" cxnId="{E9E9C975-7C5D-40D6-99D6-826C290BE8CD}">
      <dgm:prSet/>
      <dgm:spPr/>
      <dgm:t>
        <a:bodyPr/>
        <a:lstStyle/>
        <a:p>
          <a:endParaRPr lang="en-AU"/>
        </a:p>
      </dgm:t>
    </dgm:pt>
    <dgm:pt modelId="{EE1896BF-D950-4640-AB11-035DDB03A842}" type="sibTrans" cxnId="{E9E9C975-7C5D-40D6-99D6-826C290BE8CD}">
      <dgm:prSet/>
      <dgm:spPr/>
      <dgm:t>
        <a:bodyPr/>
        <a:lstStyle/>
        <a:p>
          <a:endParaRPr lang="en-AU"/>
        </a:p>
      </dgm:t>
    </dgm:pt>
    <dgm:pt modelId="{C49C80B3-D89E-4318-834A-A3E40289B74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Weekly Blogs</a:t>
          </a:r>
        </a:p>
      </dgm:t>
    </dgm:pt>
    <dgm:pt modelId="{619CFD52-8485-4394-97CE-7FD1A15B372C}" type="parTrans" cxnId="{DB791DC8-2BAC-4F7D-96D5-91551F54F883}">
      <dgm:prSet/>
      <dgm:spPr/>
      <dgm:t>
        <a:bodyPr/>
        <a:lstStyle/>
        <a:p>
          <a:endParaRPr lang="en-AU"/>
        </a:p>
      </dgm:t>
    </dgm:pt>
    <dgm:pt modelId="{2A25E8CE-F155-42C6-B7E3-F559D2F1C3A9}" type="sibTrans" cxnId="{DB791DC8-2BAC-4F7D-96D5-91551F54F883}">
      <dgm:prSet/>
      <dgm:spPr/>
      <dgm:t>
        <a:bodyPr/>
        <a:lstStyle/>
        <a:p>
          <a:endParaRPr lang="en-AU"/>
        </a:p>
      </dgm:t>
    </dgm:pt>
    <dgm:pt modelId="{7AED61B7-92FF-4354-A316-485296675091}" type="pres">
      <dgm:prSet presAssocID="{8297E76C-DA79-4D96-A1D5-FB558B733DB2}" presName="outerComposite" presStyleCnt="0">
        <dgm:presLayoutVars>
          <dgm:chMax val="5"/>
          <dgm:dir/>
          <dgm:resizeHandles val="exact"/>
        </dgm:presLayoutVars>
      </dgm:prSet>
      <dgm:spPr/>
    </dgm:pt>
    <dgm:pt modelId="{A77FB104-DC89-40F8-9EFC-82ED5B750B26}" type="pres">
      <dgm:prSet presAssocID="{8297E76C-DA79-4D96-A1D5-FB558B733DB2}" presName="dummyMaxCanvas" presStyleCnt="0">
        <dgm:presLayoutVars/>
      </dgm:prSet>
      <dgm:spPr/>
    </dgm:pt>
    <dgm:pt modelId="{77D1C29A-BC15-46AD-AF71-6F5B71909092}" type="pres">
      <dgm:prSet presAssocID="{8297E76C-DA79-4D96-A1D5-FB558B733DB2}" presName="FiveNodes_1" presStyleLbl="node1" presStyleIdx="0" presStyleCnt="5">
        <dgm:presLayoutVars>
          <dgm:bulletEnabled val="1"/>
        </dgm:presLayoutVars>
      </dgm:prSet>
      <dgm:spPr/>
    </dgm:pt>
    <dgm:pt modelId="{07115E41-76D5-41CE-99DA-2CD362500A8B}" type="pres">
      <dgm:prSet presAssocID="{8297E76C-DA79-4D96-A1D5-FB558B733DB2}" presName="FiveNodes_2" presStyleLbl="node1" presStyleIdx="1" presStyleCnt="5">
        <dgm:presLayoutVars>
          <dgm:bulletEnabled val="1"/>
        </dgm:presLayoutVars>
      </dgm:prSet>
      <dgm:spPr/>
    </dgm:pt>
    <dgm:pt modelId="{76CB0510-4B92-44DA-B128-BB22512D671A}" type="pres">
      <dgm:prSet presAssocID="{8297E76C-DA79-4D96-A1D5-FB558B733DB2}" presName="FiveNodes_3" presStyleLbl="node1" presStyleIdx="2" presStyleCnt="5">
        <dgm:presLayoutVars>
          <dgm:bulletEnabled val="1"/>
        </dgm:presLayoutVars>
      </dgm:prSet>
      <dgm:spPr/>
    </dgm:pt>
    <dgm:pt modelId="{EFF19513-6449-49FB-917D-55C97FE66EE1}" type="pres">
      <dgm:prSet presAssocID="{8297E76C-DA79-4D96-A1D5-FB558B733DB2}" presName="FiveNodes_4" presStyleLbl="node1" presStyleIdx="3" presStyleCnt="5">
        <dgm:presLayoutVars>
          <dgm:bulletEnabled val="1"/>
        </dgm:presLayoutVars>
      </dgm:prSet>
      <dgm:spPr/>
    </dgm:pt>
    <dgm:pt modelId="{75EB9D38-E54A-46AA-A8E7-9DB8A8FD8F96}" type="pres">
      <dgm:prSet presAssocID="{8297E76C-DA79-4D96-A1D5-FB558B733DB2}" presName="FiveNodes_5" presStyleLbl="node1" presStyleIdx="4" presStyleCnt="5">
        <dgm:presLayoutVars>
          <dgm:bulletEnabled val="1"/>
        </dgm:presLayoutVars>
      </dgm:prSet>
      <dgm:spPr/>
    </dgm:pt>
    <dgm:pt modelId="{8B40657B-DE42-4C95-B74C-E584BD34EB19}" type="pres">
      <dgm:prSet presAssocID="{8297E76C-DA79-4D96-A1D5-FB558B733DB2}" presName="FiveConn_1-2" presStyleLbl="fgAccFollowNode1" presStyleIdx="0" presStyleCnt="4">
        <dgm:presLayoutVars>
          <dgm:bulletEnabled val="1"/>
        </dgm:presLayoutVars>
      </dgm:prSet>
      <dgm:spPr/>
    </dgm:pt>
    <dgm:pt modelId="{E7321510-9275-49FE-A266-9A205E57E8D5}" type="pres">
      <dgm:prSet presAssocID="{8297E76C-DA79-4D96-A1D5-FB558B733DB2}" presName="FiveConn_2-3" presStyleLbl="fgAccFollowNode1" presStyleIdx="1" presStyleCnt="4">
        <dgm:presLayoutVars>
          <dgm:bulletEnabled val="1"/>
        </dgm:presLayoutVars>
      </dgm:prSet>
      <dgm:spPr/>
    </dgm:pt>
    <dgm:pt modelId="{0148CF21-D353-4211-9425-59AA63978489}" type="pres">
      <dgm:prSet presAssocID="{8297E76C-DA79-4D96-A1D5-FB558B733DB2}" presName="FiveConn_3-4" presStyleLbl="fgAccFollowNode1" presStyleIdx="2" presStyleCnt="4">
        <dgm:presLayoutVars>
          <dgm:bulletEnabled val="1"/>
        </dgm:presLayoutVars>
      </dgm:prSet>
      <dgm:spPr/>
    </dgm:pt>
    <dgm:pt modelId="{8FDE4A80-513F-4053-81CC-8921AF4EDE69}" type="pres">
      <dgm:prSet presAssocID="{8297E76C-DA79-4D96-A1D5-FB558B733DB2}" presName="FiveConn_4-5" presStyleLbl="fgAccFollowNode1" presStyleIdx="3" presStyleCnt="4">
        <dgm:presLayoutVars>
          <dgm:bulletEnabled val="1"/>
        </dgm:presLayoutVars>
      </dgm:prSet>
      <dgm:spPr/>
    </dgm:pt>
    <dgm:pt modelId="{CF3CE685-3AAD-411B-A945-DB7A35485639}" type="pres">
      <dgm:prSet presAssocID="{8297E76C-DA79-4D96-A1D5-FB558B733DB2}" presName="FiveNodes_1_text" presStyleLbl="node1" presStyleIdx="4" presStyleCnt="5">
        <dgm:presLayoutVars>
          <dgm:bulletEnabled val="1"/>
        </dgm:presLayoutVars>
      </dgm:prSet>
      <dgm:spPr/>
    </dgm:pt>
    <dgm:pt modelId="{32EECAF1-15E6-48CB-ABDD-3CF1ED2D9167}" type="pres">
      <dgm:prSet presAssocID="{8297E76C-DA79-4D96-A1D5-FB558B733DB2}" presName="FiveNodes_2_text" presStyleLbl="node1" presStyleIdx="4" presStyleCnt="5">
        <dgm:presLayoutVars>
          <dgm:bulletEnabled val="1"/>
        </dgm:presLayoutVars>
      </dgm:prSet>
      <dgm:spPr/>
    </dgm:pt>
    <dgm:pt modelId="{31D8DDD9-16D2-40FA-8B04-F3CE21B64472}" type="pres">
      <dgm:prSet presAssocID="{8297E76C-DA79-4D96-A1D5-FB558B733DB2}" presName="FiveNodes_3_text" presStyleLbl="node1" presStyleIdx="4" presStyleCnt="5">
        <dgm:presLayoutVars>
          <dgm:bulletEnabled val="1"/>
        </dgm:presLayoutVars>
      </dgm:prSet>
      <dgm:spPr/>
    </dgm:pt>
    <dgm:pt modelId="{291200FB-5CC1-4A19-B1D3-1FF78C7869D5}" type="pres">
      <dgm:prSet presAssocID="{8297E76C-DA79-4D96-A1D5-FB558B733DB2}" presName="FiveNodes_4_text" presStyleLbl="node1" presStyleIdx="4" presStyleCnt="5">
        <dgm:presLayoutVars>
          <dgm:bulletEnabled val="1"/>
        </dgm:presLayoutVars>
      </dgm:prSet>
      <dgm:spPr/>
    </dgm:pt>
    <dgm:pt modelId="{8B06A8E0-20C4-40D2-A9BC-85C22B20C566}" type="pres">
      <dgm:prSet presAssocID="{8297E76C-DA79-4D96-A1D5-FB558B733DB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6379704-D1A3-4A35-B434-06D9B9498AFE}" srcId="{8297E76C-DA79-4D96-A1D5-FB558B733DB2}" destId="{0E1776B8-9F8D-4783-924F-29350BFB4026}" srcOrd="0" destOrd="0" parTransId="{81AA0405-9E30-4865-8AB7-95A0588A4FF2}" sibTransId="{425336FD-452C-479D-BCDF-0A3D104D7DC1}"/>
    <dgm:cxn modelId="{D1C2030B-DC29-4DEF-BE9C-C500EFB34BC0}" type="presOf" srcId="{EE1896BF-D950-4640-AB11-035DDB03A842}" destId="{8FDE4A80-513F-4053-81CC-8921AF4EDE69}" srcOrd="0" destOrd="0" presId="urn:microsoft.com/office/officeart/2005/8/layout/vProcess5"/>
    <dgm:cxn modelId="{1423040F-AD42-4A34-8A90-D3E1747E4D86}" type="presOf" srcId="{4C85AC2A-E599-4ABA-8962-E8C1C20E2DEA}" destId="{07115E41-76D5-41CE-99DA-2CD362500A8B}" srcOrd="0" destOrd="0" presId="urn:microsoft.com/office/officeart/2005/8/layout/vProcess5"/>
    <dgm:cxn modelId="{27F70C18-9DB5-46FD-BA11-77056B4D2F68}" srcId="{8297E76C-DA79-4D96-A1D5-FB558B733DB2}" destId="{E830572C-EEB8-4F1E-90C3-B75B3FCDC9B5}" srcOrd="2" destOrd="0" parTransId="{6B7E258C-28B3-4EA6-A770-8023FA48BA53}" sibTransId="{E8C4750A-9BDF-4263-B6D2-C3B4BEF4DFF2}"/>
    <dgm:cxn modelId="{AF48E220-2933-4B5A-83C5-F8CF8D8D947E}" type="presOf" srcId="{4AB3EC11-693E-49BC-B0BD-98A7DCD2F0F3}" destId="{291200FB-5CC1-4A19-B1D3-1FF78C7869D5}" srcOrd="1" destOrd="0" presId="urn:microsoft.com/office/officeart/2005/8/layout/vProcess5"/>
    <dgm:cxn modelId="{99BDAF26-EE0C-481E-AF19-8F1121840FD8}" type="presOf" srcId="{C49C80B3-D89E-4318-834A-A3E40289B747}" destId="{75EB9D38-E54A-46AA-A8E7-9DB8A8FD8F96}" srcOrd="0" destOrd="0" presId="urn:microsoft.com/office/officeart/2005/8/layout/vProcess5"/>
    <dgm:cxn modelId="{20F42940-CCCD-4141-9F40-461E8417DAD4}" type="presOf" srcId="{E830572C-EEB8-4F1E-90C3-B75B3FCDC9B5}" destId="{31D8DDD9-16D2-40FA-8B04-F3CE21B64472}" srcOrd="1" destOrd="0" presId="urn:microsoft.com/office/officeart/2005/8/layout/vProcess5"/>
    <dgm:cxn modelId="{57CE356F-6410-4EEE-9F46-F8908A6AEB0D}" type="presOf" srcId="{0E1776B8-9F8D-4783-924F-29350BFB4026}" destId="{77D1C29A-BC15-46AD-AF71-6F5B71909092}" srcOrd="0" destOrd="0" presId="urn:microsoft.com/office/officeart/2005/8/layout/vProcess5"/>
    <dgm:cxn modelId="{6F981C52-0A8D-4441-9717-6C77F35EA222}" type="presOf" srcId="{345629F4-501D-45FF-A8F1-CA49A8263EE9}" destId="{E7321510-9275-49FE-A266-9A205E57E8D5}" srcOrd="0" destOrd="0" presId="urn:microsoft.com/office/officeart/2005/8/layout/vProcess5"/>
    <dgm:cxn modelId="{E9E9C975-7C5D-40D6-99D6-826C290BE8CD}" srcId="{8297E76C-DA79-4D96-A1D5-FB558B733DB2}" destId="{4AB3EC11-693E-49BC-B0BD-98A7DCD2F0F3}" srcOrd="3" destOrd="0" parTransId="{6BEFABA6-6077-4A8D-8F03-2B15C9BF9900}" sibTransId="{EE1896BF-D950-4640-AB11-035DDB03A842}"/>
    <dgm:cxn modelId="{4E2CFC75-F067-4385-B081-044CAF312A43}" type="presOf" srcId="{0E1776B8-9F8D-4783-924F-29350BFB4026}" destId="{CF3CE685-3AAD-411B-A945-DB7A35485639}" srcOrd="1" destOrd="0" presId="urn:microsoft.com/office/officeart/2005/8/layout/vProcess5"/>
    <dgm:cxn modelId="{FCBD1A59-842C-49B1-BFFA-F466B9B4C912}" type="presOf" srcId="{425336FD-452C-479D-BCDF-0A3D104D7DC1}" destId="{8B40657B-DE42-4C95-B74C-E584BD34EB19}" srcOrd="0" destOrd="0" presId="urn:microsoft.com/office/officeart/2005/8/layout/vProcess5"/>
    <dgm:cxn modelId="{0426E692-DA75-4219-9722-03D7DA6E70A7}" type="presOf" srcId="{C49C80B3-D89E-4318-834A-A3E40289B747}" destId="{8B06A8E0-20C4-40D2-A9BC-85C22B20C566}" srcOrd="1" destOrd="0" presId="urn:microsoft.com/office/officeart/2005/8/layout/vProcess5"/>
    <dgm:cxn modelId="{B6DFC2B6-A106-408D-B71B-ABF0B2343EE2}" type="presOf" srcId="{8297E76C-DA79-4D96-A1D5-FB558B733DB2}" destId="{7AED61B7-92FF-4354-A316-485296675091}" srcOrd="0" destOrd="0" presId="urn:microsoft.com/office/officeart/2005/8/layout/vProcess5"/>
    <dgm:cxn modelId="{5B7ACCBE-8AB2-408D-BB5B-ECDA00A95E2E}" type="presOf" srcId="{E830572C-EEB8-4F1E-90C3-B75B3FCDC9B5}" destId="{76CB0510-4B92-44DA-B128-BB22512D671A}" srcOrd="0" destOrd="0" presId="urn:microsoft.com/office/officeart/2005/8/layout/vProcess5"/>
    <dgm:cxn modelId="{CA1B07C2-BC71-4626-AFEA-32691D994B0A}" type="presOf" srcId="{E8C4750A-9BDF-4263-B6D2-C3B4BEF4DFF2}" destId="{0148CF21-D353-4211-9425-59AA63978489}" srcOrd="0" destOrd="0" presId="urn:microsoft.com/office/officeart/2005/8/layout/vProcess5"/>
    <dgm:cxn modelId="{DB791DC8-2BAC-4F7D-96D5-91551F54F883}" srcId="{8297E76C-DA79-4D96-A1D5-FB558B733DB2}" destId="{C49C80B3-D89E-4318-834A-A3E40289B747}" srcOrd="4" destOrd="0" parTransId="{619CFD52-8485-4394-97CE-7FD1A15B372C}" sibTransId="{2A25E8CE-F155-42C6-B7E3-F559D2F1C3A9}"/>
    <dgm:cxn modelId="{0A0240E6-D837-4310-BF4F-83635E0CA3D3}" type="presOf" srcId="{4C85AC2A-E599-4ABA-8962-E8C1C20E2DEA}" destId="{32EECAF1-15E6-48CB-ABDD-3CF1ED2D9167}" srcOrd="1" destOrd="0" presId="urn:microsoft.com/office/officeart/2005/8/layout/vProcess5"/>
    <dgm:cxn modelId="{675ACFF3-9BC5-46C3-9A6B-B62C774853EE}" srcId="{8297E76C-DA79-4D96-A1D5-FB558B733DB2}" destId="{4C85AC2A-E599-4ABA-8962-E8C1C20E2DEA}" srcOrd="1" destOrd="0" parTransId="{707B9BEB-1487-4CDB-9418-92C1792CAA5F}" sibTransId="{345629F4-501D-45FF-A8F1-CA49A8263EE9}"/>
    <dgm:cxn modelId="{252ABCF9-B76C-4918-84CC-D2E8671E9943}" type="presOf" srcId="{4AB3EC11-693E-49BC-B0BD-98A7DCD2F0F3}" destId="{EFF19513-6449-49FB-917D-55C97FE66EE1}" srcOrd="0" destOrd="0" presId="urn:microsoft.com/office/officeart/2005/8/layout/vProcess5"/>
    <dgm:cxn modelId="{1AC3B0E5-EB7C-447A-AF9D-8765A93B16EF}" type="presParOf" srcId="{7AED61B7-92FF-4354-A316-485296675091}" destId="{A77FB104-DC89-40F8-9EFC-82ED5B750B26}" srcOrd="0" destOrd="0" presId="urn:microsoft.com/office/officeart/2005/8/layout/vProcess5"/>
    <dgm:cxn modelId="{BDECC4E8-6C84-417A-BF12-069C0D14245A}" type="presParOf" srcId="{7AED61B7-92FF-4354-A316-485296675091}" destId="{77D1C29A-BC15-46AD-AF71-6F5B71909092}" srcOrd="1" destOrd="0" presId="urn:microsoft.com/office/officeart/2005/8/layout/vProcess5"/>
    <dgm:cxn modelId="{A4CCDFB1-8ECA-4B91-8C78-6101125D54BF}" type="presParOf" srcId="{7AED61B7-92FF-4354-A316-485296675091}" destId="{07115E41-76D5-41CE-99DA-2CD362500A8B}" srcOrd="2" destOrd="0" presId="urn:microsoft.com/office/officeart/2005/8/layout/vProcess5"/>
    <dgm:cxn modelId="{005B9DE6-7CFA-4859-901A-947FF1FFC08D}" type="presParOf" srcId="{7AED61B7-92FF-4354-A316-485296675091}" destId="{76CB0510-4B92-44DA-B128-BB22512D671A}" srcOrd="3" destOrd="0" presId="urn:microsoft.com/office/officeart/2005/8/layout/vProcess5"/>
    <dgm:cxn modelId="{741080F5-2A13-4AB4-9CAB-B346316AB55C}" type="presParOf" srcId="{7AED61B7-92FF-4354-A316-485296675091}" destId="{EFF19513-6449-49FB-917D-55C97FE66EE1}" srcOrd="4" destOrd="0" presId="urn:microsoft.com/office/officeart/2005/8/layout/vProcess5"/>
    <dgm:cxn modelId="{ECAC6B94-84DA-4DC2-BDC7-7F02E2D4193F}" type="presParOf" srcId="{7AED61B7-92FF-4354-A316-485296675091}" destId="{75EB9D38-E54A-46AA-A8E7-9DB8A8FD8F96}" srcOrd="5" destOrd="0" presId="urn:microsoft.com/office/officeart/2005/8/layout/vProcess5"/>
    <dgm:cxn modelId="{B1248873-27A3-4983-9EFF-9F0056652B47}" type="presParOf" srcId="{7AED61B7-92FF-4354-A316-485296675091}" destId="{8B40657B-DE42-4C95-B74C-E584BD34EB19}" srcOrd="6" destOrd="0" presId="urn:microsoft.com/office/officeart/2005/8/layout/vProcess5"/>
    <dgm:cxn modelId="{6B63A4F0-55FC-4153-B68A-268961372006}" type="presParOf" srcId="{7AED61B7-92FF-4354-A316-485296675091}" destId="{E7321510-9275-49FE-A266-9A205E57E8D5}" srcOrd="7" destOrd="0" presId="urn:microsoft.com/office/officeart/2005/8/layout/vProcess5"/>
    <dgm:cxn modelId="{520C5520-A91E-4CBB-BB44-388B05E76B64}" type="presParOf" srcId="{7AED61B7-92FF-4354-A316-485296675091}" destId="{0148CF21-D353-4211-9425-59AA63978489}" srcOrd="8" destOrd="0" presId="urn:microsoft.com/office/officeart/2005/8/layout/vProcess5"/>
    <dgm:cxn modelId="{62C68ED5-68B1-405D-A153-B4EEB70ED850}" type="presParOf" srcId="{7AED61B7-92FF-4354-A316-485296675091}" destId="{8FDE4A80-513F-4053-81CC-8921AF4EDE69}" srcOrd="9" destOrd="0" presId="urn:microsoft.com/office/officeart/2005/8/layout/vProcess5"/>
    <dgm:cxn modelId="{C36238C0-6B12-4641-8CD1-62BF049C6EA3}" type="presParOf" srcId="{7AED61B7-92FF-4354-A316-485296675091}" destId="{CF3CE685-3AAD-411B-A945-DB7A35485639}" srcOrd="10" destOrd="0" presId="urn:microsoft.com/office/officeart/2005/8/layout/vProcess5"/>
    <dgm:cxn modelId="{523957F3-0A5A-4119-AD94-4E92BC25808D}" type="presParOf" srcId="{7AED61B7-92FF-4354-A316-485296675091}" destId="{32EECAF1-15E6-48CB-ABDD-3CF1ED2D9167}" srcOrd="11" destOrd="0" presId="urn:microsoft.com/office/officeart/2005/8/layout/vProcess5"/>
    <dgm:cxn modelId="{E3B39EC4-EC4B-4D5E-B81C-69364CD4EF8C}" type="presParOf" srcId="{7AED61B7-92FF-4354-A316-485296675091}" destId="{31D8DDD9-16D2-40FA-8B04-F3CE21B64472}" srcOrd="12" destOrd="0" presId="urn:microsoft.com/office/officeart/2005/8/layout/vProcess5"/>
    <dgm:cxn modelId="{EDD268D3-05F6-4DDE-8D6B-236124F0DD7C}" type="presParOf" srcId="{7AED61B7-92FF-4354-A316-485296675091}" destId="{291200FB-5CC1-4A19-B1D3-1FF78C7869D5}" srcOrd="13" destOrd="0" presId="urn:microsoft.com/office/officeart/2005/8/layout/vProcess5"/>
    <dgm:cxn modelId="{7F22D7D3-1493-42C4-8500-5E583F6CAA24}" type="presParOf" srcId="{7AED61B7-92FF-4354-A316-485296675091}" destId="{8B06A8E0-20C4-40D2-A9BC-85C22B20C56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F87FFF-7DC4-4D28-945C-838C3BE7D6A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5100E5-5BE3-49BE-B21A-EFB7C84B0024}">
      <dgm:prSet/>
      <dgm:spPr/>
      <dgm:t>
        <a:bodyPr/>
        <a:lstStyle/>
        <a:p>
          <a:r>
            <a:rPr lang="en-AU"/>
            <a:t>Web exploitation</a:t>
          </a:r>
          <a:endParaRPr lang="en-US"/>
        </a:p>
      </dgm:t>
    </dgm:pt>
    <dgm:pt modelId="{1031DDA7-B5C8-401C-8459-C3122EB431EA}" type="parTrans" cxnId="{21DD7039-7BAB-434E-9B70-865C7CF42EE6}">
      <dgm:prSet/>
      <dgm:spPr/>
      <dgm:t>
        <a:bodyPr/>
        <a:lstStyle/>
        <a:p>
          <a:endParaRPr lang="en-US"/>
        </a:p>
      </dgm:t>
    </dgm:pt>
    <dgm:pt modelId="{953AD951-E33D-4423-9BB8-25C18A731421}" type="sibTrans" cxnId="{21DD7039-7BAB-434E-9B70-865C7CF42EE6}">
      <dgm:prSet/>
      <dgm:spPr/>
      <dgm:t>
        <a:bodyPr/>
        <a:lstStyle/>
        <a:p>
          <a:endParaRPr lang="en-US"/>
        </a:p>
      </dgm:t>
    </dgm:pt>
    <dgm:pt modelId="{DDB581CD-C581-42EE-A5C3-2C3A18AB4769}">
      <dgm:prSet/>
      <dgm:spPr/>
      <dgm:t>
        <a:bodyPr/>
        <a:lstStyle/>
        <a:p>
          <a:r>
            <a:rPr lang="en-AU"/>
            <a:t>Binary Exploitation</a:t>
          </a:r>
          <a:endParaRPr lang="en-US"/>
        </a:p>
      </dgm:t>
    </dgm:pt>
    <dgm:pt modelId="{ED52A7EA-F27F-4C54-BA5A-431FB2AA33F6}" type="parTrans" cxnId="{9AEA9082-5F87-4FE4-8880-A2E24C736AEF}">
      <dgm:prSet/>
      <dgm:spPr/>
      <dgm:t>
        <a:bodyPr/>
        <a:lstStyle/>
        <a:p>
          <a:endParaRPr lang="en-US"/>
        </a:p>
      </dgm:t>
    </dgm:pt>
    <dgm:pt modelId="{77E24CCC-0F70-4C7F-990A-4E7EAEA99672}" type="sibTrans" cxnId="{9AEA9082-5F87-4FE4-8880-A2E24C736AEF}">
      <dgm:prSet/>
      <dgm:spPr/>
      <dgm:t>
        <a:bodyPr/>
        <a:lstStyle/>
        <a:p>
          <a:endParaRPr lang="en-US"/>
        </a:p>
      </dgm:t>
    </dgm:pt>
    <dgm:pt modelId="{FCDA4677-DBB4-4C46-B02D-04A4870EEE34}">
      <dgm:prSet/>
      <dgm:spPr/>
      <dgm:t>
        <a:bodyPr/>
        <a:lstStyle/>
        <a:p>
          <a:r>
            <a:rPr lang="en-AU"/>
            <a:t>Forensics</a:t>
          </a:r>
          <a:endParaRPr lang="en-US"/>
        </a:p>
      </dgm:t>
    </dgm:pt>
    <dgm:pt modelId="{D613BD02-D9B8-4436-887B-D6A4BD454855}" type="parTrans" cxnId="{5C7203F7-D0C6-4B78-A56D-C1DC9F5BD791}">
      <dgm:prSet/>
      <dgm:spPr/>
      <dgm:t>
        <a:bodyPr/>
        <a:lstStyle/>
        <a:p>
          <a:endParaRPr lang="en-US"/>
        </a:p>
      </dgm:t>
    </dgm:pt>
    <dgm:pt modelId="{02F9364E-FC16-4FC6-9806-34B64D36377A}" type="sibTrans" cxnId="{5C7203F7-D0C6-4B78-A56D-C1DC9F5BD791}">
      <dgm:prSet/>
      <dgm:spPr/>
      <dgm:t>
        <a:bodyPr/>
        <a:lstStyle/>
        <a:p>
          <a:endParaRPr lang="en-US"/>
        </a:p>
      </dgm:t>
    </dgm:pt>
    <dgm:pt modelId="{6361234F-49B4-4012-AC00-E12269FC85EB}">
      <dgm:prSet/>
      <dgm:spPr/>
      <dgm:t>
        <a:bodyPr/>
        <a:lstStyle/>
        <a:p>
          <a:r>
            <a:rPr lang="en-AU"/>
            <a:t>Reverse Engineering</a:t>
          </a:r>
          <a:endParaRPr lang="en-US"/>
        </a:p>
      </dgm:t>
    </dgm:pt>
    <dgm:pt modelId="{0FA783CC-3A46-4C8F-A720-1CABA3B5E69B}" type="parTrans" cxnId="{5F07E150-709B-4533-918F-CB0D4712DAD0}">
      <dgm:prSet/>
      <dgm:spPr/>
      <dgm:t>
        <a:bodyPr/>
        <a:lstStyle/>
        <a:p>
          <a:endParaRPr lang="en-US"/>
        </a:p>
      </dgm:t>
    </dgm:pt>
    <dgm:pt modelId="{225454A6-AE21-4818-9A9A-EA200C57FABE}" type="sibTrans" cxnId="{5F07E150-709B-4533-918F-CB0D4712DAD0}">
      <dgm:prSet/>
      <dgm:spPr/>
      <dgm:t>
        <a:bodyPr/>
        <a:lstStyle/>
        <a:p>
          <a:endParaRPr lang="en-US"/>
        </a:p>
      </dgm:t>
    </dgm:pt>
    <dgm:pt modelId="{D06F3AF0-939F-49D3-AF80-2B1DB3776EE1}">
      <dgm:prSet/>
      <dgm:spPr/>
      <dgm:t>
        <a:bodyPr/>
        <a:lstStyle/>
        <a:p>
          <a:r>
            <a:rPr lang="en-AU"/>
            <a:t>PHP</a:t>
          </a:r>
          <a:endParaRPr lang="en-US"/>
        </a:p>
      </dgm:t>
    </dgm:pt>
    <dgm:pt modelId="{59AEBDFE-7F48-4737-B238-230607277977}" type="parTrans" cxnId="{5EF5682B-3CE8-4942-B8E3-217DAA2BE29F}">
      <dgm:prSet/>
      <dgm:spPr/>
      <dgm:t>
        <a:bodyPr/>
        <a:lstStyle/>
        <a:p>
          <a:endParaRPr lang="en-US"/>
        </a:p>
      </dgm:t>
    </dgm:pt>
    <dgm:pt modelId="{B27DCE37-8FA1-4253-80A4-3B1EB6523CB1}" type="sibTrans" cxnId="{5EF5682B-3CE8-4942-B8E3-217DAA2BE29F}">
      <dgm:prSet/>
      <dgm:spPr/>
      <dgm:t>
        <a:bodyPr/>
        <a:lstStyle/>
        <a:p>
          <a:endParaRPr lang="en-US"/>
        </a:p>
      </dgm:t>
    </dgm:pt>
    <dgm:pt modelId="{7C7C4F9E-4D95-4A48-B2A3-4593610C3931}">
      <dgm:prSet/>
      <dgm:spPr/>
      <dgm:t>
        <a:bodyPr/>
        <a:lstStyle/>
        <a:p>
          <a:r>
            <a:rPr lang="en-AU"/>
            <a:t>Python Scripting</a:t>
          </a:r>
          <a:endParaRPr lang="en-US"/>
        </a:p>
      </dgm:t>
    </dgm:pt>
    <dgm:pt modelId="{4886E27B-4841-4989-BA13-96C4AE09090C}" type="parTrans" cxnId="{A2E2C3C8-7E3E-44C9-BF75-3BB6DE1C911A}">
      <dgm:prSet/>
      <dgm:spPr/>
      <dgm:t>
        <a:bodyPr/>
        <a:lstStyle/>
        <a:p>
          <a:endParaRPr lang="en-US"/>
        </a:p>
      </dgm:t>
    </dgm:pt>
    <dgm:pt modelId="{9B4C7746-DFE4-4FEE-8175-7FFAC5CBB9CD}" type="sibTrans" cxnId="{A2E2C3C8-7E3E-44C9-BF75-3BB6DE1C911A}">
      <dgm:prSet/>
      <dgm:spPr/>
      <dgm:t>
        <a:bodyPr/>
        <a:lstStyle/>
        <a:p>
          <a:endParaRPr lang="en-US"/>
        </a:p>
      </dgm:t>
    </dgm:pt>
    <dgm:pt modelId="{12FE1F4A-34A3-40F7-B02F-5E4FCE5B02FE}">
      <dgm:prSet/>
      <dgm:spPr/>
      <dgm:t>
        <a:bodyPr/>
        <a:lstStyle/>
        <a:p>
          <a:r>
            <a:rPr lang="en-AU"/>
            <a:t>A LOT of general web knowledge</a:t>
          </a:r>
          <a:endParaRPr lang="en-US"/>
        </a:p>
      </dgm:t>
    </dgm:pt>
    <dgm:pt modelId="{EDBDF375-CFC8-438C-80AA-7430C51F4327}" type="parTrans" cxnId="{E1992522-0817-4126-8C1B-ABD3EADD550F}">
      <dgm:prSet/>
      <dgm:spPr/>
      <dgm:t>
        <a:bodyPr/>
        <a:lstStyle/>
        <a:p>
          <a:endParaRPr lang="en-US"/>
        </a:p>
      </dgm:t>
    </dgm:pt>
    <dgm:pt modelId="{7FBAA476-CB81-472D-81EE-4E81B2A9C336}" type="sibTrans" cxnId="{E1992522-0817-4126-8C1B-ABD3EADD550F}">
      <dgm:prSet/>
      <dgm:spPr/>
      <dgm:t>
        <a:bodyPr/>
        <a:lstStyle/>
        <a:p>
          <a:endParaRPr lang="en-US"/>
        </a:p>
      </dgm:t>
    </dgm:pt>
    <dgm:pt modelId="{BC1A53C2-70A9-48A1-810C-9D264A34979D}" type="pres">
      <dgm:prSet presAssocID="{7EF87FFF-7DC4-4D28-945C-838C3BE7D6AB}" presName="diagram" presStyleCnt="0">
        <dgm:presLayoutVars>
          <dgm:dir/>
          <dgm:resizeHandles val="exact"/>
        </dgm:presLayoutVars>
      </dgm:prSet>
      <dgm:spPr/>
    </dgm:pt>
    <dgm:pt modelId="{767E1FEB-B744-4F42-AFFF-4599365776A6}" type="pres">
      <dgm:prSet presAssocID="{5A5100E5-5BE3-49BE-B21A-EFB7C84B0024}" presName="node" presStyleLbl="node1" presStyleIdx="0" presStyleCnt="7">
        <dgm:presLayoutVars>
          <dgm:bulletEnabled val="1"/>
        </dgm:presLayoutVars>
      </dgm:prSet>
      <dgm:spPr/>
    </dgm:pt>
    <dgm:pt modelId="{219EEA09-8ACD-4DFE-A265-C5F8D9E6A624}" type="pres">
      <dgm:prSet presAssocID="{953AD951-E33D-4423-9BB8-25C18A731421}" presName="sibTrans" presStyleCnt="0"/>
      <dgm:spPr/>
    </dgm:pt>
    <dgm:pt modelId="{A799A711-8EF7-4E11-8D2D-DC3E9A4E4CA7}" type="pres">
      <dgm:prSet presAssocID="{DDB581CD-C581-42EE-A5C3-2C3A18AB4769}" presName="node" presStyleLbl="node1" presStyleIdx="1" presStyleCnt="7">
        <dgm:presLayoutVars>
          <dgm:bulletEnabled val="1"/>
        </dgm:presLayoutVars>
      </dgm:prSet>
      <dgm:spPr/>
    </dgm:pt>
    <dgm:pt modelId="{1674D690-6B87-4AFD-8CE0-8EA02060E1B1}" type="pres">
      <dgm:prSet presAssocID="{77E24CCC-0F70-4C7F-990A-4E7EAEA99672}" presName="sibTrans" presStyleCnt="0"/>
      <dgm:spPr/>
    </dgm:pt>
    <dgm:pt modelId="{871460A7-D701-45E3-8132-DE19A88342C2}" type="pres">
      <dgm:prSet presAssocID="{FCDA4677-DBB4-4C46-B02D-04A4870EEE34}" presName="node" presStyleLbl="node1" presStyleIdx="2" presStyleCnt="7">
        <dgm:presLayoutVars>
          <dgm:bulletEnabled val="1"/>
        </dgm:presLayoutVars>
      </dgm:prSet>
      <dgm:spPr/>
    </dgm:pt>
    <dgm:pt modelId="{0EB2070E-81C9-428D-A0F2-CD76938086F2}" type="pres">
      <dgm:prSet presAssocID="{02F9364E-FC16-4FC6-9806-34B64D36377A}" presName="sibTrans" presStyleCnt="0"/>
      <dgm:spPr/>
    </dgm:pt>
    <dgm:pt modelId="{71437F0D-D872-44ED-A949-8D50CE8543DE}" type="pres">
      <dgm:prSet presAssocID="{6361234F-49B4-4012-AC00-E12269FC85EB}" presName="node" presStyleLbl="node1" presStyleIdx="3" presStyleCnt="7">
        <dgm:presLayoutVars>
          <dgm:bulletEnabled val="1"/>
        </dgm:presLayoutVars>
      </dgm:prSet>
      <dgm:spPr/>
    </dgm:pt>
    <dgm:pt modelId="{ACBD2DAB-5722-4F4D-A61E-270F7FCDC276}" type="pres">
      <dgm:prSet presAssocID="{225454A6-AE21-4818-9A9A-EA200C57FABE}" presName="sibTrans" presStyleCnt="0"/>
      <dgm:spPr/>
    </dgm:pt>
    <dgm:pt modelId="{186D3C71-9A7A-4191-8C98-936C267376AC}" type="pres">
      <dgm:prSet presAssocID="{D06F3AF0-939F-49D3-AF80-2B1DB3776EE1}" presName="node" presStyleLbl="node1" presStyleIdx="4" presStyleCnt="7">
        <dgm:presLayoutVars>
          <dgm:bulletEnabled val="1"/>
        </dgm:presLayoutVars>
      </dgm:prSet>
      <dgm:spPr/>
    </dgm:pt>
    <dgm:pt modelId="{FF5E4A34-5FBA-463E-976D-2F70463375C2}" type="pres">
      <dgm:prSet presAssocID="{B27DCE37-8FA1-4253-80A4-3B1EB6523CB1}" presName="sibTrans" presStyleCnt="0"/>
      <dgm:spPr/>
    </dgm:pt>
    <dgm:pt modelId="{EA1280EA-FD67-4BA9-8842-CC827BFDA813}" type="pres">
      <dgm:prSet presAssocID="{7C7C4F9E-4D95-4A48-B2A3-4593610C3931}" presName="node" presStyleLbl="node1" presStyleIdx="5" presStyleCnt="7">
        <dgm:presLayoutVars>
          <dgm:bulletEnabled val="1"/>
        </dgm:presLayoutVars>
      </dgm:prSet>
      <dgm:spPr/>
    </dgm:pt>
    <dgm:pt modelId="{EAD06C07-5565-4D25-A350-CE7AF3D5990F}" type="pres">
      <dgm:prSet presAssocID="{9B4C7746-DFE4-4FEE-8175-7FFAC5CBB9CD}" presName="sibTrans" presStyleCnt="0"/>
      <dgm:spPr/>
    </dgm:pt>
    <dgm:pt modelId="{7FADE850-BF83-4DBE-841B-6C9395F6ED52}" type="pres">
      <dgm:prSet presAssocID="{12FE1F4A-34A3-40F7-B02F-5E4FCE5B02FE}" presName="node" presStyleLbl="node1" presStyleIdx="6" presStyleCnt="7">
        <dgm:presLayoutVars>
          <dgm:bulletEnabled val="1"/>
        </dgm:presLayoutVars>
      </dgm:prSet>
      <dgm:spPr/>
    </dgm:pt>
  </dgm:ptLst>
  <dgm:cxnLst>
    <dgm:cxn modelId="{9FF9AF03-C2A1-4805-8AFC-BE10CC084499}" type="presOf" srcId="{5A5100E5-5BE3-49BE-B21A-EFB7C84B0024}" destId="{767E1FEB-B744-4F42-AFFF-4599365776A6}" srcOrd="0" destOrd="0" presId="urn:microsoft.com/office/officeart/2005/8/layout/default"/>
    <dgm:cxn modelId="{9A574205-389D-491B-A52D-6C9F67335817}" type="presOf" srcId="{FCDA4677-DBB4-4C46-B02D-04A4870EEE34}" destId="{871460A7-D701-45E3-8132-DE19A88342C2}" srcOrd="0" destOrd="0" presId="urn:microsoft.com/office/officeart/2005/8/layout/default"/>
    <dgm:cxn modelId="{E1992522-0817-4126-8C1B-ABD3EADD550F}" srcId="{7EF87FFF-7DC4-4D28-945C-838C3BE7D6AB}" destId="{12FE1F4A-34A3-40F7-B02F-5E4FCE5B02FE}" srcOrd="6" destOrd="0" parTransId="{EDBDF375-CFC8-438C-80AA-7430C51F4327}" sibTransId="{7FBAA476-CB81-472D-81EE-4E81B2A9C336}"/>
    <dgm:cxn modelId="{5EF5682B-3CE8-4942-B8E3-217DAA2BE29F}" srcId="{7EF87FFF-7DC4-4D28-945C-838C3BE7D6AB}" destId="{D06F3AF0-939F-49D3-AF80-2B1DB3776EE1}" srcOrd="4" destOrd="0" parTransId="{59AEBDFE-7F48-4737-B238-230607277977}" sibTransId="{B27DCE37-8FA1-4253-80A4-3B1EB6523CB1}"/>
    <dgm:cxn modelId="{21DD7039-7BAB-434E-9B70-865C7CF42EE6}" srcId="{7EF87FFF-7DC4-4D28-945C-838C3BE7D6AB}" destId="{5A5100E5-5BE3-49BE-B21A-EFB7C84B0024}" srcOrd="0" destOrd="0" parTransId="{1031DDA7-B5C8-401C-8459-C3122EB431EA}" sibTransId="{953AD951-E33D-4423-9BB8-25C18A731421}"/>
    <dgm:cxn modelId="{58505663-A336-4F60-B1ED-B620EACFC54C}" type="presOf" srcId="{12FE1F4A-34A3-40F7-B02F-5E4FCE5B02FE}" destId="{7FADE850-BF83-4DBE-841B-6C9395F6ED52}" srcOrd="0" destOrd="0" presId="urn:microsoft.com/office/officeart/2005/8/layout/default"/>
    <dgm:cxn modelId="{5F07E150-709B-4533-918F-CB0D4712DAD0}" srcId="{7EF87FFF-7DC4-4D28-945C-838C3BE7D6AB}" destId="{6361234F-49B4-4012-AC00-E12269FC85EB}" srcOrd="3" destOrd="0" parTransId="{0FA783CC-3A46-4C8F-A720-1CABA3B5E69B}" sibTransId="{225454A6-AE21-4818-9A9A-EA200C57FABE}"/>
    <dgm:cxn modelId="{9AEA9082-5F87-4FE4-8880-A2E24C736AEF}" srcId="{7EF87FFF-7DC4-4D28-945C-838C3BE7D6AB}" destId="{DDB581CD-C581-42EE-A5C3-2C3A18AB4769}" srcOrd="1" destOrd="0" parTransId="{ED52A7EA-F27F-4C54-BA5A-431FB2AA33F6}" sibTransId="{77E24CCC-0F70-4C7F-990A-4E7EAEA99672}"/>
    <dgm:cxn modelId="{AAED1F8A-7673-4B9C-BC5F-D712C0A41641}" type="presOf" srcId="{6361234F-49B4-4012-AC00-E12269FC85EB}" destId="{71437F0D-D872-44ED-A949-8D50CE8543DE}" srcOrd="0" destOrd="0" presId="urn:microsoft.com/office/officeart/2005/8/layout/default"/>
    <dgm:cxn modelId="{8FDBD99B-5FC3-4882-B06B-CDB68CAC4282}" type="presOf" srcId="{DDB581CD-C581-42EE-A5C3-2C3A18AB4769}" destId="{A799A711-8EF7-4E11-8D2D-DC3E9A4E4CA7}" srcOrd="0" destOrd="0" presId="urn:microsoft.com/office/officeart/2005/8/layout/default"/>
    <dgm:cxn modelId="{A2E2C3C8-7E3E-44C9-BF75-3BB6DE1C911A}" srcId="{7EF87FFF-7DC4-4D28-945C-838C3BE7D6AB}" destId="{7C7C4F9E-4D95-4A48-B2A3-4593610C3931}" srcOrd="5" destOrd="0" parTransId="{4886E27B-4841-4989-BA13-96C4AE09090C}" sibTransId="{9B4C7746-DFE4-4FEE-8175-7FFAC5CBB9CD}"/>
    <dgm:cxn modelId="{15839BD6-6C1D-4B4F-A85C-4C6B0AFA157A}" type="presOf" srcId="{7EF87FFF-7DC4-4D28-945C-838C3BE7D6AB}" destId="{BC1A53C2-70A9-48A1-810C-9D264A34979D}" srcOrd="0" destOrd="0" presId="urn:microsoft.com/office/officeart/2005/8/layout/default"/>
    <dgm:cxn modelId="{B82E82D7-C597-4444-A076-295FE3E8EA13}" type="presOf" srcId="{D06F3AF0-939F-49D3-AF80-2B1DB3776EE1}" destId="{186D3C71-9A7A-4191-8C98-936C267376AC}" srcOrd="0" destOrd="0" presId="urn:microsoft.com/office/officeart/2005/8/layout/default"/>
    <dgm:cxn modelId="{866576F2-9EEE-4B82-B4F8-CB438788C6EA}" type="presOf" srcId="{7C7C4F9E-4D95-4A48-B2A3-4593610C3931}" destId="{EA1280EA-FD67-4BA9-8842-CC827BFDA813}" srcOrd="0" destOrd="0" presId="urn:microsoft.com/office/officeart/2005/8/layout/default"/>
    <dgm:cxn modelId="{5C7203F7-D0C6-4B78-A56D-C1DC9F5BD791}" srcId="{7EF87FFF-7DC4-4D28-945C-838C3BE7D6AB}" destId="{FCDA4677-DBB4-4C46-B02D-04A4870EEE34}" srcOrd="2" destOrd="0" parTransId="{D613BD02-D9B8-4436-887B-D6A4BD454855}" sibTransId="{02F9364E-FC16-4FC6-9806-34B64D36377A}"/>
    <dgm:cxn modelId="{63DAE773-56D2-4D4D-AD0B-53E8648C439B}" type="presParOf" srcId="{BC1A53C2-70A9-48A1-810C-9D264A34979D}" destId="{767E1FEB-B744-4F42-AFFF-4599365776A6}" srcOrd="0" destOrd="0" presId="urn:microsoft.com/office/officeart/2005/8/layout/default"/>
    <dgm:cxn modelId="{8097C4C8-8A60-41F9-9A4F-0BD5D5B2E3C1}" type="presParOf" srcId="{BC1A53C2-70A9-48A1-810C-9D264A34979D}" destId="{219EEA09-8ACD-4DFE-A265-C5F8D9E6A624}" srcOrd="1" destOrd="0" presId="urn:microsoft.com/office/officeart/2005/8/layout/default"/>
    <dgm:cxn modelId="{4669A9A3-B6CE-4F54-9D3C-C87E88F9F8F6}" type="presParOf" srcId="{BC1A53C2-70A9-48A1-810C-9D264A34979D}" destId="{A799A711-8EF7-4E11-8D2D-DC3E9A4E4CA7}" srcOrd="2" destOrd="0" presId="urn:microsoft.com/office/officeart/2005/8/layout/default"/>
    <dgm:cxn modelId="{F61E1859-4678-41F5-ACB1-C58786C4EB53}" type="presParOf" srcId="{BC1A53C2-70A9-48A1-810C-9D264A34979D}" destId="{1674D690-6B87-4AFD-8CE0-8EA02060E1B1}" srcOrd="3" destOrd="0" presId="urn:microsoft.com/office/officeart/2005/8/layout/default"/>
    <dgm:cxn modelId="{E7ACA8E6-F8E3-4B02-81EF-6EE8193C0291}" type="presParOf" srcId="{BC1A53C2-70A9-48A1-810C-9D264A34979D}" destId="{871460A7-D701-45E3-8132-DE19A88342C2}" srcOrd="4" destOrd="0" presId="urn:microsoft.com/office/officeart/2005/8/layout/default"/>
    <dgm:cxn modelId="{86B1C648-B844-4FB9-96AD-F29487535284}" type="presParOf" srcId="{BC1A53C2-70A9-48A1-810C-9D264A34979D}" destId="{0EB2070E-81C9-428D-A0F2-CD76938086F2}" srcOrd="5" destOrd="0" presId="urn:microsoft.com/office/officeart/2005/8/layout/default"/>
    <dgm:cxn modelId="{C5D7DDC4-B2FE-4E0E-AD1D-26B56DB82C8F}" type="presParOf" srcId="{BC1A53C2-70A9-48A1-810C-9D264A34979D}" destId="{71437F0D-D872-44ED-A949-8D50CE8543DE}" srcOrd="6" destOrd="0" presId="urn:microsoft.com/office/officeart/2005/8/layout/default"/>
    <dgm:cxn modelId="{8E721083-51A6-49BE-9370-619FBC5C6E35}" type="presParOf" srcId="{BC1A53C2-70A9-48A1-810C-9D264A34979D}" destId="{ACBD2DAB-5722-4F4D-A61E-270F7FCDC276}" srcOrd="7" destOrd="0" presId="urn:microsoft.com/office/officeart/2005/8/layout/default"/>
    <dgm:cxn modelId="{F225E18C-8105-43B3-B210-B73E92A8D024}" type="presParOf" srcId="{BC1A53C2-70A9-48A1-810C-9D264A34979D}" destId="{186D3C71-9A7A-4191-8C98-936C267376AC}" srcOrd="8" destOrd="0" presId="urn:microsoft.com/office/officeart/2005/8/layout/default"/>
    <dgm:cxn modelId="{55B8760F-6B4D-459A-B28A-EA1061BA634E}" type="presParOf" srcId="{BC1A53C2-70A9-48A1-810C-9D264A34979D}" destId="{FF5E4A34-5FBA-463E-976D-2F70463375C2}" srcOrd="9" destOrd="0" presId="urn:microsoft.com/office/officeart/2005/8/layout/default"/>
    <dgm:cxn modelId="{FF35F8A4-D7AD-4589-8FBB-8026D959B02B}" type="presParOf" srcId="{BC1A53C2-70A9-48A1-810C-9D264A34979D}" destId="{EA1280EA-FD67-4BA9-8842-CC827BFDA813}" srcOrd="10" destOrd="0" presId="urn:microsoft.com/office/officeart/2005/8/layout/default"/>
    <dgm:cxn modelId="{3D8BE010-C8F4-4B37-93B5-B8116970B645}" type="presParOf" srcId="{BC1A53C2-70A9-48A1-810C-9D264A34979D}" destId="{EAD06C07-5565-4D25-A350-CE7AF3D5990F}" srcOrd="11" destOrd="0" presId="urn:microsoft.com/office/officeart/2005/8/layout/default"/>
    <dgm:cxn modelId="{5094F211-91EE-4459-8BB2-D664AB96F2ED}" type="presParOf" srcId="{BC1A53C2-70A9-48A1-810C-9D264A34979D}" destId="{7FADE850-BF83-4DBE-841B-6C9395F6ED5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25EBA9-E0D9-4A24-A671-ADD1472A00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214AA6-5691-467E-956B-92C12149EF7F}">
      <dgm:prSet/>
      <dgm:spPr/>
      <dgm:t>
        <a:bodyPr/>
        <a:lstStyle/>
        <a:p>
          <a:r>
            <a:rPr lang="en-AU"/>
            <a:t>The wargames were REALLY difficult &amp; required a lot of researching</a:t>
          </a:r>
          <a:endParaRPr lang="en-US"/>
        </a:p>
      </dgm:t>
    </dgm:pt>
    <dgm:pt modelId="{A1B10A72-8EB3-43B8-BA9D-3E0F73C0A2C5}" type="parTrans" cxnId="{E8E753C1-2ADD-45B7-AF70-66374F759BF0}">
      <dgm:prSet/>
      <dgm:spPr/>
      <dgm:t>
        <a:bodyPr/>
        <a:lstStyle/>
        <a:p>
          <a:endParaRPr lang="en-US"/>
        </a:p>
      </dgm:t>
    </dgm:pt>
    <dgm:pt modelId="{44BEB4DD-F25B-49E0-8FCA-36497763B480}" type="sibTrans" cxnId="{E8E753C1-2ADD-45B7-AF70-66374F759BF0}">
      <dgm:prSet/>
      <dgm:spPr/>
      <dgm:t>
        <a:bodyPr/>
        <a:lstStyle/>
        <a:p>
          <a:endParaRPr lang="en-US"/>
        </a:p>
      </dgm:t>
    </dgm:pt>
    <dgm:pt modelId="{A48BD3E0-B1D1-4E0A-AAA2-A3D16F2C1454}">
      <dgm:prSet/>
      <dgm:spPr/>
      <dgm:t>
        <a:bodyPr/>
        <a:lstStyle/>
        <a:p>
          <a:r>
            <a:rPr lang="en-AU"/>
            <a:t>Difficulty progressing with Narnia</a:t>
          </a:r>
          <a:endParaRPr lang="en-US"/>
        </a:p>
      </dgm:t>
    </dgm:pt>
    <dgm:pt modelId="{8628DB0A-093D-4E71-BD14-A0D01464A6DB}" type="parTrans" cxnId="{BC649991-1228-44DF-A0BB-CAB8B5797EB3}">
      <dgm:prSet/>
      <dgm:spPr/>
      <dgm:t>
        <a:bodyPr/>
        <a:lstStyle/>
        <a:p>
          <a:endParaRPr lang="en-US"/>
        </a:p>
      </dgm:t>
    </dgm:pt>
    <dgm:pt modelId="{9C587700-6F89-4F25-B813-691B7C74EF1D}" type="sibTrans" cxnId="{BC649991-1228-44DF-A0BB-CAB8B5797EB3}">
      <dgm:prSet/>
      <dgm:spPr/>
      <dgm:t>
        <a:bodyPr/>
        <a:lstStyle/>
        <a:p>
          <a:endParaRPr lang="en-US"/>
        </a:p>
      </dgm:t>
    </dgm:pt>
    <dgm:pt modelId="{B052DF4E-2D0E-47E6-A94F-58442DF7F1B8}" type="pres">
      <dgm:prSet presAssocID="{0225EBA9-E0D9-4A24-A671-ADD1472A00BE}" presName="linear" presStyleCnt="0">
        <dgm:presLayoutVars>
          <dgm:animLvl val="lvl"/>
          <dgm:resizeHandles val="exact"/>
        </dgm:presLayoutVars>
      </dgm:prSet>
      <dgm:spPr/>
    </dgm:pt>
    <dgm:pt modelId="{DAAE9660-53D8-42F8-9AF5-F10E0D2C0D62}" type="pres">
      <dgm:prSet presAssocID="{16214AA6-5691-467E-956B-92C12149EF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98E13F-F9AE-4BAD-957A-1A3AF566B4D2}" type="pres">
      <dgm:prSet presAssocID="{44BEB4DD-F25B-49E0-8FCA-36497763B480}" presName="spacer" presStyleCnt="0"/>
      <dgm:spPr/>
    </dgm:pt>
    <dgm:pt modelId="{BB24084C-D2BF-471D-A9AC-37CCFBBDCD9B}" type="pres">
      <dgm:prSet presAssocID="{A48BD3E0-B1D1-4E0A-AAA2-A3D16F2C145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3462403-1B37-465C-B0ED-66585CB1B231}" type="presOf" srcId="{A48BD3E0-B1D1-4E0A-AAA2-A3D16F2C1454}" destId="{BB24084C-D2BF-471D-A9AC-37CCFBBDCD9B}" srcOrd="0" destOrd="0" presId="urn:microsoft.com/office/officeart/2005/8/layout/vList2"/>
    <dgm:cxn modelId="{BC649991-1228-44DF-A0BB-CAB8B5797EB3}" srcId="{0225EBA9-E0D9-4A24-A671-ADD1472A00BE}" destId="{A48BD3E0-B1D1-4E0A-AAA2-A3D16F2C1454}" srcOrd="1" destOrd="0" parTransId="{8628DB0A-093D-4E71-BD14-A0D01464A6DB}" sibTransId="{9C587700-6F89-4F25-B813-691B7C74EF1D}"/>
    <dgm:cxn modelId="{2252E195-086F-41E2-B95D-6C7086E6628D}" type="presOf" srcId="{16214AA6-5691-467E-956B-92C12149EF7F}" destId="{DAAE9660-53D8-42F8-9AF5-F10E0D2C0D62}" srcOrd="0" destOrd="0" presId="urn:microsoft.com/office/officeart/2005/8/layout/vList2"/>
    <dgm:cxn modelId="{E8E753C1-2ADD-45B7-AF70-66374F759BF0}" srcId="{0225EBA9-E0D9-4A24-A671-ADD1472A00BE}" destId="{16214AA6-5691-467E-956B-92C12149EF7F}" srcOrd="0" destOrd="0" parTransId="{A1B10A72-8EB3-43B8-BA9D-3E0F73C0A2C5}" sibTransId="{44BEB4DD-F25B-49E0-8FCA-36497763B480}"/>
    <dgm:cxn modelId="{BFE2A6F2-445D-4B1A-A2D1-998845F51CF7}" type="presOf" srcId="{0225EBA9-E0D9-4A24-A671-ADD1472A00BE}" destId="{B052DF4E-2D0E-47E6-A94F-58442DF7F1B8}" srcOrd="0" destOrd="0" presId="urn:microsoft.com/office/officeart/2005/8/layout/vList2"/>
    <dgm:cxn modelId="{6A0B35D6-89A4-4C9F-8791-76CF63394797}" type="presParOf" srcId="{B052DF4E-2D0E-47E6-A94F-58442DF7F1B8}" destId="{DAAE9660-53D8-42F8-9AF5-F10E0D2C0D62}" srcOrd="0" destOrd="0" presId="urn:microsoft.com/office/officeart/2005/8/layout/vList2"/>
    <dgm:cxn modelId="{D7B22A06-4E73-462D-96B1-8501B04F37D6}" type="presParOf" srcId="{B052DF4E-2D0E-47E6-A94F-58442DF7F1B8}" destId="{E198E13F-F9AE-4BAD-957A-1A3AF566B4D2}" srcOrd="1" destOrd="0" presId="urn:microsoft.com/office/officeart/2005/8/layout/vList2"/>
    <dgm:cxn modelId="{7EB7363E-15EB-4707-AEAC-E7C079E3B12E}" type="presParOf" srcId="{B052DF4E-2D0E-47E6-A94F-58442DF7F1B8}" destId="{BB24084C-D2BF-471D-A9AC-37CCFBBDCD9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013426-D53B-4972-9A79-0A65D93F4C2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9E110-20B9-4C12-ADBA-7C9A44F5194D}">
      <dgm:prSet/>
      <dgm:spPr/>
      <dgm:t>
        <a:bodyPr/>
        <a:lstStyle/>
        <a:p>
          <a:r>
            <a:rPr lang="en-AU" dirty="0"/>
            <a:t>Started Earlier</a:t>
          </a:r>
          <a:endParaRPr lang="en-US" dirty="0"/>
        </a:p>
      </dgm:t>
    </dgm:pt>
    <dgm:pt modelId="{45C474A6-FC13-4F6B-8049-EB93A224FAA5}" type="parTrans" cxnId="{2B3C10F7-8217-48F0-A430-C326EA376E99}">
      <dgm:prSet/>
      <dgm:spPr/>
      <dgm:t>
        <a:bodyPr/>
        <a:lstStyle/>
        <a:p>
          <a:endParaRPr lang="en-US"/>
        </a:p>
      </dgm:t>
    </dgm:pt>
    <dgm:pt modelId="{B963B211-25C2-4C7F-83D5-84A89E478208}" type="sibTrans" cxnId="{2B3C10F7-8217-48F0-A430-C326EA376E99}">
      <dgm:prSet/>
      <dgm:spPr/>
      <dgm:t>
        <a:bodyPr/>
        <a:lstStyle/>
        <a:p>
          <a:endParaRPr lang="en-US"/>
        </a:p>
      </dgm:t>
    </dgm:pt>
    <dgm:pt modelId="{84F46ACF-5588-4B2E-9217-D01B96EE94EB}">
      <dgm:prSet/>
      <dgm:spPr/>
      <dgm:t>
        <a:bodyPr/>
        <a:lstStyle/>
        <a:p>
          <a:r>
            <a:rPr lang="en-AU" dirty="0"/>
            <a:t>Timed all my activities to create statistics of average time spent and total hours worked on project</a:t>
          </a:r>
          <a:endParaRPr lang="en-US" dirty="0"/>
        </a:p>
      </dgm:t>
    </dgm:pt>
    <dgm:pt modelId="{FA2CCAA7-E0F0-42B1-89F9-6C8D2F227E6A}" type="parTrans" cxnId="{B11B3B50-579D-4D8C-B6D2-C85EB2B4F698}">
      <dgm:prSet/>
      <dgm:spPr/>
      <dgm:t>
        <a:bodyPr/>
        <a:lstStyle/>
        <a:p>
          <a:endParaRPr lang="en-US"/>
        </a:p>
      </dgm:t>
    </dgm:pt>
    <dgm:pt modelId="{980F8FD8-3062-4B4A-9B7B-E28CAB0B126E}" type="sibTrans" cxnId="{B11B3B50-579D-4D8C-B6D2-C85EB2B4F698}">
      <dgm:prSet/>
      <dgm:spPr/>
      <dgm:t>
        <a:bodyPr/>
        <a:lstStyle/>
        <a:p>
          <a:endParaRPr lang="en-US"/>
        </a:p>
      </dgm:t>
    </dgm:pt>
    <dgm:pt modelId="{A8995616-E1DA-461F-90CB-121AAE28675E}">
      <dgm:prSet/>
      <dgm:spPr/>
      <dgm:t>
        <a:bodyPr/>
        <a:lstStyle/>
        <a:p>
          <a:r>
            <a:rPr lang="en-AU"/>
            <a:t>Considered using a structure of the wargame blogs</a:t>
          </a:r>
          <a:endParaRPr lang="en-US"/>
        </a:p>
      </dgm:t>
    </dgm:pt>
    <dgm:pt modelId="{C6CE1675-C9A6-42A0-8A4D-DB958FD8857E}" type="parTrans" cxnId="{4917D24F-7975-4AA4-895D-B8F621135371}">
      <dgm:prSet/>
      <dgm:spPr/>
      <dgm:t>
        <a:bodyPr/>
        <a:lstStyle/>
        <a:p>
          <a:endParaRPr lang="en-US"/>
        </a:p>
      </dgm:t>
    </dgm:pt>
    <dgm:pt modelId="{346FC80B-7E7D-453A-B628-88B84FD87204}" type="sibTrans" cxnId="{4917D24F-7975-4AA4-895D-B8F621135371}">
      <dgm:prSet/>
      <dgm:spPr/>
      <dgm:t>
        <a:bodyPr/>
        <a:lstStyle/>
        <a:p>
          <a:endParaRPr lang="en-US"/>
        </a:p>
      </dgm:t>
    </dgm:pt>
    <dgm:pt modelId="{F29514F1-F2BF-4F8D-BB53-CCA50C59F80C}">
      <dgm:prSet/>
      <dgm:spPr/>
      <dgm:t>
        <a:bodyPr/>
        <a:lstStyle/>
        <a:p>
          <a:r>
            <a:rPr lang="en-AU"/>
            <a:t>More clearly shown what I learnt from the wargames in the weekly blogs</a:t>
          </a:r>
          <a:endParaRPr lang="en-US"/>
        </a:p>
      </dgm:t>
    </dgm:pt>
    <dgm:pt modelId="{EF7018A6-9CFD-43C7-BC8C-BFE688826C57}" type="parTrans" cxnId="{46E273AF-7BAC-4415-9A19-F47FFE8380E1}">
      <dgm:prSet/>
      <dgm:spPr/>
      <dgm:t>
        <a:bodyPr/>
        <a:lstStyle/>
        <a:p>
          <a:endParaRPr lang="en-US"/>
        </a:p>
      </dgm:t>
    </dgm:pt>
    <dgm:pt modelId="{2DFF1EEA-32C6-44B9-BAD4-DAA6764063A4}" type="sibTrans" cxnId="{46E273AF-7BAC-4415-9A19-F47FFE8380E1}">
      <dgm:prSet/>
      <dgm:spPr/>
      <dgm:t>
        <a:bodyPr/>
        <a:lstStyle/>
        <a:p>
          <a:endParaRPr lang="en-US"/>
        </a:p>
      </dgm:t>
    </dgm:pt>
    <dgm:pt modelId="{5814673C-6671-487C-B4B7-5FF74973E07F}" type="pres">
      <dgm:prSet presAssocID="{1D013426-D53B-4972-9A79-0A65D93F4C2D}" presName="linear" presStyleCnt="0">
        <dgm:presLayoutVars>
          <dgm:animLvl val="lvl"/>
          <dgm:resizeHandles val="exact"/>
        </dgm:presLayoutVars>
      </dgm:prSet>
      <dgm:spPr/>
    </dgm:pt>
    <dgm:pt modelId="{03E7460D-CEA4-40C8-BD55-491FC507F42F}" type="pres">
      <dgm:prSet presAssocID="{E8A9E110-20B9-4C12-ADBA-7C9A44F519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CA5633-D5CD-41DF-B3E4-8780044EE2A1}" type="pres">
      <dgm:prSet presAssocID="{B963B211-25C2-4C7F-83D5-84A89E478208}" presName="spacer" presStyleCnt="0"/>
      <dgm:spPr/>
    </dgm:pt>
    <dgm:pt modelId="{34B710CF-8640-401E-8218-C636699679E1}" type="pres">
      <dgm:prSet presAssocID="{84F46ACF-5588-4B2E-9217-D01B96EE94EB}" presName="parentText" presStyleLbl="node1" presStyleIdx="1" presStyleCnt="4" custLinFactNeighborX="-4555" custLinFactNeighborY="19242">
        <dgm:presLayoutVars>
          <dgm:chMax val="0"/>
          <dgm:bulletEnabled val="1"/>
        </dgm:presLayoutVars>
      </dgm:prSet>
      <dgm:spPr/>
    </dgm:pt>
    <dgm:pt modelId="{26639F3C-DB67-4014-87BF-980FE08F7546}" type="pres">
      <dgm:prSet presAssocID="{980F8FD8-3062-4B4A-9B7B-E28CAB0B126E}" presName="spacer" presStyleCnt="0"/>
      <dgm:spPr/>
    </dgm:pt>
    <dgm:pt modelId="{5C179AD6-024F-47A4-BF36-12BB131D8E32}" type="pres">
      <dgm:prSet presAssocID="{A8995616-E1DA-461F-90CB-121AAE2867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646CEF-28EC-435E-BA2E-37A3849BE088}" type="pres">
      <dgm:prSet presAssocID="{346FC80B-7E7D-453A-B628-88B84FD87204}" presName="spacer" presStyleCnt="0"/>
      <dgm:spPr/>
    </dgm:pt>
    <dgm:pt modelId="{FA8572E2-0E61-4B06-BD14-BBE5BDF261B2}" type="pres">
      <dgm:prSet presAssocID="{F29514F1-F2BF-4F8D-BB53-CCA50C59F80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66F3323-24BD-4234-8B1F-539D1F6F11E4}" type="presOf" srcId="{F29514F1-F2BF-4F8D-BB53-CCA50C59F80C}" destId="{FA8572E2-0E61-4B06-BD14-BBE5BDF261B2}" srcOrd="0" destOrd="0" presId="urn:microsoft.com/office/officeart/2005/8/layout/vList2"/>
    <dgm:cxn modelId="{4623D16B-7F99-4414-987E-A7BE3C74BD5D}" type="presOf" srcId="{A8995616-E1DA-461F-90CB-121AAE28675E}" destId="{5C179AD6-024F-47A4-BF36-12BB131D8E32}" srcOrd="0" destOrd="0" presId="urn:microsoft.com/office/officeart/2005/8/layout/vList2"/>
    <dgm:cxn modelId="{566B114E-C481-4CCB-B23D-071BD56E1F20}" type="presOf" srcId="{1D013426-D53B-4972-9A79-0A65D93F4C2D}" destId="{5814673C-6671-487C-B4B7-5FF74973E07F}" srcOrd="0" destOrd="0" presId="urn:microsoft.com/office/officeart/2005/8/layout/vList2"/>
    <dgm:cxn modelId="{4917D24F-7975-4AA4-895D-B8F621135371}" srcId="{1D013426-D53B-4972-9A79-0A65D93F4C2D}" destId="{A8995616-E1DA-461F-90CB-121AAE28675E}" srcOrd="2" destOrd="0" parTransId="{C6CE1675-C9A6-42A0-8A4D-DB958FD8857E}" sibTransId="{346FC80B-7E7D-453A-B628-88B84FD87204}"/>
    <dgm:cxn modelId="{B11B3B50-579D-4D8C-B6D2-C85EB2B4F698}" srcId="{1D013426-D53B-4972-9A79-0A65D93F4C2D}" destId="{84F46ACF-5588-4B2E-9217-D01B96EE94EB}" srcOrd="1" destOrd="0" parTransId="{FA2CCAA7-E0F0-42B1-89F9-6C8D2F227E6A}" sibTransId="{980F8FD8-3062-4B4A-9B7B-E28CAB0B126E}"/>
    <dgm:cxn modelId="{4D761674-4487-49A7-ACDF-A9D408099100}" type="presOf" srcId="{84F46ACF-5588-4B2E-9217-D01B96EE94EB}" destId="{34B710CF-8640-401E-8218-C636699679E1}" srcOrd="0" destOrd="0" presId="urn:microsoft.com/office/officeart/2005/8/layout/vList2"/>
    <dgm:cxn modelId="{46E273AF-7BAC-4415-9A19-F47FFE8380E1}" srcId="{1D013426-D53B-4972-9A79-0A65D93F4C2D}" destId="{F29514F1-F2BF-4F8D-BB53-CCA50C59F80C}" srcOrd="3" destOrd="0" parTransId="{EF7018A6-9CFD-43C7-BC8C-BFE688826C57}" sibTransId="{2DFF1EEA-32C6-44B9-BAD4-DAA6764063A4}"/>
    <dgm:cxn modelId="{65FDC2B6-1501-4AD9-AEFD-9778FF51E6CF}" type="presOf" srcId="{E8A9E110-20B9-4C12-ADBA-7C9A44F5194D}" destId="{03E7460D-CEA4-40C8-BD55-491FC507F42F}" srcOrd="0" destOrd="0" presId="urn:microsoft.com/office/officeart/2005/8/layout/vList2"/>
    <dgm:cxn modelId="{2B3C10F7-8217-48F0-A430-C326EA376E99}" srcId="{1D013426-D53B-4972-9A79-0A65D93F4C2D}" destId="{E8A9E110-20B9-4C12-ADBA-7C9A44F5194D}" srcOrd="0" destOrd="0" parTransId="{45C474A6-FC13-4F6B-8049-EB93A224FAA5}" sibTransId="{B963B211-25C2-4C7F-83D5-84A89E478208}"/>
    <dgm:cxn modelId="{EEA29276-D166-4C5C-BC92-2A266BD36E83}" type="presParOf" srcId="{5814673C-6671-487C-B4B7-5FF74973E07F}" destId="{03E7460D-CEA4-40C8-BD55-491FC507F42F}" srcOrd="0" destOrd="0" presId="urn:microsoft.com/office/officeart/2005/8/layout/vList2"/>
    <dgm:cxn modelId="{0DE38704-89B9-4D2B-A399-DDE492EF7777}" type="presParOf" srcId="{5814673C-6671-487C-B4B7-5FF74973E07F}" destId="{5ACA5633-D5CD-41DF-B3E4-8780044EE2A1}" srcOrd="1" destOrd="0" presId="urn:microsoft.com/office/officeart/2005/8/layout/vList2"/>
    <dgm:cxn modelId="{2152192D-8608-4549-880F-961B5781B4C0}" type="presParOf" srcId="{5814673C-6671-487C-B4B7-5FF74973E07F}" destId="{34B710CF-8640-401E-8218-C636699679E1}" srcOrd="2" destOrd="0" presId="urn:microsoft.com/office/officeart/2005/8/layout/vList2"/>
    <dgm:cxn modelId="{834A167E-6562-4DB9-9054-1CA4801F0ED8}" type="presParOf" srcId="{5814673C-6671-487C-B4B7-5FF74973E07F}" destId="{26639F3C-DB67-4014-87BF-980FE08F7546}" srcOrd="3" destOrd="0" presId="urn:microsoft.com/office/officeart/2005/8/layout/vList2"/>
    <dgm:cxn modelId="{86DE522E-5EBB-4B7D-8F5A-055E9FC203F0}" type="presParOf" srcId="{5814673C-6671-487C-B4B7-5FF74973E07F}" destId="{5C179AD6-024F-47A4-BF36-12BB131D8E32}" srcOrd="4" destOrd="0" presId="urn:microsoft.com/office/officeart/2005/8/layout/vList2"/>
    <dgm:cxn modelId="{BEA5543E-29C7-46EB-BDA5-095360E075A4}" type="presParOf" srcId="{5814673C-6671-487C-B4B7-5FF74973E07F}" destId="{F8646CEF-28EC-435E-BA2E-37A3849BE088}" srcOrd="5" destOrd="0" presId="urn:microsoft.com/office/officeart/2005/8/layout/vList2"/>
    <dgm:cxn modelId="{DDD6D231-E562-4A70-8E03-336B83F3A5D5}" type="presParOf" srcId="{5814673C-6671-487C-B4B7-5FF74973E07F}" destId="{FA8572E2-0E61-4B06-BD14-BBE5BDF261B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C0D30D-44DB-4E8C-8EF7-4A260A906A66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D92DFF-E323-4357-B274-20B287014B4C}">
      <dgm:prSet/>
      <dgm:spPr/>
      <dgm:t>
        <a:bodyPr/>
        <a:lstStyle/>
        <a:p>
          <a:r>
            <a:rPr lang="en-AU"/>
            <a:t>Time Management </a:t>
          </a:r>
          <a:endParaRPr lang="en-US"/>
        </a:p>
      </dgm:t>
    </dgm:pt>
    <dgm:pt modelId="{4BD1EC79-F794-4F38-8E7C-BACFA461C0F2}" type="parTrans" cxnId="{D90B1B1F-9F9F-4945-9955-3D9A0CE23A0C}">
      <dgm:prSet/>
      <dgm:spPr/>
      <dgm:t>
        <a:bodyPr/>
        <a:lstStyle/>
        <a:p>
          <a:endParaRPr lang="en-US"/>
        </a:p>
      </dgm:t>
    </dgm:pt>
    <dgm:pt modelId="{8F4650A9-F255-4042-B1DB-A2A830D55851}" type="sibTrans" cxnId="{D90B1B1F-9F9F-4945-9955-3D9A0CE23A0C}">
      <dgm:prSet/>
      <dgm:spPr/>
      <dgm:t>
        <a:bodyPr/>
        <a:lstStyle/>
        <a:p>
          <a:endParaRPr lang="en-US"/>
        </a:p>
      </dgm:t>
    </dgm:pt>
    <dgm:pt modelId="{04B36166-E1F4-4610-8674-310C916B072F}">
      <dgm:prSet/>
      <dgm:spPr/>
      <dgm:t>
        <a:bodyPr/>
        <a:lstStyle/>
        <a:p>
          <a:r>
            <a:rPr lang="en-AU"/>
            <a:t>Flexible Scheduling</a:t>
          </a:r>
          <a:endParaRPr lang="en-US"/>
        </a:p>
      </dgm:t>
    </dgm:pt>
    <dgm:pt modelId="{DD9783FE-C8F9-46B4-B3CC-620AAB3FAA45}" type="parTrans" cxnId="{D200A014-AB31-4AAC-8959-CA53B7BE93ED}">
      <dgm:prSet/>
      <dgm:spPr/>
      <dgm:t>
        <a:bodyPr/>
        <a:lstStyle/>
        <a:p>
          <a:endParaRPr lang="en-US"/>
        </a:p>
      </dgm:t>
    </dgm:pt>
    <dgm:pt modelId="{4DF268F8-A810-4588-BD2C-17787CE3844B}" type="sibTrans" cxnId="{D200A014-AB31-4AAC-8959-CA53B7BE93ED}">
      <dgm:prSet/>
      <dgm:spPr/>
      <dgm:t>
        <a:bodyPr/>
        <a:lstStyle/>
        <a:p>
          <a:endParaRPr lang="en-US"/>
        </a:p>
      </dgm:t>
    </dgm:pt>
    <dgm:pt modelId="{88E225D9-8D0A-4620-BEBC-9470FF0B58F1}">
      <dgm:prSet/>
      <dgm:spPr/>
      <dgm:t>
        <a:bodyPr/>
        <a:lstStyle/>
        <a:p>
          <a:r>
            <a:rPr lang="en-AU"/>
            <a:t>Criticism and Feedback</a:t>
          </a:r>
          <a:endParaRPr lang="en-US"/>
        </a:p>
      </dgm:t>
    </dgm:pt>
    <dgm:pt modelId="{EC1DADFC-5449-412F-AFC8-6EC7294C8805}" type="parTrans" cxnId="{CA9E614C-F390-4A54-A6E0-3B4A66FFCF2C}">
      <dgm:prSet/>
      <dgm:spPr/>
      <dgm:t>
        <a:bodyPr/>
        <a:lstStyle/>
        <a:p>
          <a:endParaRPr lang="en-US"/>
        </a:p>
      </dgm:t>
    </dgm:pt>
    <dgm:pt modelId="{C2FDCD70-9469-4325-9F72-AB1EF1DD56B3}" type="sibTrans" cxnId="{CA9E614C-F390-4A54-A6E0-3B4A66FFCF2C}">
      <dgm:prSet/>
      <dgm:spPr/>
      <dgm:t>
        <a:bodyPr/>
        <a:lstStyle/>
        <a:p>
          <a:endParaRPr lang="en-US"/>
        </a:p>
      </dgm:t>
    </dgm:pt>
    <dgm:pt modelId="{85842BA3-8BDC-488D-AD89-E5472E87E365}">
      <dgm:prSet/>
      <dgm:spPr/>
      <dgm:t>
        <a:bodyPr/>
        <a:lstStyle/>
        <a:p>
          <a:r>
            <a:rPr lang="en-AU"/>
            <a:t>Self-critical</a:t>
          </a:r>
          <a:endParaRPr lang="en-US"/>
        </a:p>
      </dgm:t>
    </dgm:pt>
    <dgm:pt modelId="{6C5E88D4-E91D-498D-A036-74492117978D}" type="parTrans" cxnId="{B8C30524-6F21-468B-8A5C-98E91B84AF7B}">
      <dgm:prSet/>
      <dgm:spPr/>
      <dgm:t>
        <a:bodyPr/>
        <a:lstStyle/>
        <a:p>
          <a:endParaRPr lang="en-US"/>
        </a:p>
      </dgm:t>
    </dgm:pt>
    <dgm:pt modelId="{AA2FE116-8B96-4AA9-8997-1BA6913E51C6}" type="sibTrans" cxnId="{B8C30524-6F21-468B-8A5C-98E91B84AF7B}">
      <dgm:prSet/>
      <dgm:spPr/>
      <dgm:t>
        <a:bodyPr/>
        <a:lstStyle/>
        <a:p>
          <a:endParaRPr lang="en-US"/>
        </a:p>
      </dgm:t>
    </dgm:pt>
    <dgm:pt modelId="{25A18FB9-27AE-45FF-AD8D-C9740F288124}" type="pres">
      <dgm:prSet presAssocID="{28C0D30D-44DB-4E8C-8EF7-4A260A906A66}" presName="matrix" presStyleCnt="0">
        <dgm:presLayoutVars>
          <dgm:chMax val="1"/>
          <dgm:dir/>
          <dgm:resizeHandles val="exact"/>
        </dgm:presLayoutVars>
      </dgm:prSet>
      <dgm:spPr/>
    </dgm:pt>
    <dgm:pt modelId="{64132FE1-23F0-4C98-89F9-3C686ACF8F3E}" type="pres">
      <dgm:prSet presAssocID="{28C0D30D-44DB-4E8C-8EF7-4A260A906A66}" presName="diamond" presStyleLbl="bgShp" presStyleIdx="0" presStyleCnt="1"/>
      <dgm:spPr/>
    </dgm:pt>
    <dgm:pt modelId="{06AFAF02-A939-406C-A83E-7A3BA9505FD2}" type="pres">
      <dgm:prSet presAssocID="{28C0D30D-44DB-4E8C-8EF7-4A260A906A6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21C3786-7578-4076-802E-798B8F9CDDB7}" type="pres">
      <dgm:prSet presAssocID="{28C0D30D-44DB-4E8C-8EF7-4A260A906A6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8DBACC6-FF2A-4280-8DA1-661D2F2D2ADE}" type="pres">
      <dgm:prSet presAssocID="{28C0D30D-44DB-4E8C-8EF7-4A260A906A6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91F994-86D4-44AD-ADCF-4A5B3438C2C9}" type="pres">
      <dgm:prSet presAssocID="{28C0D30D-44DB-4E8C-8EF7-4A260A906A6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200A014-AB31-4AAC-8959-CA53B7BE93ED}" srcId="{28C0D30D-44DB-4E8C-8EF7-4A260A906A66}" destId="{04B36166-E1F4-4610-8674-310C916B072F}" srcOrd="1" destOrd="0" parTransId="{DD9783FE-C8F9-46B4-B3CC-620AAB3FAA45}" sibTransId="{4DF268F8-A810-4588-BD2C-17787CE3844B}"/>
    <dgm:cxn modelId="{D90B1B1F-9F9F-4945-9955-3D9A0CE23A0C}" srcId="{28C0D30D-44DB-4E8C-8EF7-4A260A906A66}" destId="{ABD92DFF-E323-4357-B274-20B287014B4C}" srcOrd="0" destOrd="0" parTransId="{4BD1EC79-F794-4F38-8E7C-BACFA461C0F2}" sibTransId="{8F4650A9-F255-4042-B1DB-A2A830D55851}"/>
    <dgm:cxn modelId="{9849D620-7B0D-4849-B168-08E2889D3C09}" type="presOf" srcId="{88E225D9-8D0A-4620-BEBC-9470FF0B58F1}" destId="{38DBACC6-FF2A-4280-8DA1-661D2F2D2ADE}" srcOrd="0" destOrd="0" presId="urn:microsoft.com/office/officeart/2005/8/layout/matrix3"/>
    <dgm:cxn modelId="{B8C30524-6F21-468B-8A5C-98E91B84AF7B}" srcId="{28C0D30D-44DB-4E8C-8EF7-4A260A906A66}" destId="{85842BA3-8BDC-488D-AD89-E5472E87E365}" srcOrd="3" destOrd="0" parTransId="{6C5E88D4-E91D-498D-A036-74492117978D}" sibTransId="{AA2FE116-8B96-4AA9-8997-1BA6913E51C6}"/>
    <dgm:cxn modelId="{CA9E614C-F390-4A54-A6E0-3B4A66FFCF2C}" srcId="{28C0D30D-44DB-4E8C-8EF7-4A260A906A66}" destId="{88E225D9-8D0A-4620-BEBC-9470FF0B58F1}" srcOrd="2" destOrd="0" parTransId="{EC1DADFC-5449-412F-AFC8-6EC7294C8805}" sibTransId="{C2FDCD70-9469-4325-9F72-AB1EF1DD56B3}"/>
    <dgm:cxn modelId="{7EFFEA51-F71F-49D4-913D-0F0A82DDCF1F}" type="presOf" srcId="{04B36166-E1F4-4610-8674-310C916B072F}" destId="{921C3786-7578-4076-802E-798B8F9CDDB7}" srcOrd="0" destOrd="0" presId="urn:microsoft.com/office/officeart/2005/8/layout/matrix3"/>
    <dgm:cxn modelId="{DEF1A053-C5E2-48D9-BE6B-B0654C1503E6}" type="presOf" srcId="{85842BA3-8BDC-488D-AD89-E5472E87E365}" destId="{C291F994-86D4-44AD-ADCF-4A5B3438C2C9}" srcOrd="0" destOrd="0" presId="urn:microsoft.com/office/officeart/2005/8/layout/matrix3"/>
    <dgm:cxn modelId="{DDB427A5-925E-4319-B041-97BE0F3B27AA}" type="presOf" srcId="{28C0D30D-44DB-4E8C-8EF7-4A260A906A66}" destId="{25A18FB9-27AE-45FF-AD8D-C9740F288124}" srcOrd="0" destOrd="0" presId="urn:microsoft.com/office/officeart/2005/8/layout/matrix3"/>
    <dgm:cxn modelId="{FE59E6FA-438D-4F6B-B362-DEA1B6F1FE65}" type="presOf" srcId="{ABD92DFF-E323-4357-B274-20B287014B4C}" destId="{06AFAF02-A939-406C-A83E-7A3BA9505FD2}" srcOrd="0" destOrd="0" presId="urn:microsoft.com/office/officeart/2005/8/layout/matrix3"/>
    <dgm:cxn modelId="{E784AD9D-369B-4068-B153-2C76B64EBCC0}" type="presParOf" srcId="{25A18FB9-27AE-45FF-AD8D-C9740F288124}" destId="{64132FE1-23F0-4C98-89F9-3C686ACF8F3E}" srcOrd="0" destOrd="0" presId="urn:microsoft.com/office/officeart/2005/8/layout/matrix3"/>
    <dgm:cxn modelId="{032D0577-A926-4FE6-8335-6CBB9DE97876}" type="presParOf" srcId="{25A18FB9-27AE-45FF-AD8D-C9740F288124}" destId="{06AFAF02-A939-406C-A83E-7A3BA9505FD2}" srcOrd="1" destOrd="0" presId="urn:microsoft.com/office/officeart/2005/8/layout/matrix3"/>
    <dgm:cxn modelId="{9DA91AB1-1451-4CC3-A098-3857C76A3AB4}" type="presParOf" srcId="{25A18FB9-27AE-45FF-AD8D-C9740F288124}" destId="{921C3786-7578-4076-802E-798B8F9CDDB7}" srcOrd="2" destOrd="0" presId="urn:microsoft.com/office/officeart/2005/8/layout/matrix3"/>
    <dgm:cxn modelId="{88861E11-0E2C-49EA-B7A6-A8EB865900E8}" type="presParOf" srcId="{25A18FB9-27AE-45FF-AD8D-C9740F288124}" destId="{38DBACC6-FF2A-4280-8DA1-661D2F2D2ADE}" srcOrd="3" destOrd="0" presId="urn:microsoft.com/office/officeart/2005/8/layout/matrix3"/>
    <dgm:cxn modelId="{2EA77A89-788E-4226-8F34-BCCBD0B5D221}" type="presParOf" srcId="{25A18FB9-27AE-45FF-AD8D-C9740F288124}" destId="{C291F994-86D4-44AD-ADCF-4A5B3438C2C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FC953-9638-402D-A218-D88EC112D92F}">
      <dsp:nvSpPr>
        <dsp:cNvPr id="0" name=""/>
        <dsp:cNvSpPr/>
      </dsp:nvSpPr>
      <dsp:spPr>
        <a:xfrm>
          <a:off x="0" y="903"/>
          <a:ext cx="5626542" cy="2834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/>
            <a:t>Teach myself some CTF fundamentals</a:t>
          </a:r>
          <a:endParaRPr lang="en-US" sz="4000" kern="1200"/>
        </a:p>
      </dsp:txBody>
      <dsp:txXfrm>
        <a:off x="138360" y="139263"/>
        <a:ext cx="5349822" cy="2557605"/>
      </dsp:txXfrm>
    </dsp:sp>
    <dsp:sp modelId="{25BC8C93-1EF4-497E-9E1F-83E8A798F81D}">
      <dsp:nvSpPr>
        <dsp:cNvPr id="0" name=""/>
        <dsp:cNvSpPr/>
      </dsp:nvSpPr>
      <dsp:spPr>
        <a:xfrm>
          <a:off x="0" y="2950429"/>
          <a:ext cx="5626542" cy="2834325"/>
        </a:xfrm>
        <a:prstGeom prst="roundRect">
          <a:avLst/>
        </a:prstGeom>
        <a:solidFill>
          <a:schemeClr val="accent2">
            <a:hueOff val="-1471831"/>
            <a:satOff val="-642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/>
            <a:t>Challenge myself to complete Natas, Narnia and the extended wargames</a:t>
          </a:r>
          <a:endParaRPr lang="en-US" sz="4000" kern="1200"/>
        </a:p>
      </dsp:txBody>
      <dsp:txXfrm>
        <a:off x="138360" y="3088789"/>
        <a:ext cx="5349822" cy="2557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4EB28-1956-4CC6-840F-6051BEB9D2B5}">
      <dsp:nvSpPr>
        <dsp:cNvPr id="0" name=""/>
        <dsp:cNvSpPr/>
      </dsp:nvSpPr>
      <dsp:spPr>
        <a:xfrm>
          <a:off x="0" y="447"/>
          <a:ext cx="10515600" cy="10461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0ED24-845D-4573-9364-DB4F3DC810B0}">
      <dsp:nvSpPr>
        <dsp:cNvPr id="0" name=""/>
        <dsp:cNvSpPr/>
      </dsp:nvSpPr>
      <dsp:spPr>
        <a:xfrm>
          <a:off x="316455" y="235827"/>
          <a:ext cx="575373" cy="575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A53CC-6A57-46F9-AB68-A33C0824F6CB}">
      <dsp:nvSpPr>
        <dsp:cNvPr id="0" name=""/>
        <dsp:cNvSpPr/>
      </dsp:nvSpPr>
      <dsp:spPr>
        <a:xfrm>
          <a:off x="1208284" y="447"/>
          <a:ext cx="9307315" cy="104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16" tIns="110716" rIns="110716" bIns="1107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Wanted to leave the course with more technical and hard skills</a:t>
          </a:r>
          <a:endParaRPr lang="en-US" sz="2500" kern="1200"/>
        </a:p>
      </dsp:txBody>
      <dsp:txXfrm>
        <a:off x="1208284" y="447"/>
        <a:ext cx="9307315" cy="1046133"/>
      </dsp:txXfrm>
    </dsp:sp>
    <dsp:sp modelId="{6E33D04E-23AA-4D4A-8F78-0FAE68E74A9D}">
      <dsp:nvSpPr>
        <dsp:cNvPr id="0" name=""/>
        <dsp:cNvSpPr/>
      </dsp:nvSpPr>
      <dsp:spPr>
        <a:xfrm>
          <a:off x="0" y="1308114"/>
          <a:ext cx="10515600" cy="1046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2902F-E324-413D-AD5B-AA8BC839E1C2}">
      <dsp:nvSpPr>
        <dsp:cNvPr id="0" name=""/>
        <dsp:cNvSpPr/>
      </dsp:nvSpPr>
      <dsp:spPr>
        <a:xfrm>
          <a:off x="316455" y="1543494"/>
          <a:ext cx="575373" cy="5753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8A5BE-5B20-4BFA-9C7D-ED17885329DB}">
      <dsp:nvSpPr>
        <dsp:cNvPr id="0" name=""/>
        <dsp:cNvSpPr/>
      </dsp:nvSpPr>
      <dsp:spPr>
        <a:xfrm>
          <a:off x="1208284" y="1308114"/>
          <a:ext cx="9307315" cy="104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16" tIns="110716" rIns="110716" bIns="1107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Opportunity to demonstrate the ‘attacker mindset’ </a:t>
          </a:r>
          <a:endParaRPr lang="en-US" sz="2500" kern="1200"/>
        </a:p>
      </dsp:txBody>
      <dsp:txXfrm>
        <a:off x="1208284" y="1308114"/>
        <a:ext cx="9307315" cy="1046133"/>
      </dsp:txXfrm>
    </dsp:sp>
    <dsp:sp modelId="{6DD4AA1E-64AF-4C2D-91C5-374C53ECA139}">
      <dsp:nvSpPr>
        <dsp:cNvPr id="0" name=""/>
        <dsp:cNvSpPr/>
      </dsp:nvSpPr>
      <dsp:spPr>
        <a:xfrm>
          <a:off x="0" y="2615781"/>
          <a:ext cx="10515600" cy="10461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3588A-E57E-4826-8017-A1D7C6ED7DA1}">
      <dsp:nvSpPr>
        <dsp:cNvPr id="0" name=""/>
        <dsp:cNvSpPr/>
      </dsp:nvSpPr>
      <dsp:spPr>
        <a:xfrm>
          <a:off x="316455" y="2851162"/>
          <a:ext cx="575373" cy="5753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BBE54-2C40-406E-B32E-305B1A6E2062}">
      <dsp:nvSpPr>
        <dsp:cNvPr id="0" name=""/>
        <dsp:cNvSpPr/>
      </dsp:nvSpPr>
      <dsp:spPr>
        <a:xfrm>
          <a:off x="1208284" y="2615781"/>
          <a:ext cx="9307315" cy="104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16" tIns="110716" rIns="110716" bIns="1107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Practice applying problem-solving, critical-analysis and Google searching!</a:t>
          </a:r>
          <a:endParaRPr lang="en-US" sz="2500" kern="1200"/>
        </a:p>
      </dsp:txBody>
      <dsp:txXfrm>
        <a:off x="1208284" y="2615781"/>
        <a:ext cx="9307315" cy="1046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1C29A-BC15-46AD-AF71-6F5B71909092}">
      <dsp:nvSpPr>
        <dsp:cNvPr id="0" name=""/>
        <dsp:cNvSpPr/>
      </dsp:nvSpPr>
      <dsp:spPr>
        <a:xfrm>
          <a:off x="0" y="0"/>
          <a:ext cx="8097012" cy="6592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Watch Extended Lectures</a:t>
          </a:r>
          <a:endParaRPr lang="en-US" sz="2600" kern="1200" dirty="0"/>
        </a:p>
      </dsp:txBody>
      <dsp:txXfrm>
        <a:off x="19308" y="19308"/>
        <a:ext cx="7308527" cy="620609"/>
      </dsp:txXfrm>
    </dsp:sp>
    <dsp:sp modelId="{07115E41-76D5-41CE-99DA-2CD362500A8B}">
      <dsp:nvSpPr>
        <dsp:cNvPr id="0" name=""/>
        <dsp:cNvSpPr/>
      </dsp:nvSpPr>
      <dsp:spPr>
        <a:xfrm>
          <a:off x="604647" y="750784"/>
          <a:ext cx="8097012" cy="659225"/>
        </a:xfrm>
        <a:prstGeom prst="roundRect">
          <a:avLst>
            <a:gd name="adj" fmla="val 10000"/>
          </a:avLst>
        </a:prstGeom>
        <a:solidFill>
          <a:schemeClr val="accent2">
            <a:hueOff val="-367958"/>
            <a:satOff val="-161"/>
            <a:lumOff val="1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Self-Research</a:t>
          </a:r>
          <a:endParaRPr lang="en-US" sz="2600" kern="1200" dirty="0"/>
        </a:p>
      </dsp:txBody>
      <dsp:txXfrm>
        <a:off x="623955" y="770092"/>
        <a:ext cx="7025252" cy="620609"/>
      </dsp:txXfrm>
    </dsp:sp>
    <dsp:sp modelId="{76CB0510-4B92-44DA-B128-BB22512D671A}">
      <dsp:nvSpPr>
        <dsp:cNvPr id="0" name=""/>
        <dsp:cNvSpPr/>
      </dsp:nvSpPr>
      <dsp:spPr>
        <a:xfrm>
          <a:off x="1209293" y="1501568"/>
          <a:ext cx="8097012" cy="659225"/>
        </a:xfrm>
        <a:prstGeom prst="roundRect">
          <a:avLst>
            <a:gd name="adj" fmla="val 10000"/>
          </a:avLst>
        </a:prstGeom>
        <a:solidFill>
          <a:schemeClr val="accent2">
            <a:hueOff val="-735916"/>
            <a:satOff val="-321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Extended Wargames</a:t>
          </a:r>
        </a:p>
      </dsp:txBody>
      <dsp:txXfrm>
        <a:off x="1228601" y="1520876"/>
        <a:ext cx="7025252" cy="620609"/>
      </dsp:txXfrm>
    </dsp:sp>
    <dsp:sp modelId="{EFF19513-6449-49FB-917D-55C97FE66EE1}">
      <dsp:nvSpPr>
        <dsp:cNvPr id="0" name=""/>
        <dsp:cNvSpPr/>
      </dsp:nvSpPr>
      <dsp:spPr>
        <a:xfrm>
          <a:off x="1813940" y="2252353"/>
          <a:ext cx="8097012" cy="659225"/>
        </a:xfrm>
        <a:prstGeom prst="roundRect">
          <a:avLst>
            <a:gd name="adj" fmla="val 10000"/>
          </a:avLst>
        </a:prstGeom>
        <a:solidFill>
          <a:schemeClr val="accent2">
            <a:hueOff val="-1103873"/>
            <a:satOff val="-482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Narnia / </a:t>
          </a:r>
          <a:r>
            <a:rPr lang="en-AU" sz="2600" kern="1200" dirty="0" err="1"/>
            <a:t>Natas</a:t>
          </a:r>
          <a:endParaRPr lang="en-AU" sz="2600" kern="1200" dirty="0"/>
        </a:p>
      </dsp:txBody>
      <dsp:txXfrm>
        <a:off x="1833248" y="2271661"/>
        <a:ext cx="7025252" cy="620609"/>
      </dsp:txXfrm>
    </dsp:sp>
    <dsp:sp modelId="{75EB9D38-E54A-46AA-A8E7-9DB8A8FD8F96}">
      <dsp:nvSpPr>
        <dsp:cNvPr id="0" name=""/>
        <dsp:cNvSpPr/>
      </dsp:nvSpPr>
      <dsp:spPr>
        <a:xfrm>
          <a:off x="2418587" y="3003137"/>
          <a:ext cx="8097012" cy="659225"/>
        </a:xfrm>
        <a:prstGeom prst="roundRect">
          <a:avLst>
            <a:gd name="adj" fmla="val 10000"/>
          </a:avLst>
        </a:prstGeom>
        <a:solidFill>
          <a:schemeClr val="accent2">
            <a:hueOff val="-1471831"/>
            <a:satOff val="-642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Weekly Blogs</a:t>
          </a:r>
        </a:p>
      </dsp:txBody>
      <dsp:txXfrm>
        <a:off x="2437895" y="3022445"/>
        <a:ext cx="7025252" cy="620609"/>
      </dsp:txXfrm>
    </dsp:sp>
    <dsp:sp modelId="{8B40657B-DE42-4C95-B74C-E584BD34EB19}">
      <dsp:nvSpPr>
        <dsp:cNvPr id="0" name=""/>
        <dsp:cNvSpPr/>
      </dsp:nvSpPr>
      <dsp:spPr>
        <a:xfrm>
          <a:off x="7668515" y="481600"/>
          <a:ext cx="428496" cy="4284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764927" y="481600"/>
        <a:ext cx="235672" cy="322443"/>
      </dsp:txXfrm>
    </dsp:sp>
    <dsp:sp modelId="{E7321510-9275-49FE-A266-9A205E57E8D5}">
      <dsp:nvSpPr>
        <dsp:cNvPr id="0" name=""/>
        <dsp:cNvSpPr/>
      </dsp:nvSpPr>
      <dsp:spPr>
        <a:xfrm>
          <a:off x="8273162" y="1232385"/>
          <a:ext cx="428496" cy="4284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83894"/>
            <a:satOff val="4622"/>
            <a:lumOff val="44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83894"/>
              <a:satOff val="4622"/>
              <a:lumOff val="4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369574" y="1232385"/>
        <a:ext cx="235672" cy="322443"/>
      </dsp:txXfrm>
    </dsp:sp>
    <dsp:sp modelId="{0148CF21-D353-4211-9425-59AA63978489}">
      <dsp:nvSpPr>
        <dsp:cNvPr id="0" name=""/>
        <dsp:cNvSpPr/>
      </dsp:nvSpPr>
      <dsp:spPr>
        <a:xfrm>
          <a:off x="8877809" y="1972182"/>
          <a:ext cx="428496" cy="4284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67789"/>
            <a:satOff val="9245"/>
            <a:lumOff val="89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67789"/>
              <a:satOff val="9245"/>
              <a:lumOff val="8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974221" y="1972182"/>
        <a:ext cx="235672" cy="322443"/>
      </dsp:txXfrm>
    </dsp:sp>
    <dsp:sp modelId="{8FDE4A80-513F-4053-81CC-8921AF4EDE69}">
      <dsp:nvSpPr>
        <dsp:cNvPr id="0" name=""/>
        <dsp:cNvSpPr/>
      </dsp:nvSpPr>
      <dsp:spPr>
        <a:xfrm>
          <a:off x="9482456" y="2730291"/>
          <a:ext cx="428496" cy="4284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51683"/>
            <a:satOff val="13867"/>
            <a:lumOff val="13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1683"/>
              <a:satOff val="13867"/>
              <a:lumOff val="13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900" kern="1200"/>
        </a:p>
      </dsp:txBody>
      <dsp:txXfrm>
        <a:off x="9578868" y="2730291"/>
        <a:ext cx="235672" cy="322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E1FEB-B744-4F42-AFFF-4599365776A6}">
      <dsp:nvSpPr>
        <dsp:cNvPr id="0" name=""/>
        <dsp:cNvSpPr/>
      </dsp:nvSpPr>
      <dsp:spPr>
        <a:xfrm>
          <a:off x="2975" y="632449"/>
          <a:ext cx="2360599" cy="14163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/>
            <a:t>Web exploitation</a:t>
          </a:r>
          <a:endParaRPr lang="en-US" sz="2800" kern="1200"/>
        </a:p>
      </dsp:txBody>
      <dsp:txXfrm>
        <a:off x="2975" y="632449"/>
        <a:ext cx="2360599" cy="1416359"/>
      </dsp:txXfrm>
    </dsp:sp>
    <dsp:sp modelId="{A799A711-8EF7-4E11-8D2D-DC3E9A4E4CA7}">
      <dsp:nvSpPr>
        <dsp:cNvPr id="0" name=""/>
        <dsp:cNvSpPr/>
      </dsp:nvSpPr>
      <dsp:spPr>
        <a:xfrm>
          <a:off x="2599635" y="632449"/>
          <a:ext cx="2360599" cy="1416359"/>
        </a:xfrm>
        <a:prstGeom prst="rect">
          <a:avLst/>
        </a:prstGeom>
        <a:solidFill>
          <a:schemeClr val="accent2">
            <a:hueOff val="-245305"/>
            <a:satOff val="-107"/>
            <a:lumOff val="1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/>
            <a:t>Binary Exploitation</a:t>
          </a:r>
          <a:endParaRPr lang="en-US" sz="2800" kern="1200"/>
        </a:p>
      </dsp:txBody>
      <dsp:txXfrm>
        <a:off x="2599635" y="632449"/>
        <a:ext cx="2360599" cy="1416359"/>
      </dsp:txXfrm>
    </dsp:sp>
    <dsp:sp modelId="{871460A7-D701-45E3-8132-DE19A88342C2}">
      <dsp:nvSpPr>
        <dsp:cNvPr id="0" name=""/>
        <dsp:cNvSpPr/>
      </dsp:nvSpPr>
      <dsp:spPr>
        <a:xfrm>
          <a:off x="5196295" y="632449"/>
          <a:ext cx="2360599" cy="1416359"/>
        </a:xfrm>
        <a:prstGeom prst="rect">
          <a:avLst/>
        </a:prstGeom>
        <a:solidFill>
          <a:schemeClr val="accent2">
            <a:hueOff val="-490610"/>
            <a:satOff val="-214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/>
            <a:t>Forensics</a:t>
          </a:r>
          <a:endParaRPr lang="en-US" sz="2800" kern="1200"/>
        </a:p>
      </dsp:txBody>
      <dsp:txXfrm>
        <a:off x="5196295" y="632449"/>
        <a:ext cx="2360599" cy="1416359"/>
      </dsp:txXfrm>
    </dsp:sp>
    <dsp:sp modelId="{71437F0D-D872-44ED-A949-8D50CE8543DE}">
      <dsp:nvSpPr>
        <dsp:cNvPr id="0" name=""/>
        <dsp:cNvSpPr/>
      </dsp:nvSpPr>
      <dsp:spPr>
        <a:xfrm>
          <a:off x="7792955" y="632449"/>
          <a:ext cx="2360599" cy="1416359"/>
        </a:xfrm>
        <a:prstGeom prst="rect">
          <a:avLst/>
        </a:prstGeom>
        <a:solidFill>
          <a:schemeClr val="accent2">
            <a:hueOff val="-735916"/>
            <a:satOff val="-321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/>
            <a:t>Reverse Engineering</a:t>
          </a:r>
          <a:endParaRPr lang="en-US" sz="2800" kern="1200"/>
        </a:p>
      </dsp:txBody>
      <dsp:txXfrm>
        <a:off x="7792955" y="632449"/>
        <a:ext cx="2360599" cy="1416359"/>
      </dsp:txXfrm>
    </dsp:sp>
    <dsp:sp modelId="{186D3C71-9A7A-4191-8C98-936C267376AC}">
      <dsp:nvSpPr>
        <dsp:cNvPr id="0" name=""/>
        <dsp:cNvSpPr/>
      </dsp:nvSpPr>
      <dsp:spPr>
        <a:xfrm>
          <a:off x="1301305" y="2284869"/>
          <a:ext cx="2360599" cy="1416359"/>
        </a:xfrm>
        <a:prstGeom prst="rect">
          <a:avLst/>
        </a:prstGeom>
        <a:solidFill>
          <a:schemeClr val="accent2">
            <a:hueOff val="-981221"/>
            <a:satOff val="-428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/>
            <a:t>PHP</a:t>
          </a:r>
          <a:endParaRPr lang="en-US" sz="2800" kern="1200"/>
        </a:p>
      </dsp:txBody>
      <dsp:txXfrm>
        <a:off x="1301305" y="2284869"/>
        <a:ext cx="2360599" cy="1416359"/>
      </dsp:txXfrm>
    </dsp:sp>
    <dsp:sp modelId="{EA1280EA-FD67-4BA9-8842-CC827BFDA813}">
      <dsp:nvSpPr>
        <dsp:cNvPr id="0" name=""/>
        <dsp:cNvSpPr/>
      </dsp:nvSpPr>
      <dsp:spPr>
        <a:xfrm>
          <a:off x="3897965" y="2284869"/>
          <a:ext cx="2360599" cy="1416359"/>
        </a:xfrm>
        <a:prstGeom prst="rect">
          <a:avLst/>
        </a:prstGeom>
        <a:solidFill>
          <a:schemeClr val="accent2">
            <a:hueOff val="-1226526"/>
            <a:satOff val="-535"/>
            <a:lumOff val="5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/>
            <a:t>Python Scripting</a:t>
          </a:r>
          <a:endParaRPr lang="en-US" sz="2800" kern="1200"/>
        </a:p>
      </dsp:txBody>
      <dsp:txXfrm>
        <a:off x="3897965" y="2284869"/>
        <a:ext cx="2360599" cy="1416359"/>
      </dsp:txXfrm>
    </dsp:sp>
    <dsp:sp modelId="{7FADE850-BF83-4DBE-841B-6C9395F6ED52}">
      <dsp:nvSpPr>
        <dsp:cNvPr id="0" name=""/>
        <dsp:cNvSpPr/>
      </dsp:nvSpPr>
      <dsp:spPr>
        <a:xfrm>
          <a:off x="6494625" y="2284869"/>
          <a:ext cx="2360599" cy="1416359"/>
        </a:xfrm>
        <a:prstGeom prst="rect">
          <a:avLst/>
        </a:prstGeom>
        <a:solidFill>
          <a:schemeClr val="accent2">
            <a:hueOff val="-1471831"/>
            <a:satOff val="-642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/>
            <a:t>A LOT of general web knowledge</a:t>
          </a:r>
          <a:endParaRPr lang="en-US" sz="2800" kern="1200"/>
        </a:p>
      </dsp:txBody>
      <dsp:txXfrm>
        <a:off x="6494625" y="2284869"/>
        <a:ext cx="2360599" cy="14163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9660-53D8-42F8-9AF5-F10E0D2C0D62}">
      <dsp:nvSpPr>
        <dsp:cNvPr id="0" name=""/>
        <dsp:cNvSpPr/>
      </dsp:nvSpPr>
      <dsp:spPr>
        <a:xfrm>
          <a:off x="0" y="608172"/>
          <a:ext cx="7003777" cy="22545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100" kern="1200"/>
            <a:t>The wargames were REALLY difficult &amp; required a lot of researching</a:t>
          </a:r>
          <a:endParaRPr lang="en-US" sz="4100" kern="1200"/>
        </a:p>
      </dsp:txBody>
      <dsp:txXfrm>
        <a:off x="110060" y="718232"/>
        <a:ext cx="6783657" cy="2034470"/>
      </dsp:txXfrm>
    </dsp:sp>
    <dsp:sp modelId="{BB24084C-D2BF-471D-A9AC-37CCFBBDCD9B}">
      <dsp:nvSpPr>
        <dsp:cNvPr id="0" name=""/>
        <dsp:cNvSpPr/>
      </dsp:nvSpPr>
      <dsp:spPr>
        <a:xfrm>
          <a:off x="0" y="2980842"/>
          <a:ext cx="7003777" cy="2254590"/>
        </a:xfrm>
        <a:prstGeom prst="roundRect">
          <a:avLst/>
        </a:prstGeom>
        <a:solidFill>
          <a:schemeClr val="accent2">
            <a:hueOff val="-1471831"/>
            <a:satOff val="-642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100" kern="1200"/>
            <a:t>Difficulty progressing with Narnia</a:t>
          </a:r>
          <a:endParaRPr lang="en-US" sz="4100" kern="1200"/>
        </a:p>
      </dsp:txBody>
      <dsp:txXfrm>
        <a:off x="110060" y="3090902"/>
        <a:ext cx="6783657" cy="20344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7460D-CEA4-40C8-BD55-491FC507F42F}">
      <dsp:nvSpPr>
        <dsp:cNvPr id="0" name=""/>
        <dsp:cNvSpPr/>
      </dsp:nvSpPr>
      <dsp:spPr>
        <a:xfrm>
          <a:off x="0" y="11563"/>
          <a:ext cx="5626542" cy="13866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Started Earlier</a:t>
          </a:r>
          <a:endParaRPr lang="en-US" sz="2500" kern="1200" dirty="0"/>
        </a:p>
      </dsp:txBody>
      <dsp:txXfrm>
        <a:off x="67690" y="79253"/>
        <a:ext cx="5491162" cy="1251252"/>
      </dsp:txXfrm>
    </dsp:sp>
    <dsp:sp modelId="{34B710CF-8640-401E-8218-C636699679E1}">
      <dsp:nvSpPr>
        <dsp:cNvPr id="0" name=""/>
        <dsp:cNvSpPr/>
      </dsp:nvSpPr>
      <dsp:spPr>
        <a:xfrm>
          <a:off x="0" y="1484050"/>
          <a:ext cx="5626542" cy="1386632"/>
        </a:xfrm>
        <a:prstGeom prst="roundRect">
          <a:avLst/>
        </a:prstGeom>
        <a:solidFill>
          <a:schemeClr val="accent2">
            <a:hueOff val="-490610"/>
            <a:satOff val="-214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Timed all my activities to create statistics of average time spent and total hours worked on project</a:t>
          </a:r>
          <a:endParaRPr lang="en-US" sz="2500" kern="1200" dirty="0"/>
        </a:p>
      </dsp:txBody>
      <dsp:txXfrm>
        <a:off x="67690" y="1551740"/>
        <a:ext cx="5491162" cy="1251252"/>
      </dsp:txXfrm>
    </dsp:sp>
    <dsp:sp modelId="{5C179AD6-024F-47A4-BF36-12BB131D8E32}">
      <dsp:nvSpPr>
        <dsp:cNvPr id="0" name=""/>
        <dsp:cNvSpPr/>
      </dsp:nvSpPr>
      <dsp:spPr>
        <a:xfrm>
          <a:off x="0" y="2928829"/>
          <a:ext cx="5626542" cy="1386632"/>
        </a:xfrm>
        <a:prstGeom prst="roundRect">
          <a:avLst/>
        </a:prstGeom>
        <a:solidFill>
          <a:schemeClr val="accent2">
            <a:hueOff val="-981221"/>
            <a:satOff val="-428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Considered using a structure of the wargame blogs</a:t>
          </a:r>
          <a:endParaRPr lang="en-US" sz="2500" kern="1200"/>
        </a:p>
      </dsp:txBody>
      <dsp:txXfrm>
        <a:off x="67690" y="2996519"/>
        <a:ext cx="5491162" cy="1251252"/>
      </dsp:txXfrm>
    </dsp:sp>
    <dsp:sp modelId="{FA8572E2-0E61-4B06-BD14-BBE5BDF261B2}">
      <dsp:nvSpPr>
        <dsp:cNvPr id="0" name=""/>
        <dsp:cNvSpPr/>
      </dsp:nvSpPr>
      <dsp:spPr>
        <a:xfrm>
          <a:off x="0" y="4387461"/>
          <a:ext cx="5626542" cy="1386632"/>
        </a:xfrm>
        <a:prstGeom prst="roundRect">
          <a:avLst/>
        </a:prstGeom>
        <a:solidFill>
          <a:schemeClr val="accent2">
            <a:hueOff val="-1471831"/>
            <a:satOff val="-642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More clearly shown what I learnt from the wargames in the weekly blogs</a:t>
          </a:r>
          <a:endParaRPr lang="en-US" sz="2500" kern="1200"/>
        </a:p>
      </dsp:txBody>
      <dsp:txXfrm>
        <a:off x="67690" y="4455151"/>
        <a:ext cx="5491162" cy="12512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32FE1-23F0-4C98-89F9-3C686ACF8F3E}">
      <dsp:nvSpPr>
        <dsp:cNvPr id="0" name=""/>
        <dsp:cNvSpPr/>
      </dsp:nvSpPr>
      <dsp:spPr>
        <a:xfrm>
          <a:off x="0" y="79558"/>
          <a:ext cx="5626542" cy="5626542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FAF02-A939-406C-A83E-7A3BA9505FD2}">
      <dsp:nvSpPr>
        <dsp:cNvPr id="0" name=""/>
        <dsp:cNvSpPr/>
      </dsp:nvSpPr>
      <dsp:spPr>
        <a:xfrm>
          <a:off x="534521" y="614079"/>
          <a:ext cx="2194351" cy="21943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Time Management </a:t>
          </a:r>
          <a:endParaRPr lang="en-US" sz="2300" kern="1200"/>
        </a:p>
      </dsp:txBody>
      <dsp:txXfrm>
        <a:off x="641640" y="721198"/>
        <a:ext cx="1980113" cy="1980113"/>
      </dsp:txXfrm>
    </dsp:sp>
    <dsp:sp modelId="{921C3786-7578-4076-802E-798B8F9CDDB7}">
      <dsp:nvSpPr>
        <dsp:cNvPr id="0" name=""/>
        <dsp:cNvSpPr/>
      </dsp:nvSpPr>
      <dsp:spPr>
        <a:xfrm>
          <a:off x="2897669" y="614079"/>
          <a:ext cx="2194351" cy="21943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Flexible Scheduling</a:t>
          </a:r>
          <a:endParaRPr lang="en-US" sz="2300" kern="1200"/>
        </a:p>
      </dsp:txBody>
      <dsp:txXfrm>
        <a:off x="3004788" y="721198"/>
        <a:ext cx="1980113" cy="1980113"/>
      </dsp:txXfrm>
    </dsp:sp>
    <dsp:sp modelId="{38DBACC6-FF2A-4280-8DA1-661D2F2D2ADE}">
      <dsp:nvSpPr>
        <dsp:cNvPr id="0" name=""/>
        <dsp:cNvSpPr/>
      </dsp:nvSpPr>
      <dsp:spPr>
        <a:xfrm>
          <a:off x="534521" y="2977227"/>
          <a:ext cx="2194351" cy="21943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Criticism and Feedback</a:t>
          </a:r>
          <a:endParaRPr lang="en-US" sz="2300" kern="1200"/>
        </a:p>
      </dsp:txBody>
      <dsp:txXfrm>
        <a:off x="641640" y="3084346"/>
        <a:ext cx="1980113" cy="1980113"/>
      </dsp:txXfrm>
    </dsp:sp>
    <dsp:sp modelId="{C291F994-86D4-44AD-ADCF-4A5B3438C2C9}">
      <dsp:nvSpPr>
        <dsp:cNvPr id="0" name=""/>
        <dsp:cNvSpPr/>
      </dsp:nvSpPr>
      <dsp:spPr>
        <a:xfrm>
          <a:off x="2897669" y="2977227"/>
          <a:ext cx="2194351" cy="21943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Self-critical</a:t>
          </a:r>
          <a:endParaRPr lang="en-US" sz="2300" kern="1200"/>
        </a:p>
      </dsp:txBody>
      <dsp:txXfrm>
        <a:off x="3004788" y="3084346"/>
        <a:ext cx="1980113" cy="1980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8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1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3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1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6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6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BC18B-6CA0-4FD3-BCFD-A67EC6E1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AU">
                <a:solidFill>
                  <a:schemeClr val="tx2"/>
                </a:solidFill>
              </a:rPr>
              <a:t>My Something Awesome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B4E7D-7AB6-466A-9224-D71BB97E7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AU" sz="2200">
                <a:solidFill>
                  <a:schemeClr val="tx2"/>
                </a:solidFill>
              </a:rPr>
              <a:t>Z5205522</a:t>
            </a:r>
          </a:p>
          <a:p>
            <a:pPr algn="l"/>
            <a:r>
              <a:rPr lang="en-AU" sz="2200">
                <a:solidFill>
                  <a:schemeClr val="tx2"/>
                </a:solidFill>
              </a:rPr>
              <a:t>Alan Trieu</a:t>
            </a:r>
          </a:p>
          <a:p>
            <a:pPr algn="l"/>
            <a:r>
              <a:rPr lang="en-AU" sz="2200">
                <a:solidFill>
                  <a:schemeClr val="tx2"/>
                </a:solidFill>
              </a:rPr>
              <a:t>COMP6441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8370F-BFE9-41C6-33C9-D823ED82F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75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F3738-3DD7-446C-B581-B3949703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AU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C57EDB-2D1D-D561-F6FF-B80907F66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088837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621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4591E-B538-457C-B87D-62E33B17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AU"/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EACF4-F09E-3D1A-3F83-E5E50DC83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74059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966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4591E-B538-457C-B87D-62E33B17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AU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EACF4-F09E-3D1A-3F83-E5E50DC83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37128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735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902744-7EED-45EA-8051-ECD2D63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AU">
                <a:solidFill>
                  <a:schemeClr val="tx2"/>
                </a:solidFill>
              </a:rPr>
              <a:t>What I Learned		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781FB7-5D81-82C9-552A-D7BAC298A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607957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121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A2DA0-5C85-443D-A3F3-822CFCB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AU" sz="370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BCD4EA-5C85-F584-DE32-FD7238A13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464271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390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3C955-A7DC-4BA3-8942-87611005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AU" dirty="0"/>
              <a:t>What I Would Have Done Differently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514E90-0D02-8B0B-C4B9-9F33E2CB2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910584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91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3A951-6501-4AD2-8097-438A04BB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AU" dirty="0"/>
              <a:t>Highlights &amp; </a:t>
            </a:r>
            <a:br>
              <a:rPr lang="en-AU" dirty="0"/>
            </a:br>
            <a:r>
              <a:rPr lang="en-AU" dirty="0"/>
              <a:t>What I Thought I Did Well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5E256D-5493-9E34-5496-A5CF5EFF1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318902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21596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E22DC8"/>
      </a:accent1>
      <a:accent2>
        <a:srgbClr val="A01CD1"/>
      </a:accent2>
      <a:accent3>
        <a:srgbClr val="672DE2"/>
      </a:accent3>
      <a:accent4>
        <a:srgbClr val="2F40D5"/>
      </a:accent4>
      <a:accent5>
        <a:srgbClr val="2D8BE2"/>
      </a:accent5>
      <a:accent6>
        <a:srgbClr val="1ABDC8"/>
      </a:accent6>
      <a:hlink>
        <a:srgbClr val="3F6C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168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My Something Awesome Project </vt:lpstr>
      <vt:lpstr>Overview</vt:lpstr>
      <vt:lpstr>Why?</vt:lpstr>
      <vt:lpstr>Methodology</vt:lpstr>
      <vt:lpstr>What I Learned  </vt:lpstr>
      <vt:lpstr>Challenges</vt:lpstr>
      <vt:lpstr>What I Would Have Done Differently</vt:lpstr>
      <vt:lpstr>Highlights &amp;  What I Thought I Did Well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Something Awesome Project </dc:title>
  <dc:creator>Alan Trieu</dc:creator>
  <cp:lastModifiedBy>Alan Trieu</cp:lastModifiedBy>
  <cp:revision>1</cp:revision>
  <dcterms:created xsi:type="dcterms:W3CDTF">2022-04-10T01:27:29Z</dcterms:created>
  <dcterms:modified xsi:type="dcterms:W3CDTF">2022-04-10T02:39:31Z</dcterms:modified>
</cp:coreProperties>
</file>