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6C14-E133-484C-B43D-4A47D4F1EE9A}" type="datetimeFigureOut">
              <a:rPr lang="zh-TW" altLang="en-US" smtClean="0"/>
              <a:t>2018/10/28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843D-A995-4C03-A8FF-5DD9136BCF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7709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6C14-E133-484C-B43D-4A47D4F1EE9A}" type="datetimeFigureOut">
              <a:rPr lang="zh-TW" altLang="en-US" smtClean="0"/>
              <a:t>2018/10/28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843D-A995-4C03-A8FF-5DD9136BCF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8012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6C14-E133-484C-B43D-4A47D4F1EE9A}" type="datetimeFigureOut">
              <a:rPr lang="zh-TW" altLang="en-US" smtClean="0"/>
              <a:t>2018/10/28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843D-A995-4C03-A8FF-5DD9136BCF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8770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6C14-E133-484C-B43D-4A47D4F1EE9A}" type="datetimeFigureOut">
              <a:rPr lang="zh-TW" altLang="en-US" smtClean="0"/>
              <a:t>2018/10/28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843D-A995-4C03-A8FF-5DD9136BCF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215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6C14-E133-484C-B43D-4A47D4F1EE9A}" type="datetimeFigureOut">
              <a:rPr lang="zh-TW" altLang="en-US" smtClean="0"/>
              <a:t>2018/10/28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843D-A995-4C03-A8FF-5DD9136BCF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8708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6C14-E133-484C-B43D-4A47D4F1EE9A}" type="datetimeFigureOut">
              <a:rPr lang="zh-TW" altLang="en-US" smtClean="0"/>
              <a:t>2018/10/28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843D-A995-4C03-A8FF-5DD9136BCF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0305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6C14-E133-484C-B43D-4A47D4F1EE9A}" type="datetimeFigureOut">
              <a:rPr lang="zh-TW" altLang="en-US" smtClean="0"/>
              <a:t>2018/10/28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843D-A995-4C03-A8FF-5DD9136BCF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445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6C14-E133-484C-B43D-4A47D4F1EE9A}" type="datetimeFigureOut">
              <a:rPr lang="zh-TW" altLang="en-US" smtClean="0"/>
              <a:t>2018/10/28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843D-A995-4C03-A8FF-5DD9136BCF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6697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6C14-E133-484C-B43D-4A47D4F1EE9A}" type="datetimeFigureOut">
              <a:rPr lang="zh-TW" altLang="en-US" smtClean="0"/>
              <a:t>2018/10/28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843D-A995-4C03-A8FF-5DD9136BCF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9401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6C14-E133-484C-B43D-4A47D4F1EE9A}" type="datetimeFigureOut">
              <a:rPr lang="zh-TW" altLang="en-US" smtClean="0"/>
              <a:t>2018/10/28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843D-A995-4C03-A8FF-5DD9136BCF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9378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6C14-E133-484C-B43D-4A47D4F1EE9A}" type="datetimeFigureOut">
              <a:rPr lang="zh-TW" altLang="en-US" smtClean="0"/>
              <a:t>2018/10/28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843D-A995-4C03-A8FF-5DD9136BCF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7141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D6C14-E133-484C-B43D-4A47D4F1EE9A}" type="datetimeFigureOut">
              <a:rPr lang="zh-TW" altLang="en-US" smtClean="0"/>
              <a:t>2018/10/28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E843D-A995-4C03-A8FF-5DD9136BCF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2178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53155" y="2641600"/>
            <a:ext cx="2438400" cy="111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root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5181599" y="1546578"/>
            <a:ext cx="2438400" cy="111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TW" dirty="0" err="1"/>
              <a:t>askNameWaterfall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5181599" y="3759200"/>
            <a:ext cx="2438400" cy="111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TW" dirty="0" err="1"/>
              <a:t>bookRoom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01332" y="3200400"/>
            <a:ext cx="1580445" cy="55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echo</a:t>
            </a:r>
            <a:endParaRPr lang="zh-TW" altLang="en-US" dirty="0"/>
          </a:p>
        </p:txBody>
      </p:sp>
      <p:cxnSp>
        <p:nvCxnSpPr>
          <p:cNvPr id="11" name="肘形接點 10"/>
          <p:cNvCxnSpPr>
            <a:stCxn id="4" idx="0"/>
            <a:endCxn id="5" idx="1"/>
          </p:cNvCxnSpPr>
          <p:nvPr/>
        </p:nvCxnSpPr>
        <p:spPr>
          <a:xfrm rot="5400000" flipH="1" flipV="1">
            <a:off x="3208866" y="668867"/>
            <a:ext cx="536222" cy="340924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肘形接點 12"/>
          <p:cNvCxnSpPr>
            <a:stCxn id="9" idx="0"/>
            <a:endCxn id="9" idx="3"/>
          </p:cNvCxnSpPr>
          <p:nvPr/>
        </p:nvCxnSpPr>
        <p:spPr>
          <a:xfrm rot="16200000" flipH="1">
            <a:off x="3246966" y="2944989"/>
            <a:ext cx="279400" cy="790222"/>
          </a:xfrm>
          <a:prstGeom prst="bentConnector4">
            <a:avLst>
              <a:gd name="adj1" fmla="val -81818"/>
              <a:gd name="adj2" fmla="val 12892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肘形接點 16"/>
          <p:cNvCxnSpPr>
            <a:stCxn id="9" idx="2"/>
            <a:endCxn id="4" idx="2"/>
          </p:cNvCxnSpPr>
          <p:nvPr/>
        </p:nvCxnSpPr>
        <p:spPr>
          <a:xfrm rot="5400000">
            <a:off x="2381955" y="3149600"/>
            <a:ext cx="12700" cy="121920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肘形接點 19"/>
          <p:cNvCxnSpPr>
            <a:stCxn id="4" idx="0"/>
            <a:endCxn id="8" idx="0"/>
          </p:cNvCxnSpPr>
          <p:nvPr/>
        </p:nvCxnSpPr>
        <p:spPr>
          <a:xfrm rot="16200000" flipH="1">
            <a:off x="3527777" y="886178"/>
            <a:ext cx="1117600" cy="4628444"/>
          </a:xfrm>
          <a:prstGeom prst="bentConnector3">
            <a:avLst>
              <a:gd name="adj1" fmla="val 1186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肘形接點 23"/>
          <p:cNvCxnSpPr>
            <a:stCxn id="5" idx="3"/>
            <a:endCxn id="4" idx="1"/>
          </p:cNvCxnSpPr>
          <p:nvPr/>
        </p:nvCxnSpPr>
        <p:spPr>
          <a:xfrm flipH="1">
            <a:off x="553155" y="2105378"/>
            <a:ext cx="7066844" cy="1095022"/>
          </a:xfrm>
          <a:prstGeom prst="bentConnector5">
            <a:avLst>
              <a:gd name="adj1" fmla="val -3235"/>
              <a:gd name="adj2" fmla="val -134279"/>
              <a:gd name="adj3" fmla="val 103235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肘形接點 26"/>
          <p:cNvCxnSpPr>
            <a:stCxn id="8" idx="3"/>
            <a:endCxn id="4" idx="1"/>
          </p:cNvCxnSpPr>
          <p:nvPr/>
        </p:nvCxnSpPr>
        <p:spPr>
          <a:xfrm flipH="1" flipV="1">
            <a:off x="553155" y="3200400"/>
            <a:ext cx="7066844" cy="1117600"/>
          </a:xfrm>
          <a:prstGeom prst="bentConnector5">
            <a:avLst>
              <a:gd name="adj1" fmla="val -3235"/>
              <a:gd name="adj2" fmla="val -117424"/>
              <a:gd name="adj3" fmla="val 103235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2535282" y="1726357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如果還沒有使用者姓名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3386666" y="2447244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如果輸入“訂房”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3804354" y="304800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不符合前兩個條件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973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19</Words>
  <Application>Microsoft Office PowerPoint</Application>
  <PresentationFormat>寬螢幕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等线</vt:lpstr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Alan Tsai</dc:creator>
  <cp:lastModifiedBy>Alan Tsai</cp:lastModifiedBy>
  <cp:revision>1</cp:revision>
  <dcterms:created xsi:type="dcterms:W3CDTF">2018-10-28T10:01:17Z</dcterms:created>
  <dcterms:modified xsi:type="dcterms:W3CDTF">2018-10-28T10:08:06Z</dcterms:modified>
</cp:coreProperties>
</file>