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24"/>
  </p:normalViewPr>
  <p:slideViewPr>
    <p:cSldViewPr snapToGrid="0" snapToObjects="1">
      <p:cViewPr varScale="1">
        <p:scale>
          <a:sx n="107" d="100"/>
          <a:sy n="107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4DFE-5146-1F49-B2C4-8610CF446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C492E-D90D-BD4F-95B2-CDF502C5D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3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099A-CEB7-C74B-8E03-A9D24FDC2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native string-matching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541E2-020C-6543-B8EC-DF9D65B10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9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099A-CEB7-C74B-8E03-A9D24FDC2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rabin-karp</a:t>
            </a:r>
            <a:r>
              <a:rPr lang="en-US" dirty="0"/>
              <a:t>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541E2-020C-6543-B8EC-DF9D65B10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3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099A-CEB7-C74B-8E03-A9D24FDC2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matching with finite automata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541E2-020C-6543-B8EC-DF9D65B10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1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099A-CEB7-C74B-8E03-A9D24FDC2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knuth-morris-pratt</a:t>
            </a:r>
            <a:r>
              <a:rPr lang="en-US" dirty="0"/>
              <a:t>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541E2-020C-6543-B8EC-DF9D65B10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67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34</TotalTime>
  <Words>17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String Matching</vt:lpstr>
      <vt:lpstr>The native string-matching algorithm</vt:lpstr>
      <vt:lpstr>The rabin-karp algorithm</vt:lpstr>
      <vt:lpstr>String matching with finite automata</vt:lpstr>
      <vt:lpstr>The knuth-morris-pratt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Matching</dc:title>
  <dc:creator>Alan Varela</dc:creator>
  <cp:lastModifiedBy>Alan Varela</cp:lastModifiedBy>
  <cp:revision>2</cp:revision>
  <dcterms:created xsi:type="dcterms:W3CDTF">2018-11-24T22:28:05Z</dcterms:created>
  <dcterms:modified xsi:type="dcterms:W3CDTF">2018-11-24T23:02:53Z</dcterms:modified>
</cp:coreProperties>
</file>