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716_2A1976BC.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2" r:id="rId1"/>
  </p:sldMasterIdLst>
  <p:notesMasterIdLst>
    <p:notesMasterId r:id="rId10"/>
  </p:notesMasterIdLst>
  <p:handoutMasterIdLst>
    <p:handoutMasterId r:id="rId11"/>
  </p:handoutMasterIdLst>
  <p:sldIdLst>
    <p:sldId id="1815" r:id="rId2"/>
    <p:sldId id="1801" r:id="rId3"/>
    <p:sldId id="1813" r:id="rId4"/>
    <p:sldId id="1816" r:id="rId5"/>
    <p:sldId id="1812" r:id="rId6"/>
    <p:sldId id="1814" r:id="rId7"/>
    <p:sldId id="1817" r:id="rId8"/>
    <p:sldId id="1818" r:id="rId9"/>
  </p:sldIdLst>
  <p:sldSz cx="12192000" cy="6858000"/>
  <p:notesSz cx="6858000" cy="9144000"/>
  <p:embeddedFontLst>
    <p:embeddedFont>
      <p:font typeface="Consolas" panose="020B0609020204030204" pitchFamily="49"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
      <p:font typeface="Open Sans bold" panose="020B0706030804020204" pitchFamily="34" charset="0"/>
      <p:regular r:id="rId20"/>
      <p:bold r:id="rId21"/>
      <p:italic r:id="rId22"/>
      <p:boldItalic r:id="rId23"/>
    </p:embeddedFont>
    <p:embeddedFont>
      <p:font typeface="Open Sans Light" panose="020B0306030504020204" pitchFamily="3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78F097-0A73-434B-97FE-ED3B8A0EF645}">
          <p14:sldIdLst>
            <p14:sldId id="1815"/>
            <p14:sldId id="1801"/>
            <p14:sldId id="1813"/>
            <p14:sldId id="1816"/>
            <p14:sldId id="1812"/>
            <p14:sldId id="1814"/>
            <p14:sldId id="1817"/>
            <p14:sldId id="1818"/>
          </p14:sldIdLst>
        </p14:section>
        <p14:section name="About" id="{7D1F2A88-9EF1-C940-B849-EE7D1949366C}">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8E1099-9B5B-DE10-8F75-4DA33961924A}" name="Browne, Samuel Elliott" initials="BSE" userId="S::sebrown@sandia.gov::90d232cf-dd29-444b-a230-8cb860b64c6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DD"/>
    <a:srgbClr val="1A315D"/>
    <a:srgbClr val="339A2E"/>
    <a:srgbClr val="00ACD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2"/>
    <p:restoredTop sz="94704"/>
  </p:normalViewPr>
  <p:slideViewPr>
    <p:cSldViewPr snapToGrid="0" snapToObjects="1">
      <p:cViewPr varScale="1">
        <p:scale>
          <a:sx n="191" d="100"/>
          <a:sy n="191" d="100"/>
        </p:scale>
        <p:origin x="1856" y="17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8.fntdata"/><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Pre, Justin M" userId="9c7e1bd0-6afc-484e-9b4d-87b738b78616" providerId="ADAL" clId="{4A193CCD-0A3B-5241-9DDD-7667A2EEBEC5}"/>
    <pc:docChg chg="undo custSel addSld delSld modSld sldOrd modSection">
      <pc:chgData name="LaPre, Justin M" userId="9c7e1bd0-6afc-484e-9b4d-87b738b78616" providerId="ADAL" clId="{4A193CCD-0A3B-5241-9DDD-7667A2EEBEC5}" dt="2023-10-19T15:25:10.036" v="1203" actId="27636"/>
      <pc:docMkLst>
        <pc:docMk/>
      </pc:docMkLst>
      <pc:sldChg chg="modSp mod">
        <pc:chgData name="LaPre, Justin M" userId="9c7e1bd0-6afc-484e-9b4d-87b738b78616" providerId="ADAL" clId="{4A193CCD-0A3B-5241-9DDD-7667A2EEBEC5}" dt="2023-10-19T14:52:25.323" v="832" actId="2711"/>
        <pc:sldMkLst>
          <pc:docMk/>
          <pc:sldMk cId="861925448" sldId="1812"/>
        </pc:sldMkLst>
        <pc:spChg chg="mod">
          <ac:chgData name="LaPre, Justin M" userId="9c7e1bd0-6afc-484e-9b4d-87b738b78616" providerId="ADAL" clId="{4A193CCD-0A3B-5241-9DDD-7667A2EEBEC5}" dt="2023-10-19T14:52:25.323" v="832" actId="2711"/>
          <ac:spMkLst>
            <pc:docMk/>
            <pc:sldMk cId="861925448" sldId="1812"/>
            <ac:spMk id="4" creationId="{A0688C81-2689-8DBE-EBB5-BC39C2553458}"/>
          </ac:spMkLst>
        </pc:spChg>
      </pc:sldChg>
      <pc:sldChg chg="modSp mod">
        <pc:chgData name="LaPre, Justin M" userId="9c7e1bd0-6afc-484e-9b4d-87b738b78616" providerId="ADAL" clId="{4A193CCD-0A3B-5241-9DDD-7667A2EEBEC5}" dt="2023-10-19T15:21:30.923" v="1137" actId="20577"/>
        <pc:sldMkLst>
          <pc:docMk/>
          <pc:sldMk cId="1524255611" sldId="1813"/>
        </pc:sldMkLst>
        <pc:spChg chg="mod">
          <ac:chgData name="LaPre, Justin M" userId="9c7e1bd0-6afc-484e-9b4d-87b738b78616" providerId="ADAL" clId="{4A193CCD-0A3B-5241-9DDD-7667A2EEBEC5}" dt="2023-10-19T15:21:30.923" v="1137" actId="20577"/>
          <ac:spMkLst>
            <pc:docMk/>
            <pc:sldMk cId="1524255611" sldId="1813"/>
            <ac:spMk id="4" creationId="{6A8CB52F-9D39-8818-6C6C-B4A6596F6A61}"/>
          </ac:spMkLst>
        </pc:spChg>
      </pc:sldChg>
      <pc:sldChg chg="modSp mod">
        <pc:chgData name="LaPre, Justin M" userId="9c7e1bd0-6afc-484e-9b4d-87b738b78616" providerId="ADAL" clId="{4A193CCD-0A3B-5241-9DDD-7667A2EEBEC5}" dt="2023-10-19T15:15:03.654" v="1072" actId="20577"/>
        <pc:sldMkLst>
          <pc:docMk/>
          <pc:sldMk cId="706311868" sldId="1814"/>
        </pc:sldMkLst>
        <pc:spChg chg="mod">
          <ac:chgData name="LaPre, Justin M" userId="9c7e1bd0-6afc-484e-9b4d-87b738b78616" providerId="ADAL" clId="{4A193CCD-0A3B-5241-9DDD-7667A2EEBEC5}" dt="2023-10-19T15:15:03.654" v="1072" actId="20577"/>
          <ac:spMkLst>
            <pc:docMk/>
            <pc:sldMk cId="706311868" sldId="1814"/>
            <ac:spMk id="2" creationId="{839457AF-8C5A-7765-7905-257FB7EEFEF8}"/>
          </ac:spMkLst>
        </pc:spChg>
        <pc:spChg chg="mod">
          <ac:chgData name="LaPre, Justin M" userId="9c7e1bd0-6afc-484e-9b4d-87b738b78616" providerId="ADAL" clId="{4A193CCD-0A3B-5241-9DDD-7667A2EEBEC5}" dt="2023-10-19T15:14:39.501" v="1070" actId="20577"/>
          <ac:spMkLst>
            <pc:docMk/>
            <pc:sldMk cId="706311868" sldId="1814"/>
            <ac:spMk id="4" creationId="{2B62901C-8DCD-1226-A6BA-7F1A1A4DEFCA}"/>
          </ac:spMkLst>
        </pc:spChg>
      </pc:sldChg>
      <pc:sldChg chg="new del">
        <pc:chgData name="LaPre, Justin M" userId="9c7e1bd0-6afc-484e-9b4d-87b738b78616" providerId="ADAL" clId="{4A193CCD-0A3B-5241-9DDD-7667A2EEBEC5}" dt="2023-10-19T13:50:23.737" v="3" actId="680"/>
        <pc:sldMkLst>
          <pc:docMk/>
          <pc:sldMk cId="890646931" sldId="1816"/>
        </pc:sldMkLst>
      </pc:sldChg>
      <pc:sldChg chg="new del">
        <pc:chgData name="LaPre, Justin M" userId="9c7e1bd0-6afc-484e-9b4d-87b738b78616" providerId="ADAL" clId="{4A193CCD-0A3B-5241-9DDD-7667A2EEBEC5}" dt="2023-10-19T13:50:00.749" v="1" actId="680"/>
        <pc:sldMkLst>
          <pc:docMk/>
          <pc:sldMk cId="1304041500" sldId="1816"/>
        </pc:sldMkLst>
      </pc:sldChg>
      <pc:sldChg chg="addSp delSp modSp add mod ord">
        <pc:chgData name="LaPre, Justin M" userId="9c7e1bd0-6afc-484e-9b4d-87b738b78616" providerId="ADAL" clId="{4A193CCD-0A3B-5241-9DDD-7667A2EEBEC5}" dt="2023-10-19T15:24:20.313" v="1201" actId="20577"/>
        <pc:sldMkLst>
          <pc:docMk/>
          <pc:sldMk cId="4293569564" sldId="1816"/>
        </pc:sldMkLst>
        <pc:spChg chg="add del mod">
          <ac:chgData name="LaPre, Justin M" userId="9c7e1bd0-6afc-484e-9b4d-87b738b78616" providerId="ADAL" clId="{4A193CCD-0A3B-5241-9DDD-7667A2EEBEC5}" dt="2023-10-19T13:53:44.392" v="75" actId="20577"/>
          <ac:spMkLst>
            <pc:docMk/>
            <pc:sldMk cId="4293569564" sldId="1816"/>
            <ac:spMk id="2" creationId="{839457AF-8C5A-7765-7905-257FB7EEFEF8}"/>
          </ac:spMkLst>
        </pc:spChg>
        <pc:spChg chg="mod">
          <ac:chgData name="LaPre, Justin M" userId="9c7e1bd0-6afc-484e-9b4d-87b738b78616" providerId="ADAL" clId="{4A193CCD-0A3B-5241-9DDD-7667A2EEBEC5}" dt="2023-10-19T15:24:20.313" v="1201" actId="20577"/>
          <ac:spMkLst>
            <pc:docMk/>
            <pc:sldMk cId="4293569564" sldId="1816"/>
            <ac:spMk id="4" creationId="{2B62901C-8DCD-1226-A6BA-7F1A1A4DEFCA}"/>
          </ac:spMkLst>
        </pc:spChg>
        <pc:spChg chg="add del">
          <ac:chgData name="LaPre, Justin M" userId="9c7e1bd0-6afc-484e-9b4d-87b738b78616" providerId="ADAL" clId="{4A193CCD-0A3B-5241-9DDD-7667A2EEBEC5}" dt="2023-10-19T13:52:26.602" v="37"/>
          <ac:spMkLst>
            <pc:docMk/>
            <pc:sldMk cId="4293569564" sldId="1816"/>
            <ac:spMk id="5" creationId="{2C859D39-5C47-FE80-2D10-7C17A41FCC36}"/>
          </ac:spMkLst>
        </pc:spChg>
        <pc:spChg chg="add del mod">
          <ac:chgData name="LaPre, Justin M" userId="9c7e1bd0-6afc-484e-9b4d-87b738b78616" providerId="ADAL" clId="{4A193CCD-0A3B-5241-9DDD-7667A2EEBEC5}" dt="2023-10-19T13:52:51.626" v="42"/>
          <ac:spMkLst>
            <pc:docMk/>
            <pc:sldMk cId="4293569564" sldId="1816"/>
            <ac:spMk id="6" creationId="{41FC2D44-4BA1-CB72-AD14-FD5ADC24FF12}"/>
          </ac:spMkLst>
        </pc:spChg>
        <pc:spChg chg="add del">
          <ac:chgData name="LaPre, Justin M" userId="9c7e1bd0-6afc-484e-9b4d-87b738b78616" providerId="ADAL" clId="{4A193CCD-0A3B-5241-9DDD-7667A2EEBEC5}" dt="2023-10-19T13:53:26.724" v="45"/>
          <ac:spMkLst>
            <pc:docMk/>
            <pc:sldMk cId="4293569564" sldId="1816"/>
            <ac:spMk id="7" creationId="{E00F29F5-7C28-A5EF-8900-394CDC591A79}"/>
          </ac:spMkLst>
        </pc:spChg>
        <pc:picChg chg="add mod">
          <ac:chgData name="LaPre, Justin M" userId="9c7e1bd0-6afc-484e-9b4d-87b738b78616" providerId="ADAL" clId="{4A193CCD-0A3B-5241-9DDD-7667A2EEBEC5}" dt="2023-10-19T13:53:54.942" v="77" actId="1076"/>
          <ac:picMkLst>
            <pc:docMk/>
            <pc:sldMk cId="4293569564" sldId="1816"/>
            <ac:picMk id="8" creationId="{316DF7BD-4724-FD51-EA92-EB5FB4B0D38F}"/>
          </ac:picMkLst>
        </pc:picChg>
      </pc:sldChg>
      <pc:sldChg chg="modSp add mod">
        <pc:chgData name="LaPre, Justin M" userId="9c7e1bd0-6afc-484e-9b4d-87b738b78616" providerId="ADAL" clId="{4A193CCD-0A3B-5241-9DDD-7667A2EEBEC5}" dt="2023-10-19T15:25:10.036" v="1203" actId="27636"/>
        <pc:sldMkLst>
          <pc:docMk/>
          <pc:sldMk cId="1075711738" sldId="1817"/>
        </pc:sldMkLst>
        <pc:spChg chg="mod">
          <ac:chgData name="LaPre, Justin M" userId="9c7e1bd0-6afc-484e-9b4d-87b738b78616" providerId="ADAL" clId="{4A193CCD-0A3B-5241-9DDD-7667A2EEBEC5}" dt="2023-10-19T15:15:10.720" v="1074" actId="20577"/>
          <ac:spMkLst>
            <pc:docMk/>
            <pc:sldMk cId="1075711738" sldId="1817"/>
            <ac:spMk id="2" creationId="{839457AF-8C5A-7765-7905-257FB7EEFEF8}"/>
          </ac:spMkLst>
        </pc:spChg>
        <pc:spChg chg="mod">
          <ac:chgData name="LaPre, Justin M" userId="9c7e1bd0-6afc-484e-9b4d-87b738b78616" providerId="ADAL" clId="{4A193CCD-0A3B-5241-9DDD-7667A2EEBEC5}" dt="2023-10-19T15:25:10.036" v="1203" actId="27636"/>
          <ac:spMkLst>
            <pc:docMk/>
            <pc:sldMk cId="1075711738" sldId="1817"/>
            <ac:spMk id="4" creationId="{2B62901C-8DCD-1226-A6BA-7F1A1A4DEFCA}"/>
          </ac:spMkLst>
        </pc:spChg>
      </pc:sldChg>
      <pc:sldChg chg="addSp modSp new mod">
        <pc:chgData name="LaPre, Justin M" userId="9c7e1bd0-6afc-484e-9b4d-87b738b78616" providerId="ADAL" clId="{4A193CCD-0A3B-5241-9DDD-7667A2EEBEC5}" dt="2023-10-19T15:20:28.684" v="1120" actId="1036"/>
        <pc:sldMkLst>
          <pc:docMk/>
          <pc:sldMk cId="595332438" sldId="1818"/>
        </pc:sldMkLst>
        <pc:spChg chg="mod">
          <ac:chgData name="LaPre, Justin M" userId="9c7e1bd0-6afc-484e-9b4d-87b738b78616" providerId="ADAL" clId="{4A193CCD-0A3B-5241-9DDD-7667A2EEBEC5}" dt="2023-10-19T15:17:58.034" v="1086" actId="20577"/>
          <ac:spMkLst>
            <pc:docMk/>
            <pc:sldMk cId="595332438" sldId="1818"/>
            <ac:spMk id="2" creationId="{F29C4B1C-5585-1554-0D4F-A5626A5EDDBC}"/>
          </ac:spMkLst>
        </pc:spChg>
        <pc:spChg chg="add mod">
          <ac:chgData name="LaPre, Justin M" userId="9c7e1bd0-6afc-484e-9b4d-87b738b78616" providerId="ADAL" clId="{4A193CCD-0A3B-5241-9DDD-7667A2EEBEC5}" dt="2023-10-19T15:16:40.226" v="1085" actId="767"/>
          <ac:spMkLst>
            <pc:docMk/>
            <pc:sldMk cId="595332438" sldId="1818"/>
            <ac:spMk id="3" creationId="{DDA2811B-4C8F-7292-87CA-B7841983CDBD}"/>
          </ac:spMkLst>
        </pc:spChg>
        <pc:spChg chg="add mod">
          <ac:chgData name="LaPre, Justin M" userId="9c7e1bd0-6afc-484e-9b4d-87b738b78616" providerId="ADAL" clId="{4A193CCD-0A3B-5241-9DDD-7667A2EEBEC5}" dt="2023-10-19T15:20:28.684" v="1120" actId="1036"/>
          <ac:spMkLst>
            <pc:docMk/>
            <pc:sldMk cId="595332438" sldId="1818"/>
            <ac:spMk id="4" creationId="{543D9C10-FF24-DF9C-4388-B4B1057FAF11}"/>
          </ac:spMkLst>
        </pc:spChg>
      </pc:sldChg>
    </pc:docChg>
  </pc:docChgLst>
  <pc:docChgLst>
    <pc:chgData name="Browne, Samuel Elliott" userId="90d232cf-dd29-444b-a230-8cb860b64c69" providerId="ADAL" clId="{412C10C9-3019-F44C-8020-5DE6FAE7FC03}"/>
    <pc:docChg chg="undo custSel addSld delSld modSld sldOrd modSection">
      <pc:chgData name="Browne, Samuel Elliott" userId="90d232cf-dd29-444b-a230-8cb860b64c69" providerId="ADAL" clId="{412C10C9-3019-F44C-8020-5DE6FAE7FC03}" dt="2023-10-20T17:38:54.033" v="3670" actId="20577"/>
      <pc:docMkLst>
        <pc:docMk/>
      </pc:docMkLst>
      <pc:sldChg chg="modSp del mod">
        <pc:chgData name="Browne, Samuel Elliott" userId="90d232cf-dd29-444b-a230-8cb860b64c69" providerId="ADAL" clId="{412C10C9-3019-F44C-8020-5DE6FAE7FC03}" dt="2023-10-19T13:22:21.528" v="3403" actId="2696"/>
        <pc:sldMkLst>
          <pc:docMk/>
          <pc:sldMk cId="2181726346" sldId="256"/>
        </pc:sldMkLst>
        <pc:spChg chg="mod">
          <ac:chgData name="Browne, Samuel Elliott" userId="90d232cf-dd29-444b-a230-8cb860b64c69" providerId="ADAL" clId="{412C10C9-3019-F44C-8020-5DE6FAE7FC03}" dt="2023-10-18T20:27:36.244" v="26" actId="20577"/>
          <ac:spMkLst>
            <pc:docMk/>
            <pc:sldMk cId="2181726346" sldId="256"/>
            <ac:spMk id="7" creationId="{2D23EA49-B5D0-1541-8EC1-3C4BE870D2BF}"/>
          </ac:spMkLst>
        </pc:spChg>
      </pc:sldChg>
      <pc:sldChg chg="addSp delSp modSp mod">
        <pc:chgData name="Browne, Samuel Elliott" userId="90d232cf-dd29-444b-a230-8cb860b64c69" providerId="ADAL" clId="{412C10C9-3019-F44C-8020-5DE6FAE7FC03}" dt="2023-10-18T20:58:47.283" v="2670" actId="20577"/>
        <pc:sldMkLst>
          <pc:docMk/>
          <pc:sldMk cId="1993885935" sldId="1801"/>
        </pc:sldMkLst>
        <pc:spChg chg="mod">
          <ac:chgData name="Browne, Samuel Elliott" userId="90d232cf-dd29-444b-a230-8cb860b64c69" providerId="ADAL" clId="{412C10C9-3019-F44C-8020-5DE6FAE7FC03}" dt="2023-10-18T20:54:57.857" v="1955" actId="20577"/>
          <ac:spMkLst>
            <pc:docMk/>
            <pc:sldMk cId="1993885935" sldId="1801"/>
            <ac:spMk id="3" creationId="{8E7CC173-4D57-E24E-AC26-5A8FEA086A8E}"/>
          </ac:spMkLst>
        </pc:spChg>
        <pc:spChg chg="mod">
          <ac:chgData name="Browne, Samuel Elliott" userId="90d232cf-dd29-444b-a230-8cb860b64c69" providerId="ADAL" clId="{412C10C9-3019-F44C-8020-5DE6FAE7FC03}" dt="2023-10-18T20:58:47.283" v="2670" actId="20577"/>
          <ac:spMkLst>
            <pc:docMk/>
            <pc:sldMk cId="1993885935" sldId="1801"/>
            <ac:spMk id="5" creationId="{B9BB5E29-EF83-A04A-8152-EB38D2747B6D}"/>
          </ac:spMkLst>
        </pc:spChg>
        <pc:picChg chg="del">
          <ac:chgData name="Browne, Samuel Elliott" userId="90d232cf-dd29-444b-a230-8cb860b64c69" providerId="ADAL" clId="{412C10C9-3019-F44C-8020-5DE6FAE7FC03}" dt="2023-10-18T20:55:17.383" v="1956" actId="478"/>
          <ac:picMkLst>
            <pc:docMk/>
            <pc:sldMk cId="1993885935" sldId="1801"/>
            <ac:picMk id="6" creationId="{0D3138D1-F1F2-395A-BE11-DC4A95AF6685}"/>
          </ac:picMkLst>
        </pc:picChg>
        <pc:picChg chg="add mod">
          <ac:chgData name="Browne, Samuel Elliott" userId="90d232cf-dd29-444b-a230-8cb860b64c69" providerId="ADAL" clId="{412C10C9-3019-F44C-8020-5DE6FAE7FC03}" dt="2023-10-18T20:56:01.608" v="1961" actId="1076"/>
          <ac:picMkLst>
            <pc:docMk/>
            <pc:sldMk cId="1993885935" sldId="1801"/>
            <ac:picMk id="7" creationId="{146CF741-2E76-B94C-8A6A-1AD053B1B08C}"/>
          </ac:picMkLst>
        </pc:picChg>
        <pc:picChg chg="del">
          <ac:chgData name="Browne, Samuel Elliott" userId="90d232cf-dd29-444b-a230-8cb860b64c69" providerId="ADAL" clId="{412C10C9-3019-F44C-8020-5DE6FAE7FC03}" dt="2023-10-18T20:55:18.063" v="1957" actId="478"/>
          <ac:picMkLst>
            <pc:docMk/>
            <pc:sldMk cId="1993885935" sldId="1801"/>
            <ac:picMk id="1026" creationId="{E7010CE2-7369-6F63-ABC6-93C5470A39F7}"/>
          </ac:picMkLst>
        </pc:picChg>
      </pc:sldChg>
      <pc:sldChg chg="del">
        <pc:chgData name="Browne, Samuel Elliott" userId="90d232cf-dd29-444b-a230-8cb860b64c69" providerId="ADAL" clId="{412C10C9-3019-F44C-8020-5DE6FAE7FC03}" dt="2023-10-20T17:04:01.116" v="3622" actId="2696"/>
        <pc:sldMkLst>
          <pc:docMk/>
          <pc:sldMk cId="1703285574" sldId="1811"/>
        </pc:sldMkLst>
      </pc:sldChg>
      <pc:sldChg chg="modSp new mod">
        <pc:chgData name="Browne, Samuel Elliott" userId="90d232cf-dd29-444b-a230-8cb860b64c69" providerId="ADAL" clId="{412C10C9-3019-F44C-8020-5DE6FAE7FC03}" dt="2023-10-18T20:53:06.029" v="1929" actId="20577"/>
        <pc:sldMkLst>
          <pc:docMk/>
          <pc:sldMk cId="861925448" sldId="1812"/>
        </pc:sldMkLst>
        <pc:spChg chg="mod">
          <ac:chgData name="Browne, Samuel Elliott" userId="90d232cf-dd29-444b-a230-8cb860b64c69" providerId="ADAL" clId="{412C10C9-3019-F44C-8020-5DE6FAE7FC03}" dt="2023-10-18T20:28:35.457" v="174" actId="20577"/>
          <ac:spMkLst>
            <pc:docMk/>
            <pc:sldMk cId="861925448" sldId="1812"/>
            <ac:spMk id="2" creationId="{B1D07762-B8B0-9097-E18B-CD198845F33D}"/>
          </ac:spMkLst>
        </pc:spChg>
        <pc:spChg chg="mod">
          <ac:chgData name="Browne, Samuel Elliott" userId="90d232cf-dd29-444b-a230-8cb860b64c69" providerId="ADAL" clId="{412C10C9-3019-F44C-8020-5DE6FAE7FC03}" dt="2023-10-18T20:53:06.029" v="1929" actId="20577"/>
          <ac:spMkLst>
            <pc:docMk/>
            <pc:sldMk cId="861925448" sldId="1812"/>
            <ac:spMk id="4" creationId="{A0688C81-2689-8DBE-EBB5-BC39C2553458}"/>
          </ac:spMkLst>
        </pc:spChg>
      </pc:sldChg>
      <pc:sldChg chg="modSp new mod ord">
        <pc:chgData name="Browne, Samuel Elliott" userId="90d232cf-dd29-444b-a230-8cb860b64c69" providerId="ADAL" clId="{412C10C9-3019-F44C-8020-5DE6FAE7FC03}" dt="2023-10-18T20:47:54.066" v="1315" actId="20577"/>
        <pc:sldMkLst>
          <pc:docMk/>
          <pc:sldMk cId="1524255611" sldId="1813"/>
        </pc:sldMkLst>
        <pc:spChg chg="mod">
          <ac:chgData name="Browne, Samuel Elliott" userId="90d232cf-dd29-444b-a230-8cb860b64c69" providerId="ADAL" clId="{412C10C9-3019-F44C-8020-5DE6FAE7FC03}" dt="2023-10-18T20:28:29.683" v="162" actId="20577"/>
          <ac:spMkLst>
            <pc:docMk/>
            <pc:sldMk cId="1524255611" sldId="1813"/>
            <ac:spMk id="2" creationId="{9F9A10E1-63B5-12F9-F90D-4428B7AB2A4C}"/>
          </ac:spMkLst>
        </pc:spChg>
        <pc:spChg chg="mod">
          <ac:chgData name="Browne, Samuel Elliott" userId="90d232cf-dd29-444b-a230-8cb860b64c69" providerId="ADAL" clId="{412C10C9-3019-F44C-8020-5DE6FAE7FC03}" dt="2023-10-18T20:47:54.066" v="1315" actId="20577"/>
          <ac:spMkLst>
            <pc:docMk/>
            <pc:sldMk cId="1524255611" sldId="1813"/>
            <ac:spMk id="4" creationId="{6A8CB52F-9D39-8818-6C6C-B4A6596F6A61}"/>
          </ac:spMkLst>
        </pc:spChg>
      </pc:sldChg>
      <pc:sldChg chg="modSp new mod addCm modCm">
        <pc:chgData name="Browne, Samuel Elliott" userId="90d232cf-dd29-444b-a230-8cb860b64c69" providerId="ADAL" clId="{412C10C9-3019-F44C-8020-5DE6FAE7FC03}" dt="2023-10-19T16:27:05.916" v="3621" actId="27636"/>
        <pc:sldMkLst>
          <pc:docMk/>
          <pc:sldMk cId="706311868" sldId="1814"/>
        </pc:sldMkLst>
        <pc:spChg chg="mod">
          <ac:chgData name="Browne, Samuel Elliott" userId="90d232cf-dd29-444b-a230-8cb860b64c69" providerId="ADAL" clId="{412C10C9-3019-F44C-8020-5DE6FAE7FC03}" dt="2023-10-19T16:24:57.584" v="3451" actId="20577"/>
          <ac:spMkLst>
            <pc:docMk/>
            <pc:sldMk cId="706311868" sldId="1814"/>
            <ac:spMk id="2" creationId="{839457AF-8C5A-7765-7905-257FB7EEFEF8}"/>
          </ac:spMkLst>
        </pc:spChg>
        <pc:spChg chg="mod">
          <ac:chgData name="Browne, Samuel Elliott" userId="90d232cf-dd29-444b-a230-8cb860b64c69" providerId="ADAL" clId="{412C10C9-3019-F44C-8020-5DE6FAE7FC03}" dt="2023-10-19T16:27:05.916" v="3621" actId="27636"/>
          <ac:spMkLst>
            <pc:docMk/>
            <pc:sldMk cId="706311868" sldId="1814"/>
            <ac:spMk id="4" creationId="{2B62901C-8DCD-1226-A6BA-7F1A1A4DEFCA}"/>
          </ac:spMkLst>
        </pc:spChg>
        <pc:extLst>
          <p:ext xmlns:p="http://schemas.openxmlformats.org/presentationml/2006/main" uri="{D6D511B9-2390-475A-947B-AFAB55BFBCF1}">
            <pc226:cmChg xmlns:pc226="http://schemas.microsoft.com/office/powerpoint/2022/06/main/command" chg="add">
              <pc226:chgData name="Browne, Samuel Elliott" userId="90d232cf-dd29-444b-a230-8cb860b64c69" providerId="ADAL" clId="{412C10C9-3019-F44C-8020-5DE6FAE7FC03}" dt="2023-10-19T16:26:48.067" v="3616"/>
              <pc2:cmMkLst xmlns:pc2="http://schemas.microsoft.com/office/powerpoint/2019/9/main/command">
                <pc:docMk/>
                <pc:sldMk cId="706311868" sldId="1814"/>
                <pc2:cmMk id="{295FB77A-0001-BB4B-9E16-FF5CAF6D1678}"/>
              </pc2:cmMkLst>
              <pc226:cmRplyChg chg="add">
                <pc226:chgData name="Browne, Samuel Elliott" userId="90d232cf-dd29-444b-a230-8cb860b64c69" providerId="ADAL" clId="{412C10C9-3019-F44C-8020-5DE6FAE7FC03}" dt="2023-10-19T16:26:48.067" v="3616"/>
                <pc2:cmRplyMkLst xmlns:pc2="http://schemas.microsoft.com/office/powerpoint/2019/9/main/command">
                  <pc:docMk/>
                  <pc:sldMk cId="706311868" sldId="1814"/>
                  <pc2:cmMk id="{295FB77A-0001-BB4B-9E16-FF5CAF6D1678}"/>
                  <pc2:cmRplyMk id="{08782867-0938-9C40-8E72-CDEFE036EAE9}"/>
                </pc2:cmRplyMkLst>
              </pc226:cmRplyChg>
            </pc226:cmChg>
          </p:ext>
        </pc:extLst>
      </pc:sldChg>
      <pc:sldChg chg="modSp add mod">
        <pc:chgData name="Browne, Samuel Elliott" userId="90d232cf-dd29-444b-a230-8cb860b64c69" providerId="ADAL" clId="{412C10C9-3019-F44C-8020-5DE6FAE7FC03}" dt="2023-10-20T17:38:54.033" v="3670" actId="20577"/>
        <pc:sldMkLst>
          <pc:docMk/>
          <pc:sldMk cId="66589877" sldId="1815"/>
        </pc:sldMkLst>
        <pc:spChg chg="mod">
          <ac:chgData name="Browne, Samuel Elliott" userId="90d232cf-dd29-444b-a230-8cb860b64c69" providerId="ADAL" clId="{412C10C9-3019-F44C-8020-5DE6FAE7FC03}" dt="2023-10-19T13:29:49.115" v="3432" actId="20577"/>
          <ac:spMkLst>
            <pc:docMk/>
            <pc:sldMk cId="66589877" sldId="1815"/>
            <ac:spMk id="11" creationId="{8D27AFEB-8A63-4AF7-AB9F-ED45EF4623AB}"/>
          </ac:spMkLst>
        </pc:spChg>
        <pc:spChg chg="mod">
          <ac:chgData name="Browne, Samuel Elliott" userId="90d232cf-dd29-444b-a230-8cb860b64c69" providerId="ADAL" clId="{412C10C9-3019-F44C-8020-5DE6FAE7FC03}" dt="2023-10-19T13:22:14.903" v="3402" actId="20577"/>
          <ac:spMkLst>
            <pc:docMk/>
            <pc:sldMk cId="66589877" sldId="1815"/>
            <ac:spMk id="20" creationId="{CD3B271D-85AB-4CA1-8C48-0698FC6EDB46}"/>
          </ac:spMkLst>
        </pc:spChg>
        <pc:spChg chg="mod">
          <ac:chgData name="Browne, Samuel Elliott" userId="90d232cf-dd29-444b-a230-8cb860b64c69" providerId="ADAL" clId="{412C10C9-3019-F44C-8020-5DE6FAE7FC03}" dt="2023-10-20T17:38:54.033" v="3670" actId="20577"/>
          <ac:spMkLst>
            <pc:docMk/>
            <pc:sldMk cId="66589877" sldId="1815"/>
            <ac:spMk id="23" creationId="{E9C6B457-F3BC-4DBB-B843-F8E47C2B1186}"/>
          </ac:spMkLst>
        </pc:spChg>
      </pc:sldChg>
      <pc:sldChg chg="modSp mod">
        <pc:chgData name="Browne, Samuel Elliott" userId="90d232cf-dd29-444b-a230-8cb860b64c69" providerId="ADAL" clId="{412C10C9-3019-F44C-8020-5DE6FAE7FC03}" dt="2023-10-19T16:26:54.391" v="3617" actId="20577"/>
        <pc:sldMkLst>
          <pc:docMk/>
          <pc:sldMk cId="1075711738" sldId="1817"/>
        </pc:sldMkLst>
        <pc:spChg chg="mod">
          <ac:chgData name="Browne, Samuel Elliott" userId="90d232cf-dd29-444b-a230-8cb860b64c69" providerId="ADAL" clId="{412C10C9-3019-F44C-8020-5DE6FAE7FC03}" dt="2023-10-19T16:25:15.431" v="3486" actId="20577"/>
          <ac:spMkLst>
            <pc:docMk/>
            <pc:sldMk cId="1075711738" sldId="1817"/>
            <ac:spMk id="2" creationId="{839457AF-8C5A-7765-7905-257FB7EEFEF8}"/>
          </ac:spMkLst>
        </pc:spChg>
        <pc:spChg chg="mod">
          <ac:chgData name="Browne, Samuel Elliott" userId="90d232cf-dd29-444b-a230-8cb860b64c69" providerId="ADAL" clId="{412C10C9-3019-F44C-8020-5DE6FAE7FC03}" dt="2023-10-19T16:26:54.391" v="3617" actId="20577"/>
          <ac:spMkLst>
            <pc:docMk/>
            <pc:sldMk cId="1075711738" sldId="1817"/>
            <ac:spMk id="4" creationId="{2B62901C-8DCD-1226-A6BA-7F1A1A4DEFCA}"/>
          </ac:spMkLst>
        </pc:spChg>
      </pc:sldChg>
    </pc:docChg>
  </pc:docChgLst>
  <pc:docChgLst>
    <pc:chgData name="Browne, Samuel Elliott" userId="90d232cf-dd29-444b-a230-8cb860b64c69" providerId="ADAL" clId="{8BA2D5B5-DC59-7E4D-9C36-36B9C4CC6865}"/>
    <pc:docChg chg="modSld">
      <pc:chgData name="Browne, Samuel Elliott" userId="90d232cf-dd29-444b-a230-8cb860b64c69" providerId="ADAL" clId="{8BA2D5B5-DC59-7E4D-9C36-36B9C4CC6865}" dt="2023-11-02T14:09:18.165" v="0"/>
      <pc:docMkLst>
        <pc:docMk/>
      </pc:docMkLst>
      <pc:sldChg chg="modSp mod">
        <pc:chgData name="Browne, Samuel Elliott" userId="90d232cf-dd29-444b-a230-8cb860b64c69" providerId="ADAL" clId="{8BA2D5B5-DC59-7E4D-9C36-36B9C4CC6865}" dt="2023-11-02T14:09:18.165" v="0"/>
        <pc:sldMkLst>
          <pc:docMk/>
          <pc:sldMk cId="66589877" sldId="1815"/>
        </pc:sldMkLst>
        <pc:spChg chg="mod">
          <ac:chgData name="Browne, Samuel Elliott" userId="90d232cf-dd29-444b-a230-8cb860b64c69" providerId="ADAL" clId="{8BA2D5B5-DC59-7E4D-9C36-36B9C4CC6865}" dt="2023-11-02T14:09:18.165" v="0"/>
          <ac:spMkLst>
            <pc:docMk/>
            <pc:sldMk cId="66589877" sldId="1815"/>
            <ac:spMk id="22" creationId="{C439CA68-5CB8-4AF9-B19E-8A31BA4970BC}"/>
          </ac:spMkLst>
        </pc:spChg>
      </pc:sldChg>
    </pc:docChg>
  </pc:docChgLst>
</pc:chgInfo>
</file>

<file path=ppt/comments/modernComment_716_2A1976BC.xml><?xml version="1.0" encoding="utf-8"?>
<p188:cmLst xmlns:a="http://schemas.openxmlformats.org/drawingml/2006/main" xmlns:r="http://schemas.openxmlformats.org/officeDocument/2006/relationships" xmlns:p188="http://schemas.microsoft.com/office/powerpoint/2018/8/main">
  <p188:cm id="{295FB77A-0001-BB4B-9E16-FF5CAF6D1678}" authorId="{F78E1099-9B5B-DE10-8F75-4DA33961924A}" created="2023-10-19T15:52:45.521">
    <pc:sldMkLst xmlns:pc="http://schemas.microsoft.com/office/powerpoint/2013/main/command">
      <pc:docMk/>
      <pc:sldMk cId="706311868" sldId="1814"/>
    </pc:sldMkLst>
    <p188:replyLst>
      <p188:reply id="{08782867-0938-9C40-8E72-CDEFE036EAE9}" authorId="{F78E1099-9B5B-DE10-8F75-4DA33961924A}" created="2023-10-19T16:26:48.053">
        <p188:txBody>
          <a:bodyPr/>
          <a:lstStyle/>
          <a:p>
            <a:r>
              <a:rPr lang="en-US"/>
              <a:t>I edited both a little bit, let me know what you think now.</a:t>
            </a:r>
          </a:p>
        </p188:txBody>
      </p188:reply>
    </p188:replyLst>
    <p188:txBody>
      <a:bodyPr/>
      <a:lstStyle/>
      <a:p>
        <a:r>
          <a:rPr lang="en-US"/>
          <a:t>[@LaPre, Justin M] I think I’d like to keep both methods.  The first one (A) makes more sense to present right now, since it’s likely more digestible to those not familiar with Spack.  But let’s present the dev-build approach for where we’d like this to go long term.  I’ll modify that slide accordingly</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Open Sans" panose="020B0606030504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12B77-F7E2-4D68-A9CB-41B8CCDC9B29}" type="datetimeFigureOut">
              <a:rPr lang="en-US" smtClean="0">
                <a:latin typeface="Open Sans" panose="020B0606030504020204" pitchFamily="34" charset="0"/>
              </a:rPr>
              <a:t>11/2/23</a:t>
            </a:fld>
            <a:endParaRPr lang="en-US">
              <a:latin typeface="Open Sans" panose="020B0606030504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Open Sans" panose="020B0606030504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C23351-3FB3-4478-AE7D-BEC670948232}" type="slidenum">
              <a:rPr lang="en-US" smtClean="0">
                <a:latin typeface="Open Sans" panose="020B0606030504020204" pitchFamily="34" charset="0"/>
              </a:rPr>
              <a:t>‹#›</a:t>
            </a:fld>
            <a:endParaRPr lang="en-US">
              <a:latin typeface="Open Sans" panose="020B0606030504020204" pitchFamily="34" charset="0"/>
            </a:endParaRPr>
          </a:p>
        </p:txBody>
      </p:sp>
    </p:spTree>
    <p:extLst>
      <p:ext uri="{BB962C8B-B14F-4D97-AF65-F5344CB8AC3E}">
        <p14:creationId xmlns:p14="http://schemas.microsoft.com/office/powerpoint/2010/main" val="3910645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pen Sans" panose="020B0606030504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pen Sans" panose="020B0606030504020204" pitchFamily="34" charset="0"/>
              </a:defRPr>
            </a:lvl1pPr>
          </a:lstStyle>
          <a:p>
            <a:fld id="{896A8DF4-6A87-4F69-8212-F0A65870B2F2}" type="datetimeFigureOut">
              <a:rPr lang="en-US" smtClean="0"/>
              <a:pPr/>
              <a:t>11/2/23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pen Sans" panose="020B0606030504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pen Sans" panose="020B0606030504020204" pitchFamily="34" charset="0"/>
              </a:defRPr>
            </a:lvl1pPr>
          </a:lstStyle>
          <a:p>
            <a:fld id="{E21A7267-269F-4D26-9F96-B6358A06B982}" type="slidenum">
              <a:rPr lang="en-US" smtClean="0"/>
              <a:pPr/>
              <a:t>‹#›</a:t>
            </a:fld>
            <a:endParaRPr lang="en-US"/>
          </a:p>
        </p:txBody>
      </p:sp>
    </p:spTree>
    <p:extLst>
      <p:ext uri="{BB962C8B-B14F-4D97-AF65-F5344CB8AC3E}">
        <p14:creationId xmlns:p14="http://schemas.microsoft.com/office/powerpoint/2010/main" val="3410717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pen Sans" panose="020B0606030504020204" pitchFamily="34" charset="0"/>
        <a:ea typeface="+mn-ea"/>
        <a:cs typeface="+mn-cs"/>
      </a:defRPr>
    </a:lvl1pPr>
    <a:lvl2pPr marL="457200" algn="l" defTabSz="914400" rtl="0" eaLnBrk="1" latinLnBrk="0" hangingPunct="1">
      <a:defRPr sz="1200" b="0" i="0" kern="1200">
        <a:solidFill>
          <a:schemeClr val="tx1"/>
        </a:solidFill>
        <a:latin typeface="Open Sans" panose="020B0606030504020204" pitchFamily="34" charset="0"/>
        <a:ea typeface="+mn-ea"/>
        <a:cs typeface="+mn-cs"/>
      </a:defRPr>
    </a:lvl2pPr>
    <a:lvl3pPr marL="914400" algn="l" defTabSz="914400" rtl="0" eaLnBrk="1" latinLnBrk="0" hangingPunct="1">
      <a:defRPr sz="1200" b="0" i="0" kern="1200">
        <a:solidFill>
          <a:schemeClr val="tx1"/>
        </a:solidFill>
        <a:latin typeface="Open Sans" panose="020B0606030504020204" pitchFamily="34" charset="0"/>
        <a:ea typeface="+mn-ea"/>
        <a:cs typeface="+mn-cs"/>
      </a:defRPr>
    </a:lvl3pPr>
    <a:lvl4pPr marL="1371600" algn="l" defTabSz="914400" rtl="0" eaLnBrk="1" latinLnBrk="0" hangingPunct="1">
      <a:defRPr sz="1200" b="0" i="0" kern="1200">
        <a:solidFill>
          <a:schemeClr val="tx1"/>
        </a:solidFill>
        <a:latin typeface="Open Sans" panose="020B0606030504020204" pitchFamily="34" charset="0"/>
        <a:ea typeface="+mn-ea"/>
        <a:cs typeface="+mn-cs"/>
      </a:defRPr>
    </a:lvl4pPr>
    <a:lvl5pPr marL="1828800" algn="l" defTabSz="914400" rtl="0" eaLnBrk="1" latinLnBrk="0" hangingPunct="1">
      <a:defRPr sz="1200" b="0"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A7267-269F-4D26-9F96-B6358A06B982}" type="slidenum">
              <a:rPr lang="en-US" smtClean="0"/>
              <a:t>1</a:t>
            </a:fld>
            <a:endParaRPr lang="en-US"/>
          </a:p>
        </p:txBody>
      </p:sp>
    </p:spTree>
    <p:extLst>
      <p:ext uri="{BB962C8B-B14F-4D97-AF65-F5344CB8AC3E}">
        <p14:creationId xmlns:p14="http://schemas.microsoft.com/office/powerpoint/2010/main" val="3850189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90600" y="1575115"/>
            <a:ext cx="6165850" cy="1317382"/>
          </a:xfrm>
        </p:spPr>
        <p:txBody>
          <a:bodyPr anchor="b">
            <a:normAutofit/>
          </a:bodyPr>
          <a:lstStyle>
            <a:lvl1pPr algn="l">
              <a:defRPr sz="36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990599" y="3719997"/>
            <a:ext cx="5243147" cy="667120"/>
          </a:xfrm>
          <a:prstGeom prst="rect">
            <a:avLst/>
          </a:prstGeom>
        </p:spPr>
        <p:txBody>
          <a:bodyPr anchor="ctr">
            <a:noAutofit/>
          </a:bodyPr>
          <a:lstStyle>
            <a:lvl1pPr marL="0" indent="0" algn="l">
              <a:buNone/>
              <a:defRPr sz="1600" b="0" spc="0">
                <a:solidFill>
                  <a:schemeClr val="tx2">
                    <a:lumMod val="40000"/>
                    <a:lumOff val="60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OR AUTHOR NAMES</a:t>
            </a:r>
          </a:p>
        </p:txBody>
      </p:sp>
      <p:sp>
        <p:nvSpPr>
          <p:cNvPr id="27" name="Text Placeholder 26">
            <a:extLst>
              <a:ext uri="{FF2B5EF4-FFF2-40B4-BE49-F238E27FC236}">
                <a16:creationId xmlns:a16="http://schemas.microsoft.com/office/drawing/2014/main" id="{62ED528D-5375-6147-9677-05F4F59A3A33}"/>
              </a:ext>
            </a:extLst>
          </p:cNvPr>
          <p:cNvSpPr>
            <a:spLocks noGrp="1"/>
          </p:cNvSpPr>
          <p:nvPr>
            <p:ph type="body" sz="quarter" idx="10" hasCustomPrompt="1"/>
          </p:nvPr>
        </p:nvSpPr>
        <p:spPr>
          <a:xfrm>
            <a:off x="990600" y="3015777"/>
            <a:ext cx="6165850" cy="378587"/>
          </a:xfrm>
          <a:prstGeom prst="rect">
            <a:avLst/>
          </a:prstGeom>
        </p:spPr>
        <p:txBody>
          <a:bodyPr>
            <a:normAutofit/>
          </a:bodyPr>
          <a:lstStyle>
            <a:lvl1pPr marL="0" indent="0">
              <a:buNone/>
              <a:defRPr sz="2000">
                <a:solidFill>
                  <a:schemeClr val="bg2"/>
                </a:solidFill>
              </a:defRPr>
            </a:lvl1pPr>
          </a:lstStyle>
          <a:p>
            <a:pPr lvl="0"/>
            <a:r>
              <a:rPr lang="en-US"/>
              <a:t>Click to add subtitle</a:t>
            </a:r>
          </a:p>
        </p:txBody>
      </p:sp>
      <p:sp>
        <p:nvSpPr>
          <p:cNvPr id="20" name="Text Placeholder 24">
            <a:extLst>
              <a:ext uri="{FF2B5EF4-FFF2-40B4-BE49-F238E27FC236}">
                <a16:creationId xmlns:a16="http://schemas.microsoft.com/office/drawing/2014/main" id="{58F7247A-244D-6A48-BBB7-15233E751B35}"/>
              </a:ext>
            </a:extLst>
          </p:cNvPr>
          <p:cNvSpPr>
            <a:spLocks noGrp="1"/>
          </p:cNvSpPr>
          <p:nvPr>
            <p:ph type="body" sz="quarter" idx="15" hasCustomPrompt="1"/>
          </p:nvPr>
        </p:nvSpPr>
        <p:spPr>
          <a:xfrm>
            <a:off x="2588669" y="6296999"/>
            <a:ext cx="1828800" cy="136525"/>
          </a:xfrm>
          <a:prstGeom prst="rect">
            <a:avLst/>
          </a:prstGeom>
        </p:spPr>
        <p:txBody>
          <a:bodyPr lIns="0" tIns="0" rIns="0" bIns="0">
            <a:normAutofit/>
          </a:bodyPr>
          <a:lstStyle>
            <a:lvl1pPr marL="0" indent="0" algn="ctr">
              <a:buNone/>
              <a:defRPr sz="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ADD SAND XXXX-XXXX P</a:t>
            </a:r>
          </a:p>
        </p:txBody>
      </p:sp>
      <p:sp>
        <p:nvSpPr>
          <p:cNvPr id="22" name="Text Placeholder 4">
            <a:extLst>
              <a:ext uri="{FF2B5EF4-FFF2-40B4-BE49-F238E27FC236}">
                <a16:creationId xmlns:a16="http://schemas.microsoft.com/office/drawing/2014/main" id="{28DA6BE7-D5D1-5C4B-8879-A66353A8517F}"/>
              </a:ext>
            </a:extLst>
          </p:cNvPr>
          <p:cNvSpPr>
            <a:spLocks noGrp="1"/>
          </p:cNvSpPr>
          <p:nvPr>
            <p:ph type="body" sz="quarter" idx="22" hasCustomPrompt="1"/>
          </p:nvPr>
        </p:nvSpPr>
        <p:spPr>
          <a:xfrm>
            <a:off x="990600" y="4509920"/>
            <a:ext cx="4297393" cy="667120"/>
          </a:xfrm>
          <a:prstGeom prst="rect">
            <a:avLst/>
          </a:prstGeom>
        </p:spPr>
        <p:txBody>
          <a:bodyPr lIns="0" tIns="0" rIns="0" bIns="0"/>
          <a:lstStyle>
            <a:lvl1pPr>
              <a:buFontTx/>
              <a:buNone/>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ADD DATE, LOCATION, OR ADDITIONAL CONTENT</a:t>
            </a:r>
          </a:p>
        </p:txBody>
      </p:sp>
      <p:pic>
        <p:nvPicPr>
          <p:cNvPr id="15" name="Picture 14">
            <a:extLst>
              <a:ext uri="{FF2B5EF4-FFF2-40B4-BE49-F238E27FC236}">
                <a16:creationId xmlns:a16="http://schemas.microsoft.com/office/drawing/2014/main" id="{4503A6FD-C173-A64C-B254-829092777B42}"/>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4288" r="-3731"/>
          <a:stretch/>
        </p:blipFill>
        <p:spPr>
          <a:xfrm>
            <a:off x="966239" y="479998"/>
            <a:ext cx="1271441" cy="492365"/>
          </a:xfrm>
          <a:prstGeom prst="rect">
            <a:avLst/>
          </a:prstGeom>
        </p:spPr>
      </p:pic>
      <p:sp>
        <p:nvSpPr>
          <p:cNvPr id="16" name="TextBox 15">
            <a:extLst>
              <a:ext uri="{FF2B5EF4-FFF2-40B4-BE49-F238E27FC236}">
                <a16:creationId xmlns:a16="http://schemas.microsoft.com/office/drawing/2014/main" id="{AC12122B-590E-9045-872C-38970E3FF20E}"/>
              </a:ext>
            </a:extLst>
          </p:cNvPr>
          <p:cNvSpPr txBox="1"/>
          <p:nvPr userDrawn="1"/>
        </p:nvSpPr>
        <p:spPr>
          <a:xfrm>
            <a:off x="912699" y="1056087"/>
            <a:ext cx="4710777" cy="307777"/>
          </a:xfrm>
          <a:prstGeom prst="rect">
            <a:avLst/>
          </a:prstGeom>
          <a:noFill/>
        </p:spPr>
        <p:txBody>
          <a:bodyPr wrap="none" rtlCol="0">
            <a:spAutoFit/>
          </a:bodyPr>
          <a:lstStyle/>
          <a:p>
            <a:r>
              <a:rPr lang="en-US" sz="1400" spc="150" baseline="0">
                <a:solidFill>
                  <a:schemeClr val="bg1"/>
                </a:solidFill>
                <a:latin typeface="+mj-lt"/>
              </a:rPr>
              <a:t>Exceptional service in the national interest</a:t>
            </a:r>
          </a:p>
        </p:txBody>
      </p:sp>
      <p:sp>
        <p:nvSpPr>
          <p:cNvPr id="19" name="TextBox 18">
            <a:extLst>
              <a:ext uri="{FF2B5EF4-FFF2-40B4-BE49-F238E27FC236}">
                <a16:creationId xmlns:a16="http://schemas.microsoft.com/office/drawing/2014/main" id="{1D369985-FB39-5049-971A-8BBBC56F2C4E}"/>
              </a:ext>
            </a:extLst>
          </p:cNvPr>
          <p:cNvSpPr txBox="1"/>
          <p:nvPr userDrawn="1"/>
        </p:nvSpPr>
        <p:spPr>
          <a:xfrm>
            <a:off x="5287993" y="6307251"/>
            <a:ext cx="5642358" cy="491225"/>
          </a:xfrm>
          <a:prstGeom prst="rect">
            <a:avLst/>
          </a:prstGeom>
          <a:noFill/>
        </p:spPr>
        <p:txBody>
          <a:bodyPr wrap="square" rtlCol="0">
            <a:spAutoFit/>
          </a:bodyPr>
          <a:lstStyle/>
          <a:p>
            <a:pPr algn="r">
              <a:lnSpc>
                <a:spcPct val="110000"/>
              </a:lnSpc>
            </a:pPr>
            <a:r>
              <a:rPr lang="en-US" sz="800" b="0" i="0" kern="1200">
                <a:solidFill>
                  <a:schemeClr val="bg2">
                    <a:lumMod val="50000"/>
                  </a:schemeClr>
                </a:solidFill>
                <a:effectLst/>
                <a:latin typeface="Open Sans" panose="020B0606030504020204" pitchFamily="34" charset="0"/>
                <a:ea typeface="+mn-ea"/>
                <a:cs typeface="+mn-cs"/>
              </a:rPr>
              <a:t>Sandia National Laboratories is a </a:t>
            </a:r>
            <a:r>
              <a:rPr lang="en-US" sz="800" b="0" i="0" kern="1200" err="1">
                <a:solidFill>
                  <a:schemeClr val="bg2">
                    <a:lumMod val="50000"/>
                  </a:schemeClr>
                </a:solidFill>
                <a:effectLst/>
                <a:latin typeface="Open Sans" panose="020B0606030504020204" pitchFamily="34" charset="0"/>
                <a:ea typeface="+mn-ea"/>
                <a:cs typeface="+mn-cs"/>
              </a:rPr>
              <a:t>multimission</a:t>
            </a:r>
            <a:r>
              <a:rPr lang="en-US" sz="800" b="0" i="0" kern="1200">
                <a:solidFill>
                  <a:schemeClr val="bg2">
                    <a:lumMod val="50000"/>
                  </a:schemeClr>
                </a:solidFill>
                <a:effectLst/>
                <a:latin typeface="Open Sans" panose="020B0606030504020204" pitchFamily="34" charset="0"/>
                <a:ea typeface="+mn-ea"/>
                <a:cs typeface="+mn-cs"/>
              </a:rPr>
              <a:t> laboratory managed and operated by National Technology and Engineering Solutions of Sandia LLC, a wholly owned subsidiary of Honeywell International Inc. for the U.S. Department of Energy’s National Nuclear Security Administration under contract DE-NA0003525. </a:t>
            </a:r>
            <a:endParaRPr lang="en-US" sz="800" b="0" i="0">
              <a:solidFill>
                <a:schemeClr val="bg2">
                  <a:lumMod val="50000"/>
                </a:schemeClr>
              </a:solidFill>
              <a:latin typeface="Open Sans" panose="020B0606030504020204" pitchFamily="34" charset="0"/>
            </a:endParaRPr>
          </a:p>
        </p:txBody>
      </p:sp>
      <p:pic>
        <p:nvPicPr>
          <p:cNvPr id="21" name="Picture 20">
            <a:extLst>
              <a:ext uri="{FF2B5EF4-FFF2-40B4-BE49-F238E27FC236}">
                <a16:creationId xmlns:a16="http://schemas.microsoft.com/office/drawing/2014/main" id="{5ADC7756-6766-FF46-BFDC-7CBCF88C2FB6}"/>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0965815" y="6362720"/>
            <a:ext cx="654939" cy="159193"/>
          </a:xfrm>
          <a:prstGeom prst="rect">
            <a:avLst/>
          </a:prstGeom>
        </p:spPr>
      </p:pic>
      <p:pic>
        <p:nvPicPr>
          <p:cNvPr id="23" name="Picture 22">
            <a:extLst>
              <a:ext uri="{FF2B5EF4-FFF2-40B4-BE49-F238E27FC236}">
                <a16:creationId xmlns:a16="http://schemas.microsoft.com/office/drawing/2014/main" id="{1B5135D8-0C79-D249-B01D-F828C9075378}"/>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1052075" y="6609587"/>
            <a:ext cx="463192" cy="134533"/>
          </a:xfrm>
          <a:prstGeom prst="rect">
            <a:avLst/>
          </a:prstGeom>
        </p:spPr>
      </p:pic>
    </p:spTree>
    <p:extLst>
      <p:ext uri="{BB962C8B-B14F-4D97-AF65-F5344CB8AC3E}">
        <p14:creationId xmlns:p14="http://schemas.microsoft.com/office/powerpoint/2010/main" val="18093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8423" y="2066192"/>
            <a:ext cx="3868616" cy="2795954"/>
          </a:xfrm>
        </p:spPr>
        <p:txBody>
          <a:bodyPr anchor="ctr">
            <a:normAutofit/>
          </a:bodyPr>
          <a:lstStyle>
            <a:lvl1pPr algn="ctr">
              <a:defRPr sz="4000">
                <a:solidFill>
                  <a:schemeClr val="bg1"/>
                </a:solidFill>
              </a:defRPr>
            </a:lvl1pPr>
          </a:lstStyle>
          <a:p>
            <a:r>
              <a:rPr lang="en-US"/>
              <a:t>CLICK TO ADD TITLE</a:t>
            </a:r>
          </a:p>
        </p:txBody>
      </p:sp>
    </p:spTree>
    <p:extLst>
      <p:ext uri="{BB962C8B-B14F-4D97-AF65-F5344CB8AC3E}">
        <p14:creationId xmlns:p14="http://schemas.microsoft.com/office/powerpoint/2010/main" val="415352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31985" y="2919047"/>
            <a:ext cx="4598377" cy="1767254"/>
          </a:xfrm>
        </p:spPr>
        <p:txBody>
          <a:bodyPr anchor="ctr">
            <a:normAutofit/>
          </a:bodyPr>
          <a:lstStyle>
            <a:lvl1pPr algn="l">
              <a:defRPr sz="3600">
                <a:solidFill>
                  <a:schemeClr val="bg1"/>
                </a:solidFill>
              </a:defRPr>
            </a:lvl1pPr>
          </a:lstStyle>
          <a:p>
            <a:r>
              <a:rPr lang="en-US"/>
              <a:t>CLICK TO ADD TITLE</a:t>
            </a:r>
          </a:p>
        </p:txBody>
      </p:sp>
    </p:spTree>
    <p:extLst>
      <p:ext uri="{BB962C8B-B14F-4D97-AF65-F5344CB8AC3E}">
        <p14:creationId xmlns:p14="http://schemas.microsoft.com/office/powerpoint/2010/main" val="387136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27ED-C799-AA4A-BA7C-2FFFBEA251A4}"/>
              </a:ext>
            </a:extLst>
          </p:cNvPr>
          <p:cNvSpPr>
            <a:spLocks noGrp="1"/>
          </p:cNvSpPr>
          <p:nvPr>
            <p:ph type="title" hasCustomPrompt="1"/>
          </p:nvPr>
        </p:nvSpPr>
        <p:spPr/>
        <p:txBody>
          <a:bodyPr/>
          <a:lstStyle/>
          <a:p>
            <a:r>
              <a:rPr lang="en-US"/>
              <a:t>TITLE AND CONTENT - Click to add title</a:t>
            </a:r>
          </a:p>
        </p:txBody>
      </p:sp>
      <p:sp>
        <p:nvSpPr>
          <p:cNvPr id="3" name="Slide Number Placeholder 2">
            <a:extLst>
              <a:ext uri="{FF2B5EF4-FFF2-40B4-BE49-F238E27FC236}">
                <a16:creationId xmlns:a16="http://schemas.microsoft.com/office/drawing/2014/main" id="{87D4B9F0-F682-C847-A4A4-C8832F0065E1}"/>
              </a:ext>
            </a:extLst>
          </p:cNvPr>
          <p:cNvSpPr>
            <a:spLocks noGrp="1"/>
          </p:cNvSpPr>
          <p:nvPr>
            <p:ph type="sldNum" sz="quarter" idx="10"/>
          </p:nvPr>
        </p:nvSpPr>
        <p:spPr/>
        <p:txBody>
          <a:bodyPr/>
          <a:lstStyle/>
          <a:p>
            <a:fld id="{4FAB73BC-B049-4115-A692-8D63A059BFB8}" type="slidenum">
              <a:rPr lang="en-US" smtClean="0"/>
              <a:pPr/>
              <a:t>‹#›</a:t>
            </a:fld>
            <a:endParaRPr lang="en-US"/>
          </a:p>
        </p:txBody>
      </p:sp>
      <p:sp>
        <p:nvSpPr>
          <p:cNvPr id="5" name="Content Placeholder 4">
            <a:extLst>
              <a:ext uri="{FF2B5EF4-FFF2-40B4-BE49-F238E27FC236}">
                <a16:creationId xmlns:a16="http://schemas.microsoft.com/office/drawing/2014/main" id="{BAC6C40D-F7AE-5D42-B2A9-60C9F62ADE8A}"/>
              </a:ext>
            </a:extLst>
          </p:cNvPr>
          <p:cNvSpPr>
            <a:spLocks noGrp="1"/>
          </p:cNvSpPr>
          <p:nvPr>
            <p:ph sz="quarter" idx="11" hasCustomPrompt="1"/>
          </p:nvPr>
        </p:nvSpPr>
        <p:spPr>
          <a:xfrm>
            <a:off x="647700" y="1409700"/>
            <a:ext cx="11049000" cy="4610100"/>
          </a:xfrm>
        </p:spPr>
        <p:txBody>
          <a:body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79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Double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a:t>TITLE AND DOUBLE CONTENT - CLICK TO ADD TITLE</a:t>
            </a:r>
          </a:p>
        </p:txBody>
      </p:sp>
      <p:sp>
        <p:nvSpPr>
          <p:cNvPr id="3" name="Content Placeholder 2"/>
          <p:cNvSpPr>
            <a:spLocks noGrp="1"/>
          </p:cNvSpPr>
          <p:nvPr>
            <p:ph idx="1" hasCustomPrompt="1"/>
          </p:nvPr>
        </p:nvSpPr>
        <p:spPr>
          <a:xfrm>
            <a:off x="647700" y="1409701"/>
            <a:ext cx="5212412" cy="4610100"/>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Courier New" panose="02070309020205020404" pitchFamily="49" charset="0"/>
              <a:buChar char="o"/>
              <a:defRPr>
                <a:latin typeface="Open Sans" panose="020B0606030504020204" pitchFamily="34" charset="0"/>
              </a:defRPr>
            </a:lvl2pPr>
            <a:lvl3pPr>
              <a:lnSpc>
                <a:spcPct val="100000"/>
              </a:lnSpc>
              <a:buFont typeface="Courier New" panose="02070309020205020404" pitchFamily="49" charset="0"/>
              <a:buChar char="o"/>
              <a:defRPr>
                <a:latin typeface="Open Sans" panose="020B0606030504020204" pitchFamily="34" charset="0"/>
              </a:defRPr>
            </a:lvl3pPr>
            <a:lvl4pPr>
              <a:lnSpc>
                <a:spcPct val="100000"/>
              </a:lnSpc>
              <a:buFont typeface="Courier New" panose="02070309020205020404" pitchFamily="49" charset="0"/>
              <a:buChar char="o"/>
              <a:defRPr>
                <a:latin typeface="Open Sans" panose="020B0606030504020204" pitchFamily="34" charset="0"/>
              </a:defRPr>
            </a:lvl4pPr>
            <a:lvl5pPr>
              <a:lnSpc>
                <a:spcPct val="100000"/>
              </a:lnSpc>
              <a:buFont typeface="Courier New" panose="02070309020205020404" pitchFamily="49" charset="0"/>
              <a:buChar char="o"/>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a:p>
            <a:pPr lvl="4"/>
            <a:endParaRPr lang="en-US"/>
          </a:p>
          <a:p>
            <a:pPr lvl="4"/>
            <a:endParaRPr lang="en-US"/>
          </a:p>
          <a:p>
            <a:pPr lvl="4"/>
            <a:endParaRPr lang="en-US"/>
          </a:p>
          <a:p>
            <a:pPr lvl="4"/>
            <a:endParaRPr lang="en-US"/>
          </a:p>
          <a:p>
            <a:pPr lvl="4"/>
            <a:endParaRPr lang="en-US"/>
          </a:p>
          <a:p>
            <a:pPr lvl="4"/>
            <a:endParaRPr lang="en-US"/>
          </a:p>
          <a:p>
            <a:pPr lvl="4"/>
            <a:endParaRPr lang="en-US"/>
          </a:p>
          <a:p>
            <a:pPr lvl="4"/>
            <a:endParaRPr lang="en-US"/>
          </a:p>
          <a:p>
            <a:pPr lvl="4"/>
            <a:endParaRPr lang="en-US"/>
          </a:p>
        </p:txBody>
      </p:sp>
      <p:sp>
        <p:nvSpPr>
          <p:cNvPr id="6" name="Content Placeholder 2">
            <a:extLst>
              <a:ext uri="{FF2B5EF4-FFF2-40B4-BE49-F238E27FC236}">
                <a16:creationId xmlns:a16="http://schemas.microsoft.com/office/drawing/2014/main" id="{5D970262-8623-2B46-A712-FEE93CC93EDE}"/>
              </a:ext>
            </a:extLst>
          </p:cNvPr>
          <p:cNvSpPr>
            <a:spLocks noGrp="1"/>
          </p:cNvSpPr>
          <p:nvPr>
            <p:ph idx="10" hasCustomPrompt="1"/>
          </p:nvPr>
        </p:nvSpPr>
        <p:spPr>
          <a:xfrm>
            <a:off x="6331888" y="1409700"/>
            <a:ext cx="5364812" cy="4610101"/>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Wingdings" pitchFamily="2" charset="2"/>
              <a:buChar char="§"/>
              <a:defRPr>
                <a:latin typeface="Open Sans" panose="020B0606030504020204" pitchFamily="34" charset="0"/>
              </a:defRPr>
            </a:lvl2pPr>
            <a:lvl3pPr>
              <a:lnSpc>
                <a:spcPct val="100000"/>
              </a:lnSpc>
              <a:buFont typeface="Wingdings" pitchFamily="2" charset="2"/>
              <a:buChar char="§"/>
              <a:defRPr>
                <a:latin typeface="Open Sans" panose="020B0606030504020204" pitchFamily="34" charset="0"/>
              </a:defRPr>
            </a:lvl3pPr>
            <a:lvl4pPr>
              <a:lnSpc>
                <a:spcPct val="100000"/>
              </a:lnSpc>
              <a:buFont typeface="Wingdings" pitchFamily="2" charset="2"/>
              <a:buChar char="§"/>
              <a:defRPr>
                <a:latin typeface="Open Sans" panose="020B0606030504020204" pitchFamily="34" charset="0"/>
              </a:defRPr>
            </a:lvl4pPr>
            <a:lvl5pPr>
              <a:lnSpc>
                <a:spcPct val="100000"/>
              </a:lnSpc>
              <a:buFont typeface="Wingdings" pitchFamily="2" charset="2"/>
              <a:buChar cha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a:p>
            <a:pPr lvl="4"/>
            <a:endParaRPr lang="en-US"/>
          </a:p>
          <a:p>
            <a:pPr lvl="4"/>
            <a:endParaRPr lang="en-US"/>
          </a:p>
          <a:p>
            <a:pPr lvl="4"/>
            <a:endParaRPr lang="en-US"/>
          </a:p>
          <a:p>
            <a:pPr lvl="4"/>
            <a:endParaRPr lang="en-US"/>
          </a:p>
          <a:p>
            <a:pPr lvl="4"/>
            <a:endParaRPr lang="en-US"/>
          </a:p>
          <a:p>
            <a:pPr lvl="4"/>
            <a:endParaRPr lang="en-US"/>
          </a:p>
          <a:p>
            <a:pPr lvl="4"/>
            <a:endParaRPr lang="en-US"/>
          </a:p>
          <a:p>
            <a:pPr lvl="4"/>
            <a:endParaRPr lang="en-US"/>
          </a:p>
          <a:p>
            <a:pPr lvl="4"/>
            <a:endParaRPr lang="en-US"/>
          </a:p>
        </p:txBody>
      </p:sp>
      <p:sp>
        <p:nvSpPr>
          <p:cNvPr id="8" name="Slide Number Placeholder 5">
            <a:extLst>
              <a:ext uri="{FF2B5EF4-FFF2-40B4-BE49-F238E27FC236}">
                <a16:creationId xmlns:a16="http://schemas.microsoft.com/office/drawing/2014/main" id="{1CF5FC13-FF8A-8C4E-BA9B-B1FED8AA82E4}"/>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40244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a:t>TITLE ONLY - CLICK TO ADD TITLE</a:t>
            </a:r>
          </a:p>
        </p:txBody>
      </p:sp>
      <p:sp>
        <p:nvSpPr>
          <p:cNvPr id="5" name="Slide Number Placeholder 5">
            <a:extLst>
              <a:ext uri="{FF2B5EF4-FFF2-40B4-BE49-F238E27FC236}">
                <a16:creationId xmlns:a16="http://schemas.microsoft.com/office/drawing/2014/main" id="{6E97028B-705D-5846-9BF6-441624A3FB9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7003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Slid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B71B262-AC2E-494D-B366-04431A29FCBF}"/>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480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90600" y="1575115"/>
            <a:ext cx="6165850" cy="1317382"/>
          </a:xfrm>
        </p:spPr>
        <p:txBody>
          <a:bodyPr anchor="b">
            <a:normAutofit/>
          </a:bodyPr>
          <a:lstStyle>
            <a:lvl1pPr algn="l">
              <a:defRPr sz="36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990599" y="3719997"/>
            <a:ext cx="5243147" cy="667120"/>
          </a:xfrm>
          <a:prstGeom prst="rect">
            <a:avLst/>
          </a:prstGeom>
        </p:spPr>
        <p:txBody>
          <a:bodyPr anchor="b">
            <a:noAutofit/>
          </a:bodyPr>
          <a:lstStyle>
            <a:lvl1pPr marL="0" indent="0" algn="l">
              <a:buNone/>
              <a:defRPr sz="1600" b="0" spc="0">
                <a:solidFill>
                  <a:schemeClr val="tx2">
                    <a:lumMod val="40000"/>
                    <a:lumOff val="60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OR AUTHOR NAMES</a:t>
            </a:r>
          </a:p>
        </p:txBody>
      </p:sp>
      <p:sp>
        <p:nvSpPr>
          <p:cNvPr id="27" name="Text Placeholder 26">
            <a:extLst>
              <a:ext uri="{FF2B5EF4-FFF2-40B4-BE49-F238E27FC236}">
                <a16:creationId xmlns:a16="http://schemas.microsoft.com/office/drawing/2014/main" id="{62ED528D-5375-6147-9677-05F4F59A3A33}"/>
              </a:ext>
            </a:extLst>
          </p:cNvPr>
          <p:cNvSpPr>
            <a:spLocks noGrp="1"/>
          </p:cNvSpPr>
          <p:nvPr>
            <p:ph type="body" sz="quarter" idx="10" hasCustomPrompt="1"/>
          </p:nvPr>
        </p:nvSpPr>
        <p:spPr>
          <a:xfrm>
            <a:off x="990600" y="3015777"/>
            <a:ext cx="6165850" cy="378587"/>
          </a:xfrm>
          <a:prstGeom prst="rect">
            <a:avLst/>
          </a:prstGeom>
        </p:spPr>
        <p:txBody>
          <a:bodyPr>
            <a:normAutofit/>
          </a:bodyPr>
          <a:lstStyle>
            <a:lvl1pPr marL="0" indent="0">
              <a:buNone/>
              <a:defRPr sz="2000">
                <a:solidFill>
                  <a:schemeClr val="bg2"/>
                </a:solidFill>
              </a:defRPr>
            </a:lvl1pPr>
          </a:lstStyle>
          <a:p>
            <a:pPr lvl="0"/>
            <a:r>
              <a:rPr lang="en-US" dirty="0"/>
              <a:t>Click to add subtitle</a:t>
            </a:r>
          </a:p>
        </p:txBody>
      </p:sp>
      <p:sp>
        <p:nvSpPr>
          <p:cNvPr id="20" name="Text Placeholder 24">
            <a:extLst>
              <a:ext uri="{FF2B5EF4-FFF2-40B4-BE49-F238E27FC236}">
                <a16:creationId xmlns:a16="http://schemas.microsoft.com/office/drawing/2014/main" id="{58F7247A-244D-6A48-BBB7-15233E751B35}"/>
              </a:ext>
            </a:extLst>
          </p:cNvPr>
          <p:cNvSpPr>
            <a:spLocks noGrp="1"/>
          </p:cNvSpPr>
          <p:nvPr>
            <p:ph type="body" sz="quarter" idx="15" hasCustomPrompt="1"/>
          </p:nvPr>
        </p:nvSpPr>
        <p:spPr>
          <a:xfrm>
            <a:off x="8725072" y="6629842"/>
            <a:ext cx="2107085" cy="122089"/>
          </a:xfrm>
          <a:prstGeom prst="rect">
            <a:avLst/>
          </a:prstGeom>
        </p:spPr>
        <p:txBody>
          <a:bodyPr lIns="0" tIns="0" rIns="0" bIns="0">
            <a:normAutofit/>
          </a:bodyPr>
          <a:lstStyle>
            <a:lvl1pPr marL="0" indent="0" algn="r">
              <a:buNone/>
              <a:defRPr sz="700" b="0" i="0" spc="50" baseline="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SAND XXXX-XXXX P</a:t>
            </a:r>
          </a:p>
        </p:txBody>
      </p:sp>
      <p:sp>
        <p:nvSpPr>
          <p:cNvPr id="22" name="Text Placeholder 4">
            <a:extLst>
              <a:ext uri="{FF2B5EF4-FFF2-40B4-BE49-F238E27FC236}">
                <a16:creationId xmlns:a16="http://schemas.microsoft.com/office/drawing/2014/main" id="{28DA6BE7-D5D1-5C4B-8879-A66353A8517F}"/>
              </a:ext>
            </a:extLst>
          </p:cNvPr>
          <p:cNvSpPr>
            <a:spLocks noGrp="1"/>
          </p:cNvSpPr>
          <p:nvPr>
            <p:ph type="body" sz="quarter" idx="22" hasCustomPrompt="1"/>
          </p:nvPr>
        </p:nvSpPr>
        <p:spPr>
          <a:xfrm>
            <a:off x="990600" y="4461152"/>
            <a:ext cx="4739640" cy="667120"/>
          </a:xfrm>
          <a:prstGeom prst="rect">
            <a:avLst/>
          </a:prstGeom>
        </p:spPr>
        <p:txBody>
          <a:bodyPr lIns="0" tIns="0" rIns="0" bIns="0">
            <a:normAutofit/>
          </a:bodyPr>
          <a:lstStyle>
            <a:lvl1pPr>
              <a:buFontTx/>
              <a:buNone/>
              <a:defRPr sz="1200" b="0" i="0" spc="5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DATE, LOCATION, OR ADDITIONAL CONTENT</a:t>
            </a:r>
          </a:p>
        </p:txBody>
      </p:sp>
      <p:pic>
        <p:nvPicPr>
          <p:cNvPr id="15" name="Picture 14">
            <a:extLst>
              <a:ext uri="{FF2B5EF4-FFF2-40B4-BE49-F238E27FC236}">
                <a16:creationId xmlns:a16="http://schemas.microsoft.com/office/drawing/2014/main" id="{4503A6FD-C173-A64C-B254-829092777B42}"/>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4288" r="-3731"/>
          <a:stretch/>
        </p:blipFill>
        <p:spPr>
          <a:xfrm>
            <a:off x="966239" y="553150"/>
            <a:ext cx="1271441" cy="492365"/>
          </a:xfrm>
          <a:prstGeom prst="rect">
            <a:avLst/>
          </a:prstGeom>
        </p:spPr>
      </p:pic>
      <p:sp>
        <p:nvSpPr>
          <p:cNvPr id="16" name="TextBox 15">
            <a:extLst>
              <a:ext uri="{FF2B5EF4-FFF2-40B4-BE49-F238E27FC236}">
                <a16:creationId xmlns:a16="http://schemas.microsoft.com/office/drawing/2014/main" id="{AC12122B-590E-9045-872C-38970E3FF20E}"/>
              </a:ext>
            </a:extLst>
          </p:cNvPr>
          <p:cNvSpPr txBox="1"/>
          <p:nvPr userDrawn="1"/>
        </p:nvSpPr>
        <p:spPr>
          <a:xfrm>
            <a:off x="912699" y="1098759"/>
            <a:ext cx="4710777" cy="307777"/>
          </a:xfrm>
          <a:prstGeom prst="rect">
            <a:avLst/>
          </a:prstGeom>
          <a:noFill/>
        </p:spPr>
        <p:txBody>
          <a:bodyPr wrap="none" rtlCol="0">
            <a:spAutoFit/>
          </a:bodyPr>
          <a:lstStyle/>
          <a:p>
            <a:r>
              <a:rPr lang="en-US" sz="1400" spc="150" baseline="0" dirty="0">
                <a:solidFill>
                  <a:schemeClr val="bg1"/>
                </a:solidFill>
                <a:latin typeface="+mj-lt"/>
              </a:rPr>
              <a:t>Exceptional service in the national interest</a:t>
            </a:r>
          </a:p>
        </p:txBody>
      </p:sp>
      <p:sp>
        <p:nvSpPr>
          <p:cNvPr id="19" name="TextBox 18">
            <a:extLst>
              <a:ext uri="{FF2B5EF4-FFF2-40B4-BE49-F238E27FC236}">
                <a16:creationId xmlns:a16="http://schemas.microsoft.com/office/drawing/2014/main" id="{1D369985-FB39-5049-971A-8BBBC56F2C4E}"/>
              </a:ext>
            </a:extLst>
          </p:cNvPr>
          <p:cNvSpPr txBox="1"/>
          <p:nvPr userDrawn="1"/>
        </p:nvSpPr>
        <p:spPr>
          <a:xfrm>
            <a:off x="5184673" y="6307251"/>
            <a:ext cx="5745678" cy="289951"/>
          </a:xfrm>
          <a:prstGeom prst="rect">
            <a:avLst/>
          </a:prstGeom>
          <a:noFill/>
        </p:spPr>
        <p:txBody>
          <a:bodyPr wrap="square" rtlCol="0">
            <a:spAutoFit/>
          </a:bodyPr>
          <a:lstStyle/>
          <a:p>
            <a:pPr algn="r">
              <a:lnSpc>
                <a:spcPct val="110000"/>
              </a:lnSpc>
            </a:pPr>
            <a:r>
              <a:rPr lang="en-US" sz="600" b="0" i="0" kern="1200" dirty="0">
                <a:solidFill>
                  <a:schemeClr val="bg2">
                    <a:lumMod val="50000"/>
                  </a:schemeClr>
                </a:solidFill>
                <a:effectLst/>
                <a:latin typeface="Open Sans" panose="020B0606030504020204" pitchFamily="34" charset="0"/>
                <a:ea typeface="+mn-ea"/>
                <a:cs typeface="+mn-cs"/>
              </a:rPr>
              <a:t>Sandia National Laboratories is a </a:t>
            </a:r>
            <a:r>
              <a:rPr lang="en-US" sz="600" b="0" i="0" kern="1200" dirty="0" err="1">
                <a:solidFill>
                  <a:schemeClr val="bg2">
                    <a:lumMod val="50000"/>
                  </a:schemeClr>
                </a:solidFill>
                <a:effectLst/>
                <a:latin typeface="Open Sans" panose="020B0606030504020204" pitchFamily="34" charset="0"/>
                <a:ea typeface="+mn-ea"/>
                <a:cs typeface="+mn-cs"/>
              </a:rPr>
              <a:t>multimission</a:t>
            </a:r>
            <a:r>
              <a:rPr lang="en-US" sz="600" b="0" i="0" kern="1200" dirty="0">
                <a:solidFill>
                  <a:schemeClr val="bg2">
                    <a:lumMod val="50000"/>
                  </a:schemeClr>
                </a:solidFill>
                <a:effectLst/>
                <a:latin typeface="Open Sans" panose="020B0606030504020204" pitchFamily="34" charset="0"/>
                <a:ea typeface="+mn-ea"/>
                <a:cs typeface="+mn-cs"/>
              </a:rPr>
              <a:t> laboratory managed and operated by National Technology and Engineering Solutions of Sandia LLC, a wholly owned subsidiary of Honeywell International Inc. for the U.S. Department of Energy’s National Nuclear Security Administration under contract DE-NA0003525.</a:t>
            </a:r>
            <a:endParaRPr lang="en-US" sz="600" b="0" i="0" dirty="0">
              <a:solidFill>
                <a:schemeClr val="bg2">
                  <a:lumMod val="50000"/>
                </a:schemeClr>
              </a:solidFill>
              <a:latin typeface="Open Sans" panose="020B0606030504020204" pitchFamily="34" charset="0"/>
            </a:endParaRPr>
          </a:p>
        </p:txBody>
      </p:sp>
      <p:pic>
        <p:nvPicPr>
          <p:cNvPr id="21" name="Picture 20">
            <a:extLst>
              <a:ext uri="{FF2B5EF4-FFF2-40B4-BE49-F238E27FC236}">
                <a16:creationId xmlns:a16="http://schemas.microsoft.com/office/drawing/2014/main" id="{5ADC7756-6766-FF46-BFDC-7CBCF88C2FB6}"/>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0965815" y="6362720"/>
            <a:ext cx="654939" cy="159193"/>
          </a:xfrm>
          <a:prstGeom prst="rect">
            <a:avLst/>
          </a:prstGeom>
        </p:spPr>
      </p:pic>
      <p:pic>
        <p:nvPicPr>
          <p:cNvPr id="23" name="Picture 22">
            <a:extLst>
              <a:ext uri="{FF2B5EF4-FFF2-40B4-BE49-F238E27FC236}">
                <a16:creationId xmlns:a16="http://schemas.microsoft.com/office/drawing/2014/main" id="{1B5135D8-0C79-D249-B01D-F828C9075378}"/>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1052075" y="6609587"/>
            <a:ext cx="463192" cy="134533"/>
          </a:xfrm>
          <a:prstGeom prst="rect">
            <a:avLst/>
          </a:prstGeom>
        </p:spPr>
      </p:pic>
    </p:spTree>
    <p:extLst>
      <p:ext uri="{BB962C8B-B14F-4D97-AF65-F5344CB8AC3E}">
        <p14:creationId xmlns:p14="http://schemas.microsoft.com/office/powerpoint/2010/main" val="222733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261257"/>
            <a:ext cx="10096500" cy="774779"/>
          </a:xfrm>
          <a:prstGeom prst="rect">
            <a:avLst/>
          </a:prstGeom>
        </p:spPr>
        <p:txBody>
          <a:bodyPr vert="horz" lIns="0" tIns="0" rIns="0" bIns="0" rtlCol="0" anchor="ctr">
            <a:normAutofit/>
          </a:bodyPr>
          <a:lstStyle/>
          <a:p>
            <a:r>
              <a:rPr lang="en-US"/>
              <a:t>CLICK TO EDIT MASTER TITLE STYLE</a:t>
            </a:r>
          </a:p>
        </p:txBody>
      </p:sp>
      <p:sp>
        <p:nvSpPr>
          <p:cNvPr id="9" name="Text Placeholder 2">
            <a:extLst>
              <a:ext uri="{FF2B5EF4-FFF2-40B4-BE49-F238E27FC236}">
                <a16:creationId xmlns:a16="http://schemas.microsoft.com/office/drawing/2014/main" id="{CAC4959A-AD2F-9049-854D-6985DFCF4E46}"/>
              </a:ext>
            </a:extLst>
          </p:cNvPr>
          <p:cNvSpPr>
            <a:spLocks noGrp="1"/>
          </p:cNvSpPr>
          <p:nvPr>
            <p:ph type="body" idx="1"/>
          </p:nvPr>
        </p:nvSpPr>
        <p:spPr>
          <a:xfrm>
            <a:off x="654222" y="1429233"/>
            <a:ext cx="11042478" cy="459056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17C06173-326E-C842-95A0-26D69A4B9AF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b="0" i="0">
                <a:solidFill>
                  <a:srgbClr val="FFFFFF"/>
                </a:solidFill>
                <a:latin typeface="Open Sans" panose="020B0606030504020204" pitchFamily="34" charset="0"/>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290262625"/>
      </p:ext>
    </p:extLst>
  </p:cSld>
  <p:clrMap bg1="lt1" tx1="dk1" bg2="lt2" tx2="dk2" accent1="accent1" accent2="accent2" accent3="accent3" accent4="accent4" accent5="accent5" accent6="accent6" hlink="hlink" folHlink="folHlink"/>
  <p:sldLayoutIdLst>
    <p:sldLayoutId id="2147483752" r:id="rId1"/>
    <p:sldLayoutId id="2147483733" r:id="rId2"/>
    <p:sldLayoutId id="2147483758" r:id="rId3"/>
    <p:sldLayoutId id="2147483763" r:id="rId4"/>
    <p:sldLayoutId id="2147483760" r:id="rId5"/>
    <p:sldLayoutId id="2147483761" r:id="rId6"/>
    <p:sldLayoutId id="2147483762" r:id="rId7"/>
    <p:sldLayoutId id="2147483764"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microsoft.com/office/2018/10/relationships/comments" Target="../comments/modernComment_716_2A1976BC.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rilinos/Trilinos.git"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D27AFEB-8A63-4AF7-AB9F-ED45EF4623AB}"/>
              </a:ext>
            </a:extLst>
          </p:cNvPr>
          <p:cNvSpPr>
            <a:spLocks noGrp="1"/>
          </p:cNvSpPr>
          <p:nvPr>
            <p:ph type="ctrTitle"/>
          </p:nvPr>
        </p:nvSpPr>
        <p:spPr/>
        <p:txBody>
          <a:bodyPr/>
          <a:lstStyle/>
          <a:p>
            <a:r>
              <a:rPr lang="en-US" dirty="0"/>
              <a:t>TESTING TRILINOS WITH SPACK</a:t>
            </a:r>
          </a:p>
        </p:txBody>
      </p:sp>
      <p:sp>
        <p:nvSpPr>
          <p:cNvPr id="20" name="Subtitle 19">
            <a:extLst>
              <a:ext uri="{FF2B5EF4-FFF2-40B4-BE49-F238E27FC236}">
                <a16:creationId xmlns:a16="http://schemas.microsoft.com/office/drawing/2014/main" id="{CD3B271D-85AB-4CA1-8C48-0698FC6EDB46}"/>
              </a:ext>
            </a:extLst>
          </p:cNvPr>
          <p:cNvSpPr>
            <a:spLocks noGrp="1"/>
          </p:cNvSpPr>
          <p:nvPr>
            <p:ph type="subTitle" idx="1"/>
          </p:nvPr>
        </p:nvSpPr>
        <p:spPr/>
        <p:txBody>
          <a:bodyPr/>
          <a:lstStyle/>
          <a:p>
            <a:r>
              <a:rPr lang="en-US" dirty="0"/>
              <a:t>Samuel E. Browne and Justin M. </a:t>
            </a:r>
            <a:r>
              <a:rPr lang="en-US" dirty="0" err="1"/>
              <a:t>LaPre</a:t>
            </a:r>
            <a:endParaRPr lang="en-US" dirty="0"/>
          </a:p>
        </p:txBody>
      </p:sp>
      <p:sp>
        <p:nvSpPr>
          <p:cNvPr id="21" name="Text Placeholder 20">
            <a:extLst>
              <a:ext uri="{FF2B5EF4-FFF2-40B4-BE49-F238E27FC236}">
                <a16:creationId xmlns:a16="http://schemas.microsoft.com/office/drawing/2014/main" id="{8D5435CD-9073-436C-9D01-9B19092B21FA}"/>
              </a:ext>
            </a:extLst>
          </p:cNvPr>
          <p:cNvSpPr>
            <a:spLocks noGrp="1"/>
          </p:cNvSpPr>
          <p:nvPr>
            <p:ph type="body" sz="quarter" idx="10"/>
          </p:nvPr>
        </p:nvSpPr>
        <p:spPr/>
        <p:txBody>
          <a:bodyPr/>
          <a:lstStyle/>
          <a:p>
            <a:endParaRPr lang="en-US" dirty="0"/>
          </a:p>
        </p:txBody>
      </p:sp>
      <p:sp>
        <p:nvSpPr>
          <p:cNvPr id="22" name="Text Placeholder 21">
            <a:extLst>
              <a:ext uri="{FF2B5EF4-FFF2-40B4-BE49-F238E27FC236}">
                <a16:creationId xmlns:a16="http://schemas.microsoft.com/office/drawing/2014/main" id="{C439CA68-5CB8-4AF9-B19E-8A31BA4970BC}"/>
              </a:ext>
            </a:extLst>
          </p:cNvPr>
          <p:cNvSpPr>
            <a:spLocks noGrp="1"/>
          </p:cNvSpPr>
          <p:nvPr>
            <p:ph type="body" sz="quarter" idx="15"/>
          </p:nvPr>
        </p:nvSpPr>
        <p:spPr/>
        <p:txBody>
          <a:bodyPr/>
          <a:lstStyle/>
          <a:p>
            <a:r>
              <a:rPr lang="en-US" dirty="0">
                <a:effectLst/>
                <a:latin typeface="Arial" panose="020B0604020202020204" pitchFamily="34" charset="0"/>
              </a:rPr>
              <a:t>SAND2023-11771PE</a:t>
            </a:r>
          </a:p>
          <a:p>
            <a:endParaRPr lang="en-US" dirty="0"/>
          </a:p>
        </p:txBody>
      </p:sp>
      <p:sp>
        <p:nvSpPr>
          <p:cNvPr id="23" name="Text Placeholder 22">
            <a:extLst>
              <a:ext uri="{FF2B5EF4-FFF2-40B4-BE49-F238E27FC236}">
                <a16:creationId xmlns:a16="http://schemas.microsoft.com/office/drawing/2014/main" id="{E9C6B457-F3BC-4DBB-B843-F8E47C2B1186}"/>
              </a:ext>
            </a:extLst>
          </p:cNvPr>
          <p:cNvSpPr>
            <a:spLocks noGrp="1"/>
          </p:cNvSpPr>
          <p:nvPr>
            <p:ph type="body" sz="quarter" idx="22"/>
          </p:nvPr>
        </p:nvSpPr>
        <p:spPr/>
        <p:txBody>
          <a:bodyPr/>
          <a:lstStyle/>
          <a:p>
            <a:r>
              <a:rPr lang="en-US" dirty="0"/>
              <a:t>Trilinos User-Developer </a:t>
            </a:r>
            <a:r>
              <a:rPr lang="en-US"/>
              <a:t>Group Meeting 11/02/2023</a:t>
            </a:r>
          </a:p>
        </p:txBody>
      </p:sp>
      <p:sp>
        <p:nvSpPr>
          <p:cNvPr id="33" name="TextBox 32">
            <a:extLst>
              <a:ext uri="{FF2B5EF4-FFF2-40B4-BE49-F238E27FC236}">
                <a16:creationId xmlns:a16="http://schemas.microsoft.com/office/drawing/2014/main" id="{13E54DF6-4A33-0F44-BFF9-3FDCAA65F7F8}"/>
              </a:ext>
            </a:extLst>
          </p:cNvPr>
          <p:cNvSpPr txBox="1"/>
          <p:nvPr/>
        </p:nvSpPr>
        <p:spPr>
          <a:xfrm>
            <a:off x="3438144" y="3596640"/>
            <a:ext cx="0" cy="0"/>
          </a:xfrm>
          <a:prstGeom prst="rect">
            <a:avLst/>
          </a:prstGeom>
        </p:spPr>
        <p:txBody>
          <a:bodyPr vert="horz" wrap="none" lIns="91440" tIns="45720" rIns="91440" bIns="45720" rtlCol="0">
            <a:noAutofit/>
          </a:bodyPr>
          <a:lstStyle/>
          <a:p>
            <a:pPr algn="l"/>
            <a:endParaRPr lang="en-US" dirty="0">
              <a:latin typeface="Open Sans" panose="020B0606030504020204" pitchFamily="34" charset="0"/>
            </a:endParaRPr>
          </a:p>
        </p:txBody>
      </p:sp>
    </p:spTree>
    <p:extLst>
      <p:ext uri="{BB962C8B-B14F-4D97-AF65-F5344CB8AC3E}">
        <p14:creationId xmlns:p14="http://schemas.microsoft.com/office/powerpoint/2010/main" val="6658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7CC173-4D57-E24E-AC26-5A8FEA086A8E}"/>
              </a:ext>
            </a:extLst>
          </p:cNvPr>
          <p:cNvSpPr>
            <a:spLocks noGrp="1"/>
          </p:cNvSpPr>
          <p:nvPr>
            <p:ph type="title"/>
          </p:nvPr>
        </p:nvSpPr>
        <p:spPr/>
        <p:txBody>
          <a:bodyPr/>
          <a:lstStyle/>
          <a:p>
            <a:r>
              <a:rPr lang="en-US" dirty="0"/>
              <a:t>Background on Trilinos Framework</a:t>
            </a:r>
          </a:p>
        </p:txBody>
      </p:sp>
      <p:sp>
        <p:nvSpPr>
          <p:cNvPr id="4" name="Slide Number Placeholder 3">
            <a:extLst>
              <a:ext uri="{FF2B5EF4-FFF2-40B4-BE49-F238E27FC236}">
                <a16:creationId xmlns:a16="http://schemas.microsoft.com/office/drawing/2014/main" id="{69C24318-C227-C14C-8797-6BDA81B9987F}"/>
              </a:ext>
            </a:extLst>
          </p:cNvPr>
          <p:cNvSpPr>
            <a:spLocks noGrp="1"/>
          </p:cNvSpPr>
          <p:nvPr>
            <p:ph type="sldNum" sz="quarter" idx="10"/>
          </p:nvPr>
        </p:nvSpPr>
        <p:spPr>
          <a:xfrm>
            <a:off x="11702562" y="6471387"/>
            <a:ext cx="489438" cy="365125"/>
          </a:xfrm>
        </p:spPr>
        <p:txBody>
          <a:bodyPr/>
          <a:lstStyle/>
          <a:p>
            <a:fld id="{F6B149FD-26F7-3645-B4E7-BA8B8CC5EEA8}" type="slidenum">
              <a:rPr lang="en-US" smtClean="0"/>
              <a:pPr/>
              <a:t>2</a:t>
            </a:fld>
            <a:endParaRPr lang="en-US"/>
          </a:p>
        </p:txBody>
      </p:sp>
      <p:sp>
        <p:nvSpPr>
          <p:cNvPr id="5" name="Content Placeholder 4">
            <a:extLst>
              <a:ext uri="{FF2B5EF4-FFF2-40B4-BE49-F238E27FC236}">
                <a16:creationId xmlns:a16="http://schemas.microsoft.com/office/drawing/2014/main" id="{B9BB5E29-EF83-A04A-8152-EB38D2747B6D}"/>
              </a:ext>
            </a:extLst>
          </p:cNvPr>
          <p:cNvSpPr>
            <a:spLocks noGrp="1"/>
          </p:cNvSpPr>
          <p:nvPr>
            <p:ph sz="quarter" idx="11"/>
          </p:nvPr>
        </p:nvSpPr>
        <p:spPr/>
        <p:txBody>
          <a:bodyPr vert="horz" lIns="0" tIns="45720" rIns="0" bIns="45720" rtlCol="0" anchor="t">
            <a:normAutofit/>
          </a:bodyPr>
          <a:lstStyle/>
          <a:p>
            <a:r>
              <a:rPr lang="en-US" dirty="0">
                <a:latin typeface="Open Sans"/>
                <a:ea typeface="Open Sans"/>
                <a:cs typeface="Open Sans"/>
              </a:rPr>
              <a:t>Our team manages code that supports build/test/reporting frameworks for HPC scientific software applications.  Of primary importance is management of built/tested configurations with respect to CI-style automated testing that protects the Trilinos project from changes which introduce regressions.  In doing so, we have to manage a large level of complexity with respect to third-party dependencies, platform-specific requirements, desired features to test across multiple compiler/MPI toolchains, and the ability for developers to replicate results in their local environments.</a:t>
            </a:r>
            <a:endParaRPr lang="en-US" dirty="0"/>
          </a:p>
        </p:txBody>
      </p:sp>
      <p:pic>
        <p:nvPicPr>
          <p:cNvPr id="7" name="Picture 6">
            <a:extLst>
              <a:ext uri="{FF2B5EF4-FFF2-40B4-BE49-F238E27FC236}">
                <a16:creationId xmlns:a16="http://schemas.microsoft.com/office/drawing/2014/main" id="{146CF741-2E76-B94C-8A6A-1AD053B1B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466" y="4240788"/>
            <a:ext cx="4799067" cy="1962764"/>
          </a:xfrm>
          <a:prstGeom prst="rect">
            <a:avLst/>
          </a:prstGeom>
        </p:spPr>
      </p:pic>
    </p:spTree>
    <p:extLst>
      <p:ext uri="{BB962C8B-B14F-4D97-AF65-F5344CB8AC3E}">
        <p14:creationId xmlns:p14="http://schemas.microsoft.com/office/powerpoint/2010/main" val="199388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10E1-63B5-12F9-F90D-4428B7AB2A4C}"/>
              </a:ext>
            </a:extLst>
          </p:cNvPr>
          <p:cNvSpPr>
            <a:spLocks noGrp="1"/>
          </p:cNvSpPr>
          <p:nvPr>
            <p:ph type="title"/>
          </p:nvPr>
        </p:nvSpPr>
        <p:spPr/>
        <p:txBody>
          <a:bodyPr/>
          <a:lstStyle/>
          <a:p>
            <a:r>
              <a:rPr lang="en-US" dirty="0"/>
              <a:t>Managing Configurations of Trilinos</a:t>
            </a:r>
          </a:p>
        </p:txBody>
      </p:sp>
      <p:sp>
        <p:nvSpPr>
          <p:cNvPr id="3" name="Slide Number Placeholder 2">
            <a:extLst>
              <a:ext uri="{FF2B5EF4-FFF2-40B4-BE49-F238E27FC236}">
                <a16:creationId xmlns:a16="http://schemas.microsoft.com/office/drawing/2014/main" id="{1E614BFF-01E1-2D2A-C53F-E4ECE9E6637F}"/>
              </a:ext>
            </a:extLst>
          </p:cNvPr>
          <p:cNvSpPr>
            <a:spLocks noGrp="1"/>
          </p:cNvSpPr>
          <p:nvPr>
            <p:ph type="sldNum" sz="quarter" idx="10"/>
          </p:nvPr>
        </p:nvSpPr>
        <p:spPr/>
        <p:txBody>
          <a:bodyPr/>
          <a:lstStyle/>
          <a:p>
            <a:fld id="{4FAB73BC-B049-4115-A692-8D63A059BFB8}" type="slidenum">
              <a:rPr lang="en-US" smtClean="0"/>
              <a:pPr/>
              <a:t>3</a:t>
            </a:fld>
            <a:endParaRPr lang="en-US"/>
          </a:p>
        </p:txBody>
      </p:sp>
      <p:sp>
        <p:nvSpPr>
          <p:cNvPr id="4" name="Content Placeholder 3">
            <a:extLst>
              <a:ext uri="{FF2B5EF4-FFF2-40B4-BE49-F238E27FC236}">
                <a16:creationId xmlns:a16="http://schemas.microsoft.com/office/drawing/2014/main" id="{6A8CB52F-9D39-8818-6C6C-B4A6596F6A61}"/>
              </a:ext>
            </a:extLst>
          </p:cNvPr>
          <p:cNvSpPr>
            <a:spLocks noGrp="1"/>
          </p:cNvSpPr>
          <p:nvPr>
            <p:ph sz="quarter" idx="11"/>
          </p:nvPr>
        </p:nvSpPr>
        <p:spPr/>
        <p:txBody>
          <a:bodyPr/>
          <a:lstStyle/>
          <a:p>
            <a:pPr marL="342900" indent="-342900">
              <a:buFont typeface="Arial" panose="020B0604020202020204" pitchFamily="34" charset="0"/>
              <a:buChar char="•"/>
            </a:pPr>
            <a:r>
              <a:rPr lang="en-US" dirty="0"/>
              <a:t>Currently use a home-grown system called ‘</a:t>
            </a:r>
            <a:r>
              <a:rPr lang="en-US" dirty="0" err="1"/>
              <a:t>GenConfig</a:t>
            </a:r>
            <a:r>
              <a:rPr lang="en-US" dirty="0"/>
              <a:t>’</a:t>
            </a:r>
          </a:p>
          <a:p>
            <a:pPr marL="342900" indent="-342900">
              <a:buFont typeface="Arial" panose="020B0604020202020204" pitchFamily="34" charset="0"/>
              <a:buChar char="•"/>
            </a:pPr>
            <a:r>
              <a:rPr lang="en-US" dirty="0"/>
              <a:t>Use files populated with </a:t>
            </a:r>
            <a:r>
              <a:rPr lang="en-US" dirty="0" err="1"/>
              <a:t>CMake</a:t>
            </a:r>
            <a:r>
              <a:rPr lang="en-US" dirty="0"/>
              <a:t> variables that get abstracted into higher-level concepts</a:t>
            </a:r>
          </a:p>
          <a:p>
            <a:r>
              <a:rPr lang="en-US" sz="900" b="0" dirty="0">
                <a:solidFill>
                  <a:schemeClr val="tx1"/>
                </a:solidFill>
                <a:effectLst/>
                <a:latin typeface="Courier New" panose="02070309020205020404" pitchFamily="49" charset="0"/>
                <a:cs typeface="Courier New" panose="02070309020205020404" pitchFamily="49" charset="0"/>
              </a:rPr>
              <a:t>[rhel7_sems-gnu-8.3.0-openmpi-1.10.1-serial_debug_shared_no-kokkos-arch_no-asan_no-complex_no-fpic_mpi_no-pt_no-rdc_no-uvm_deprecated-on_all]</a:t>
            </a:r>
            <a:br>
              <a:rPr lang="en-US" sz="900" b="0" dirty="0">
                <a:solidFill>
                  <a:schemeClr val="tx1"/>
                </a:solidFill>
                <a:effectLst/>
                <a:latin typeface="Courier New" panose="02070309020205020404" pitchFamily="49" charset="0"/>
                <a:cs typeface="Courier New" panose="02070309020205020404" pitchFamily="49" charset="0"/>
              </a:rPr>
            </a:br>
            <a:r>
              <a:rPr lang="en-US" sz="900" b="0" dirty="0">
                <a:solidFill>
                  <a:schemeClr val="tx1"/>
                </a:solidFill>
                <a:effectLst/>
                <a:latin typeface="Courier New" panose="02070309020205020404" pitchFamily="49" charset="0"/>
                <a:cs typeface="Courier New" panose="02070309020205020404" pitchFamily="49" charset="0"/>
              </a:rPr>
              <a:t>use rhel7_sems-gnu-8.3.0-openmpi-1.10.1-serial_debug_shared_no-kokkos-arch_no-asan_no-complex_no-fpic_mpi_no-pt_no-rdc_no-uvm_deprecated-on_no-package-enables</a:t>
            </a:r>
            <a:br>
              <a:rPr lang="en-US" sz="900" b="0" dirty="0">
                <a:solidFill>
                  <a:schemeClr val="tx1"/>
                </a:solidFill>
                <a:effectLst/>
                <a:latin typeface="Courier New" panose="02070309020205020404" pitchFamily="49" charset="0"/>
                <a:cs typeface="Courier New" panose="02070309020205020404" pitchFamily="49" charset="0"/>
              </a:rPr>
            </a:br>
            <a:r>
              <a:rPr lang="en-US" sz="900" b="0" dirty="0">
                <a:solidFill>
                  <a:schemeClr val="tx1"/>
                </a:solidFill>
                <a:effectLst/>
                <a:latin typeface="Courier New" panose="02070309020205020404" pitchFamily="49" charset="0"/>
                <a:cs typeface="Courier New" panose="02070309020205020404" pitchFamily="49" charset="0"/>
              </a:rPr>
              <a:t>use PACKAGE-ENABLES|ALL</a:t>
            </a:r>
          </a:p>
          <a:p>
            <a:pPr marL="726948"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Issues</a:t>
            </a:r>
          </a:p>
          <a:p>
            <a:pPr marL="726948" lvl="1" indent="-342900">
              <a:buFont typeface="Arial" panose="020B0604020202020204" pitchFamily="34" charset="0"/>
              <a:buChar char="•"/>
            </a:pPr>
            <a:r>
              <a:rPr lang="en-US" dirty="0"/>
              <a:t>Not easily accessible outside of Sandia</a:t>
            </a:r>
          </a:p>
          <a:p>
            <a:pPr marL="909828" lvl="2" indent="-342900">
              <a:buFont typeface="Arial" panose="020B0604020202020204" pitchFamily="34" charset="0"/>
              <a:buChar char="•"/>
            </a:pPr>
            <a:r>
              <a:rPr lang="en-US" dirty="0"/>
              <a:t>Several configuration repositories are internal-only</a:t>
            </a:r>
          </a:p>
          <a:p>
            <a:pPr marL="909828" lvl="2" indent="-342900">
              <a:buFont typeface="Arial" panose="020B0604020202020204" pitchFamily="34" charset="0"/>
              <a:buChar char="•"/>
            </a:pPr>
            <a:r>
              <a:rPr lang="en-US" dirty="0"/>
              <a:t>Depends on recognizing hostnames to identify valid environments</a:t>
            </a:r>
          </a:p>
          <a:p>
            <a:pPr marL="909828" lvl="2" indent="-342900">
              <a:buFont typeface="Arial" panose="020B0604020202020204" pitchFamily="34" charset="0"/>
              <a:buChar char="•"/>
            </a:pPr>
            <a:r>
              <a:rPr lang="en-US" dirty="0"/>
              <a:t>Tightly coupled with on-system modules for TPLs/compilers/MPIs provided by another team</a:t>
            </a:r>
          </a:p>
          <a:p>
            <a:pPr marL="726948" lvl="1" indent="-342900">
              <a:buFont typeface="Arial" panose="020B0604020202020204" pitchFamily="34" charset="0"/>
              <a:buChar char="•"/>
            </a:pPr>
            <a:r>
              <a:rPr lang="en-US" dirty="0"/>
              <a:t>Must add a complete new ‘spec’ to reflect a change in value of one ‘variant’ (e.g. turn on </a:t>
            </a:r>
            <a:r>
              <a:rPr lang="en-US" dirty="0" err="1"/>
              <a:t>AddressSanitizer</a:t>
            </a:r>
            <a:r>
              <a:rPr lang="en-US" dirty="0"/>
              <a:t>)</a:t>
            </a:r>
            <a:endParaRPr lang="en-US" b="1" i="1" dirty="0"/>
          </a:p>
          <a:p>
            <a:pPr marL="726948" lvl="1" indent="-342900">
              <a:buFont typeface="Arial" panose="020B0604020202020204" pitchFamily="34" charset="0"/>
              <a:buChar char="•"/>
            </a:pPr>
            <a:r>
              <a:rPr lang="en-US" dirty="0"/>
              <a:t>To be fair, most of these issues are resolvable</a:t>
            </a:r>
          </a:p>
        </p:txBody>
      </p:sp>
    </p:spTree>
    <p:extLst>
      <p:ext uri="{BB962C8B-B14F-4D97-AF65-F5344CB8AC3E}">
        <p14:creationId xmlns:p14="http://schemas.microsoft.com/office/powerpoint/2010/main" val="152425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57AF-8C5A-7765-7905-257FB7EEFEF8}"/>
              </a:ext>
            </a:extLst>
          </p:cNvPr>
          <p:cNvSpPr>
            <a:spLocks noGrp="1"/>
          </p:cNvSpPr>
          <p:nvPr>
            <p:ph type="title"/>
          </p:nvPr>
        </p:nvSpPr>
        <p:spPr/>
        <p:txBody>
          <a:bodyPr/>
          <a:lstStyle/>
          <a:p>
            <a:r>
              <a:rPr lang="en-US"/>
              <a:t>Enter </a:t>
            </a:r>
            <a:r>
              <a:rPr lang="en-US" err="1"/>
              <a:t>Spack</a:t>
            </a:r>
            <a:endParaRPr lang="en-US"/>
          </a:p>
        </p:txBody>
      </p:sp>
      <p:sp>
        <p:nvSpPr>
          <p:cNvPr id="3" name="Slide Number Placeholder 2">
            <a:extLst>
              <a:ext uri="{FF2B5EF4-FFF2-40B4-BE49-F238E27FC236}">
                <a16:creationId xmlns:a16="http://schemas.microsoft.com/office/drawing/2014/main" id="{FD012E47-62F7-1D95-6802-D79AC848B84C}"/>
              </a:ext>
            </a:extLst>
          </p:cNvPr>
          <p:cNvSpPr>
            <a:spLocks noGrp="1"/>
          </p:cNvSpPr>
          <p:nvPr>
            <p:ph type="sldNum" sz="quarter" idx="10"/>
          </p:nvPr>
        </p:nvSpPr>
        <p:spPr/>
        <p:txBody>
          <a:bodyPr/>
          <a:lstStyle/>
          <a:p>
            <a:fld id="{4FAB73BC-B049-4115-A692-8D63A059BFB8}" type="slidenum">
              <a:rPr lang="en-US" smtClean="0"/>
              <a:pPr/>
              <a:t>4</a:t>
            </a:fld>
            <a:endParaRPr lang="en-US"/>
          </a:p>
        </p:txBody>
      </p:sp>
      <p:sp>
        <p:nvSpPr>
          <p:cNvPr id="4" name="Content Placeholder 3">
            <a:extLst>
              <a:ext uri="{FF2B5EF4-FFF2-40B4-BE49-F238E27FC236}">
                <a16:creationId xmlns:a16="http://schemas.microsoft.com/office/drawing/2014/main" id="{2B62901C-8DCD-1226-A6BA-7F1A1A4DEFCA}"/>
              </a:ext>
            </a:extLst>
          </p:cNvPr>
          <p:cNvSpPr>
            <a:spLocks noGrp="1"/>
          </p:cNvSpPr>
          <p:nvPr>
            <p:ph sz="quarter" idx="11"/>
          </p:nvPr>
        </p:nvSpPr>
        <p:spPr/>
        <p:txBody>
          <a:bodyPr/>
          <a:lstStyle/>
          <a:p>
            <a:r>
              <a:rPr lang="en-US" err="1"/>
              <a:t>Spack</a:t>
            </a:r>
            <a:r>
              <a:rPr lang="en-US"/>
              <a:t> is a widely-adopted package manager that enables a uniform configuration interface for many HPC codes.  </a:t>
            </a:r>
            <a:r>
              <a:rPr lang="en-US" err="1"/>
              <a:t>Trilinos</a:t>
            </a:r>
            <a:r>
              <a:rPr lang="en-US"/>
              <a:t> was chosen as an example codebase to showcase </a:t>
            </a:r>
            <a:r>
              <a:rPr lang="en-US" err="1"/>
              <a:t>Spack’s</a:t>
            </a:r>
            <a:r>
              <a:rPr lang="en-US"/>
              <a:t> abilities.  Instead of dealing with </a:t>
            </a:r>
            <a:r>
              <a:rPr lang="en-US" err="1"/>
              <a:t>GenConfig</a:t>
            </a:r>
            <a:r>
              <a:rPr lang="en-US"/>
              <a:t> and INI files, we can simply do this:</a:t>
            </a:r>
          </a:p>
          <a:p>
            <a:endParaRPr lang="en-US"/>
          </a:p>
          <a:p>
            <a:r>
              <a:rPr lang="en-US"/>
              <a:t>				</a:t>
            </a:r>
            <a:r>
              <a:rPr lang="en-US" err="1">
                <a:latin typeface="Consolas" panose="020B0609020204030204" pitchFamily="49" charset="0"/>
                <a:cs typeface="Consolas" panose="020B0609020204030204" pitchFamily="49" charset="0"/>
              </a:rPr>
              <a:t>spack</a:t>
            </a:r>
            <a:r>
              <a:rPr lang="en-US">
                <a:latin typeface="Consolas" panose="020B0609020204030204" pitchFamily="49" charset="0"/>
                <a:cs typeface="Consolas" panose="020B0609020204030204" pitchFamily="49" charset="0"/>
              </a:rPr>
              <a:t> install </a:t>
            </a:r>
            <a:r>
              <a:rPr lang="en-US" err="1">
                <a:latin typeface="Consolas" panose="020B0609020204030204" pitchFamily="49" charset="0"/>
                <a:cs typeface="Consolas" panose="020B0609020204030204" pitchFamily="49" charset="0"/>
              </a:rPr>
              <a:t>trilinos</a:t>
            </a:r>
            <a:endParaRPr lang="en-US"/>
          </a:p>
          <a:p>
            <a:endParaRPr lang="en-US"/>
          </a:p>
          <a:p>
            <a:pPr marL="342900" indent="-342900">
              <a:buFont typeface="Arial" panose="020B0604020202020204" pitchFamily="34" charset="0"/>
              <a:buChar char="•"/>
            </a:pPr>
            <a:r>
              <a:rPr lang="en-US" err="1"/>
              <a:t>Spack</a:t>
            </a:r>
            <a:r>
              <a:rPr lang="en-US"/>
              <a:t> supports multiple versions of major compilers and MPI interfaces.</a:t>
            </a:r>
          </a:p>
          <a:p>
            <a:pPr marL="342900" indent="-342900">
              <a:buFont typeface="Arial" panose="020B0604020202020204" pitchFamily="34" charset="0"/>
              <a:buChar char="•"/>
            </a:pPr>
            <a:r>
              <a:rPr lang="en-US"/>
              <a:t>Also supports “variants” e.g., </a:t>
            </a:r>
            <a:r>
              <a:rPr lang="en-US">
                <a:latin typeface="Consolas" panose="020B0609020204030204" pitchFamily="49" charset="0"/>
                <a:cs typeface="Consolas" panose="020B0609020204030204" pitchFamily="49" charset="0"/>
              </a:rPr>
              <a:t>shared</a:t>
            </a:r>
            <a:r>
              <a:rPr lang="en-US"/>
              <a:t>, </a:t>
            </a:r>
            <a:r>
              <a:rPr lang="en-US">
                <a:latin typeface="Consolas" panose="020B0609020204030204" pitchFamily="49" charset="0"/>
                <a:cs typeface="Consolas" panose="020B0609020204030204" pitchFamily="49" charset="0"/>
              </a:rPr>
              <a:t>hdf5</a:t>
            </a:r>
            <a:r>
              <a:rPr lang="en-US"/>
              <a:t>, </a:t>
            </a:r>
            <a:r>
              <a:rPr lang="en-US">
                <a:latin typeface="Consolas" panose="020B0609020204030204" pitchFamily="49" charset="0"/>
                <a:cs typeface="Consolas" panose="020B0609020204030204" pitchFamily="49" charset="0"/>
              </a:rPr>
              <a:t>tempus</a:t>
            </a:r>
            <a:r>
              <a:rPr lang="en-US"/>
              <a:t>, etc.</a:t>
            </a:r>
          </a:p>
          <a:p>
            <a:pPr marL="342900" indent="-342900">
              <a:buFont typeface="Arial" panose="020B0604020202020204" pitchFamily="34" charset="0"/>
              <a:buChar char="•"/>
            </a:pPr>
            <a:r>
              <a:rPr lang="en-US"/>
              <a:t>Adding variants is straightforward in the Python file:</a:t>
            </a:r>
          </a:p>
          <a:p>
            <a:endParaRPr lang="en-US"/>
          </a:p>
          <a:p>
            <a:pPr lvl="1" indent="0">
              <a:buNone/>
            </a:pPr>
            <a:r>
              <a:rPr lang="en-US">
                <a:latin typeface="Consolas" panose="020B0609020204030204" pitchFamily="49" charset="0"/>
                <a:cs typeface="Consolas" panose="020B0609020204030204" pitchFamily="49" charset="0"/>
              </a:rPr>
              <a:t>variant("</a:t>
            </a:r>
            <a:r>
              <a:rPr lang="en-US" err="1">
                <a:latin typeface="Consolas" panose="020B0609020204030204" pitchFamily="49" charset="0"/>
                <a:cs typeface="Consolas" panose="020B0609020204030204" pitchFamily="49" charset="0"/>
              </a:rPr>
              <a:t>openmp</a:t>
            </a:r>
            <a:r>
              <a:rPr lang="en-US">
                <a:latin typeface="Consolas" panose="020B0609020204030204" pitchFamily="49" charset="0"/>
                <a:cs typeface="Consolas" panose="020B0609020204030204" pitchFamily="49" charset="0"/>
              </a:rPr>
              <a:t>", default=False, description="Enable OpenMP")</a:t>
            </a:r>
          </a:p>
          <a:p>
            <a:pPr lvl="1" indent="0">
              <a:buNone/>
            </a:pPr>
            <a:endParaRPr lang="en-US"/>
          </a:p>
        </p:txBody>
      </p:sp>
      <p:pic>
        <p:nvPicPr>
          <p:cNvPr id="8" name="Picture 7">
            <a:extLst>
              <a:ext uri="{FF2B5EF4-FFF2-40B4-BE49-F238E27FC236}">
                <a16:creationId xmlns:a16="http://schemas.microsoft.com/office/drawing/2014/main" id="{316DF7BD-4724-FD51-EA92-EB5FB4B0D38F}"/>
              </a:ext>
            </a:extLst>
          </p:cNvPr>
          <p:cNvPicPr>
            <a:picLocks noChangeAspect="1"/>
          </p:cNvPicPr>
          <p:nvPr/>
        </p:nvPicPr>
        <p:blipFill>
          <a:blip r:embed="rId2"/>
          <a:stretch>
            <a:fillRect/>
          </a:stretch>
        </p:blipFill>
        <p:spPr>
          <a:xfrm>
            <a:off x="4987926" y="184589"/>
            <a:ext cx="922392" cy="922392"/>
          </a:xfrm>
          <a:prstGeom prst="rect">
            <a:avLst/>
          </a:prstGeom>
        </p:spPr>
      </p:pic>
    </p:spTree>
    <p:extLst>
      <p:ext uri="{BB962C8B-B14F-4D97-AF65-F5344CB8AC3E}">
        <p14:creationId xmlns:p14="http://schemas.microsoft.com/office/powerpoint/2010/main" val="429356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7762-B8B0-9097-E18B-CD198845F33D}"/>
              </a:ext>
            </a:extLst>
          </p:cNvPr>
          <p:cNvSpPr>
            <a:spLocks noGrp="1"/>
          </p:cNvSpPr>
          <p:nvPr>
            <p:ph type="title"/>
          </p:nvPr>
        </p:nvSpPr>
        <p:spPr/>
        <p:txBody>
          <a:bodyPr/>
          <a:lstStyle/>
          <a:p>
            <a:r>
              <a:rPr lang="en-US" dirty="0"/>
              <a:t>Managing Configurations of Trilinos with Spack</a:t>
            </a:r>
          </a:p>
        </p:txBody>
      </p:sp>
      <p:sp>
        <p:nvSpPr>
          <p:cNvPr id="3" name="Slide Number Placeholder 2">
            <a:extLst>
              <a:ext uri="{FF2B5EF4-FFF2-40B4-BE49-F238E27FC236}">
                <a16:creationId xmlns:a16="http://schemas.microsoft.com/office/drawing/2014/main" id="{CC1521AC-B6D9-4CA5-7F6C-44C638C0BA74}"/>
              </a:ext>
            </a:extLst>
          </p:cNvPr>
          <p:cNvSpPr>
            <a:spLocks noGrp="1"/>
          </p:cNvSpPr>
          <p:nvPr>
            <p:ph type="sldNum" sz="quarter" idx="10"/>
          </p:nvPr>
        </p:nvSpPr>
        <p:spPr/>
        <p:txBody>
          <a:bodyPr/>
          <a:lstStyle/>
          <a:p>
            <a:fld id="{4FAB73BC-B049-4115-A692-8D63A059BFB8}" type="slidenum">
              <a:rPr lang="en-US" smtClean="0"/>
              <a:pPr/>
              <a:t>5</a:t>
            </a:fld>
            <a:endParaRPr lang="en-US"/>
          </a:p>
        </p:txBody>
      </p:sp>
      <p:sp>
        <p:nvSpPr>
          <p:cNvPr id="4" name="Content Placeholder 3">
            <a:extLst>
              <a:ext uri="{FF2B5EF4-FFF2-40B4-BE49-F238E27FC236}">
                <a16:creationId xmlns:a16="http://schemas.microsoft.com/office/drawing/2014/main" id="{A0688C81-2689-8DBE-EBB5-BC39C2553458}"/>
              </a:ext>
            </a:extLst>
          </p:cNvPr>
          <p:cNvSpPr>
            <a:spLocks noGrp="1"/>
          </p:cNvSpPr>
          <p:nvPr>
            <p:ph sz="quarter" idx="11"/>
          </p:nvPr>
        </p:nvSpPr>
        <p:spPr/>
        <p:txBody>
          <a:bodyPr>
            <a:normAutofit/>
          </a:bodyPr>
          <a:lstStyle/>
          <a:p>
            <a:r>
              <a:rPr lang="en-US" sz="900" b="0" dirty="0">
                <a:solidFill>
                  <a:schemeClr val="tx1"/>
                </a:solidFill>
                <a:effectLst/>
                <a:latin typeface="Courier New" panose="02070309020205020404" pitchFamily="49" charset="0"/>
                <a:cs typeface="Courier New" panose="02070309020205020404" pitchFamily="49" charset="0"/>
              </a:rPr>
              <a:t>[rhel7_sems-gnu-8.3.0-openmpi-1.10.1-serial_debug_shared_no-kokkos-arch_no-asan_no-complex_no-fpic_mpi_no-pt_no-rdc_no-uvm_deprecated-on_all]</a:t>
            </a:r>
            <a:br>
              <a:rPr lang="en-US" sz="900" b="0" dirty="0">
                <a:solidFill>
                  <a:schemeClr val="tx1"/>
                </a:solidFill>
                <a:effectLst/>
                <a:latin typeface="Courier New" panose="02070309020205020404" pitchFamily="49" charset="0"/>
                <a:cs typeface="Courier New" panose="02070309020205020404" pitchFamily="49" charset="0"/>
              </a:rPr>
            </a:br>
            <a:r>
              <a:rPr lang="en-US" sz="900" b="0" dirty="0">
                <a:solidFill>
                  <a:schemeClr val="tx1"/>
                </a:solidFill>
                <a:effectLst/>
                <a:latin typeface="Courier New" panose="02070309020205020404" pitchFamily="49" charset="0"/>
                <a:cs typeface="Courier New" panose="02070309020205020404" pitchFamily="49" charset="0"/>
              </a:rPr>
              <a:t>use rhel7_sems-gnu-8.3.0-openmpi-1.10.1-serial_debug_shared_no-kokkos-arch_no-asan_no-complex_no-fpic_mpi_no-pt_no-rdc_no-uvm_deprecated-on_no-package-enables</a:t>
            </a:r>
            <a:br>
              <a:rPr lang="en-US" sz="900" b="0" dirty="0">
                <a:solidFill>
                  <a:schemeClr val="tx1"/>
                </a:solidFill>
                <a:effectLst/>
                <a:latin typeface="Courier New" panose="02070309020205020404" pitchFamily="49" charset="0"/>
                <a:cs typeface="Courier New" panose="02070309020205020404" pitchFamily="49" charset="0"/>
              </a:rPr>
            </a:br>
            <a:r>
              <a:rPr lang="en-US" sz="900" b="0" dirty="0">
                <a:solidFill>
                  <a:schemeClr val="tx1"/>
                </a:solidFill>
                <a:effectLst/>
                <a:latin typeface="Courier New" panose="02070309020205020404" pitchFamily="49" charset="0"/>
                <a:cs typeface="Courier New" panose="02070309020205020404" pitchFamily="49" charset="0"/>
              </a:rPr>
              <a:t>use PACKAGE-ENABLES|ALL</a:t>
            </a:r>
          </a:p>
          <a:p>
            <a:endParaRPr lang="en-US" sz="1800" dirty="0">
              <a:solidFill>
                <a:schemeClr val="tx1"/>
              </a:solidFill>
              <a:latin typeface="Courier New" panose="02070309020205020404" pitchFamily="49" charset="0"/>
              <a:cs typeface="Courier New" panose="02070309020205020404" pitchFamily="49" charset="0"/>
            </a:endParaRPr>
          </a:p>
          <a:p>
            <a:r>
              <a:rPr lang="en-US" sz="1800" err="1">
                <a:solidFill>
                  <a:schemeClr val="tx1"/>
                </a:solidFill>
                <a:latin typeface="Consolas" panose="020B0609020204030204" pitchFamily="49" charset="0"/>
                <a:cs typeface="Consolas" panose="020B0609020204030204" pitchFamily="49" charset="0"/>
              </a:rPr>
              <a:t>trilinos</a:t>
            </a:r>
            <a:r>
              <a:rPr lang="en-US" sz="1800">
                <a:solidFill>
                  <a:schemeClr val="tx1"/>
                </a:solidFill>
                <a:latin typeface="Consolas" panose="020B0609020204030204" pitchFamily="49" charset="0"/>
                <a:cs typeface="Consolas" panose="020B0609020204030204" pitchFamily="49" charset="0"/>
              </a:rPr>
              <a:t> %gcc@8.3.0 +</a:t>
            </a:r>
            <a:r>
              <a:rPr lang="en-US" sz="1800" err="1">
                <a:solidFill>
                  <a:schemeClr val="tx1"/>
                </a:solidFill>
                <a:latin typeface="Consolas" panose="020B0609020204030204" pitchFamily="49" charset="0"/>
                <a:cs typeface="Consolas" panose="020B0609020204030204" pitchFamily="49" charset="0"/>
              </a:rPr>
              <a:t>debug+shared~complex~fpic+mpi~cuda_rdc~uvm</a:t>
            </a:r>
            <a:r>
              <a:rPr lang="en-US" sz="1800">
                <a:solidFill>
                  <a:schemeClr val="tx1"/>
                </a:solidFill>
                <a:latin typeface="Consolas" panose="020B0609020204030204" pitchFamily="49" charset="0"/>
                <a:cs typeface="Consolas" panose="020B0609020204030204" pitchFamily="49" charset="0"/>
              </a:rPr>
              <a:t> ^openmpi@1.10.1</a:t>
            </a:r>
          </a:p>
          <a:p>
            <a:r>
              <a:rPr lang="en-US" sz="1800" err="1">
                <a:solidFill>
                  <a:schemeClr val="tx1"/>
                </a:solidFill>
                <a:latin typeface="Consolas" panose="020B0609020204030204" pitchFamily="49" charset="0"/>
                <a:cs typeface="Consolas" panose="020B0609020204030204" pitchFamily="49" charset="0"/>
              </a:rPr>
              <a:t>trilinos</a:t>
            </a:r>
            <a:r>
              <a:rPr lang="en-US" sz="1800">
                <a:solidFill>
                  <a:schemeClr val="tx1"/>
                </a:solidFill>
                <a:latin typeface="Consolas" panose="020B0609020204030204" pitchFamily="49" charset="0"/>
                <a:cs typeface="Consolas" panose="020B0609020204030204" pitchFamily="49" charset="0"/>
              </a:rPr>
              <a:t> %gcc@8.3.0 +</a:t>
            </a:r>
            <a:r>
              <a:rPr lang="en-US" sz="1800" err="1">
                <a:solidFill>
                  <a:schemeClr val="tx1"/>
                </a:solidFill>
                <a:latin typeface="Consolas" panose="020B0609020204030204" pitchFamily="49" charset="0"/>
                <a:cs typeface="Consolas" panose="020B0609020204030204" pitchFamily="49" charset="0"/>
              </a:rPr>
              <a:t>debug+shared~complex+mpi</a:t>
            </a:r>
            <a:r>
              <a:rPr lang="en-US" sz="1800">
                <a:solidFill>
                  <a:schemeClr val="tx1"/>
                </a:solidFill>
                <a:latin typeface="Consolas" panose="020B0609020204030204" pitchFamily="49" charset="0"/>
                <a:cs typeface="Consolas" panose="020B0609020204030204" pitchFamily="49" charset="0"/>
              </a:rPr>
              <a:t> ^openmpi@1.10.1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Issues</a:t>
            </a:r>
          </a:p>
          <a:p>
            <a:pPr marL="669798" lvl="1" indent="-285750">
              <a:buFont typeface="Arial" panose="020B0604020202020204" pitchFamily="34" charset="0"/>
              <a:buChar char="•"/>
            </a:pPr>
            <a:r>
              <a:rPr lang="en-US" dirty="0"/>
              <a:t>Not all required features current supported in package.py (e.g. building with </a:t>
            </a:r>
            <a:r>
              <a:rPr lang="en-US" dirty="0" err="1"/>
              <a:t>AddressSanitizer</a:t>
            </a:r>
            <a:r>
              <a:rPr lang="en-US" dirty="0"/>
              <a:t>)</a:t>
            </a:r>
          </a:p>
          <a:p>
            <a:pPr marL="669798" lvl="1" indent="-285750">
              <a:buFont typeface="Arial" panose="020B0604020202020204" pitchFamily="34" charset="0"/>
              <a:buChar char="•"/>
            </a:pPr>
            <a:r>
              <a:rPr lang="en-US" dirty="0"/>
              <a:t>Spack can feel like it adds overhead</a:t>
            </a:r>
          </a:p>
          <a:p>
            <a:pPr marL="669798" lvl="1" indent="-285750">
              <a:buFont typeface="Arial" panose="020B0604020202020204" pitchFamily="34" charset="0"/>
              <a:buChar char="•"/>
            </a:pPr>
            <a:r>
              <a:rPr lang="en-US" dirty="0"/>
              <a:t>Deployment is great, but how does one develop (including running tests) with Spack?</a:t>
            </a:r>
          </a:p>
        </p:txBody>
      </p:sp>
    </p:spTree>
    <p:extLst>
      <p:ext uri="{BB962C8B-B14F-4D97-AF65-F5344CB8AC3E}">
        <p14:creationId xmlns:p14="http://schemas.microsoft.com/office/powerpoint/2010/main" val="86192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57AF-8C5A-7765-7905-257FB7EEFEF8}"/>
              </a:ext>
            </a:extLst>
          </p:cNvPr>
          <p:cNvSpPr>
            <a:spLocks noGrp="1"/>
          </p:cNvSpPr>
          <p:nvPr>
            <p:ph type="title"/>
          </p:nvPr>
        </p:nvSpPr>
        <p:spPr/>
        <p:txBody>
          <a:bodyPr/>
          <a:lstStyle/>
          <a:p>
            <a:r>
              <a:rPr lang="en-US" dirty="0"/>
              <a:t>Testing Trilinos with Spack</a:t>
            </a:r>
          </a:p>
        </p:txBody>
      </p:sp>
      <p:sp>
        <p:nvSpPr>
          <p:cNvPr id="3" name="Slide Number Placeholder 2">
            <a:extLst>
              <a:ext uri="{FF2B5EF4-FFF2-40B4-BE49-F238E27FC236}">
                <a16:creationId xmlns:a16="http://schemas.microsoft.com/office/drawing/2014/main" id="{FD012E47-62F7-1D95-6802-D79AC848B84C}"/>
              </a:ext>
            </a:extLst>
          </p:cNvPr>
          <p:cNvSpPr>
            <a:spLocks noGrp="1"/>
          </p:cNvSpPr>
          <p:nvPr>
            <p:ph type="sldNum" sz="quarter" idx="10"/>
          </p:nvPr>
        </p:nvSpPr>
        <p:spPr/>
        <p:txBody>
          <a:bodyPr/>
          <a:lstStyle/>
          <a:p>
            <a:fld id="{4FAB73BC-B049-4115-A692-8D63A059BFB8}" type="slidenum">
              <a:rPr lang="en-US" smtClean="0"/>
              <a:pPr/>
              <a:t>6</a:t>
            </a:fld>
            <a:endParaRPr lang="en-US"/>
          </a:p>
        </p:txBody>
      </p:sp>
      <p:sp>
        <p:nvSpPr>
          <p:cNvPr id="4" name="Content Placeholder 3">
            <a:extLst>
              <a:ext uri="{FF2B5EF4-FFF2-40B4-BE49-F238E27FC236}">
                <a16:creationId xmlns:a16="http://schemas.microsoft.com/office/drawing/2014/main" id="{2B62901C-8DCD-1226-A6BA-7F1A1A4DEFCA}"/>
              </a:ext>
            </a:extLst>
          </p:cNvPr>
          <p:cNvSpPr>
            <a:spLocks noGrp="1"/>
          </p:cNvSpPr>
          <p:nvPr>
            <p:ph sz="quarter" idx="11"/>
          </p:nvPr>
        </p:nvSpPr>
        <p:spPr/>
        <p:txBody>
          <a:bodyPr>
            <a:normAutofit fontScale="92500" lnSpcReduction="10000"/>
          </a:bodyPr>
          <a:lstStyle/>
          <a:p>
            <a:r>
              <a:rPr lang="en-US" dirty="0"/>
              <a:t>In a ‘normal’ build of Trilinos, there is one more variant that is enabled: tests.  Without a directive to build tests, Trilinos’ build system does not build or enable testing (as with many </a:t>
            </a:r>
            <a:r>
              <a:rPr lang="en-US" dirty="0" err="1"/>
              <a:t>CMake</a:t>
            </a:r>
            <a:r>
              <a:rPr lang="en-US" dirty="0"/>
              <a:t> projects).</a:t>
            </a:r>
          </a:p>
          <a:p>
            <a:endParaRPr lang="en-US" dirty="0"/>
          </a:p>
          <a:p>
            <a:r>
              <a:rPr lang="en-US" dirty="0"/>
              <a:t>How would one do this with Spack?</a:t>
            </a:r>
          </a:p>
          <a:p>
            <a:endParaRPr lang="en-US" dirty="0"/>
          </a:p>
          <a:p>
            <a:r>
              <a:rPr lang="en-US" sz="1800" dirty="0">
                <a:latin typeface="Consolas" panose="020B0609020204030204" pitchFamily="49" charset="0"/>
                <a:cs typeface="Consolas" panose="020B0609020204030204" pitchFamily="49" charset="0"/>
              </a:rPr>
              <a:t>spack install --keep-stage </a:t>
            </a:r>
            <a:r>
              <a:rPr lang="en-US" sz="1800" dirty="0" err="1">
                <a:latin typeface="Consolas" panose="020B0609020204030204" pitchFamily="49" charset="0"/>
                <a:cs typeface="Consolas" panose="020B0609020204030204" pitchFamily="49" charset="0"/>
              </a:rPr>
              <a:t>trilinos+test</a:t>
            </a:r>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spack stage </a:t>
            </a:r>
            <a:r>
              <a:rPr lang="en-US" sz="1800" dirty="0" err="1">
                <a:latin typeface="Consolas" panose="020B0609020204030204" pitchFamily="49" charset="0"/>
                <a:cs typeface="Consolas" panose="020B0609020204030204" pitchFamily="49" charset="0"/>
              </a:rPr>
              <a:t>trilinos+test</a:t>
            </a:r>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cd $(spack location --build-</a:t>
            </a:r>
            <a:r>
              <a:rPr lang="en-US" sz="1800" dirty="0" err="1">
                <a:latin typeface="Consolas" panose="020B0609020204030204" pitchFamily="49" charset="0"/>
                <a:cs typeface="Consolas" panose="020B0609020204030204" pitchFamily="49" charset="0"/>
              </a:rPr>
              <a:t>dir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trilinos+test</a:t>
            </a:r>
            <a:r>
              <a:rPr lang="en-US" sz="1800" dirty="0">
                <a:latin typeface="Consolas" panose="020B0609020204030204" pitchFamily="49" charset="0"/>
                <a:cs typeface="Consolas" panose="020B0609020204030204" pitchFamily="49" charset="0"/>
              </a:rPr>
              <a:t>)</a:t>
            </a:r>
          </a:p>
          <a:p>
            <a:r>
              <a:rPr lang="en-US" sz="1800" dirty="0" err="1">
                <a:latin typeface="Consolas" panose="020B0609020204030204" pitchFamily="49" charset="0"/>
                <a:cs typeface="Consolas" panose="020B0609020204030204" pitchFamily="49" charset="0"/>
              </a:rPr>
              <a:t>ctest</a:t>
            </a: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a:p>
            <a:r>
              <a:rPr lang="en-US" dirty="0"/>
              <a:t>Who would want to do this with Spack?</a:t>
            </a:r>
          </a:p>
          <a:p>
            <a:pPr marL="342900" indent="-342900">
              <a:buFont typeface="Arial" panose="020B0604020202020204" pitchFamily="34" charset="0"/>
              <a:buChar char="•"/>
            </a:pPr>
            <a:r>
              <a:rPr lang="en-US" dirty="0"/>
              <a:t>Users installing Trilinos on systems who want to run the Trilinos tests for configuration validation (e.g. an external HPC system administrator)</a:t>
            </a:r>
          </a:p>
        </p:txBody>
      </p:sp>
    </p:spTree>
    <p:extLst>
      <p:ext uri="{BB962C8B-B14F-4D97-AF65-F5344CB8AC3E}">
        <p14:creationId xmlns:p14="http://schemas.microsoft.com/office/powerpoint/2010/main" val="70631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57AF-8C5A-7765-7905-257FB7EEFEF8}"/>
              </a:ext>
            </a:extLst>
          </p:cNvPr>
          <p:cNvSpPr>
            <a:spLocks noGrp="1"/>
          </p:cNvSpPr>
          <p:nvPr>
            <p:ph type="title"/>
          </p:nvPr>
        </p:nvSpPr>
        <p:spPr/>
        <p:txBody>
          <a:bodyPr/>
          <a:lstStyle/>
          <a:p>
            <a:r>
              <a:rPr lang="en-US" dirty="0"/>
              <a:t>Testing Trilinos with Spack – Developer Style</a:t>
            </a:r>
          </a:p>
        </p:txBody>
      </p:sp>
      <p:sp>
        <p:nvSpPr>
          <p:cNvPr id="3" name="Slide Number Placeholder 2">
            <a:extLst>
              <a:ext uri="{FF2B5EF4-FFF2-40B4-BE49-F238E27FC236}">
                <a16:creationId xmlns:a16="http://schemas.microsoft.com/office/drawing/2014/main" id="{FD012E47-62F7-1D95-6802-D79AC848B84C}"/>
              </a:ext>
            </a:extLst>
          </p:cNvPr>
          <p:cNvSpPr>
            <a:spLocks noGrp="1"/>
          </p:cNvSpPr>
          <p:nvPr>
            <p:ph type="sldNum" sz="quarter" idx="10"/>
          </p:nvPr>
        </p:nvSpPr>
        <p:spPr/>
        <p:txBody>
          <a:bodyPr/>
          <a:lstStyle/>
          <a:p>
            <a:fld id="{4FAB73BC-B049-4115-A692-8D63A059BFB8}" type="slidenum">
              <a:rPr lang="en-US" smtClean="0"/>
              <a:pPr/>
              <a:t>7</a:t>
            </a:fld>
            <a:endParaRPr lang="en-US"/>
          </a:p>
        </p:txBody>
      </p:sp>
      <p:sp>
        <p:nvSpPr>
          <p:cNvPr id="4" name="Content Placeholder 3">
            <a:extLst>
              <a:ext uri="{FF2B5EF4-FFF2-40B4-BE49-F238E27FC236}">
                <a16:creationId xmlns:a16="http://schemas.microsoft.com/office/drawing/2014/main" id="{2B62901C-8DCD-1226-A6BA-7F1A1A4DEFCA}"/>
              </a:ext>
            </a:extLst>
          </p:cNvPr>
          <p:cNvSpPr>
            <a:spLocks noGrp="1"/>
          </p:cNvSpPr>
          <p:nvPr>
            <p:ph sz="quarter" idx="11"/>
          </p:nvPr>
        </p:nvSpPr>
        <p:spPr/>
        <p:txBody>
          <a:bodyPr>
            <a:normAutofit/>
          </a:bodyPr>
          <a:lstStyle/>
          <a:p>
            <a:r>
              <a:rPr lang="en-US" dirty="0"/>
              <a:t>How could I do this same process with my own local Trilinos checkout?</a:t>
            </a:r>
          </a:p>
          <a:p>
            <a:endParaRPr lang="en-US" dirty="0"/>
          </a:p>
          <a:p>
            <a:r>
              <a:rPr lang="en-US" sz="1600" dirty="0">
                <a:latin typeface="Consolas" panose="020B0609020204030204" pitchFamily="49" charset="0"/>
                <a:cs typeface="Consolas" panose="020B0609020204030204" pitchFamily="49" charset="0"/>
              </a:rPr>
              <a:t>$&gt; git clone </a:t>
            </a:r>
            <a:r>
              <a:rPr lang="en-US" sz="1600" dirty="0">
                <a:latin typeface="Consolas" panose="020B0609020204030204" pitchFamily="49" charset="0"/>
                <a:cs typeface="Consolas" panose="020B0609020204030204" pitchFamily="49" charset="0"/>
                <a:hlinkClick r:id="rId2"/>
              </a:rPr>
              <a:t>https://github.com/trilinos/Trilinos.git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$&gt; cd Trilinos</a:t>
            </a:r>
          </a:p>
          <a:p>
            <a:r>
              <a:rPr lang="en-US" sz="1600" dirty="0">
                <a:latin typeface="Consolas" panose="020B0609020204030204" pitchFamily="49" charset="0"/>
                <a:cs typeface="Consolas" panose="020B0609020204030204" pitchFamily="49" charset="0"/>
              </a:rPr>
              <a:t>$&gt; # do a bunch of work</a:t>
            </a:r>
          </a:p>
          <a:p>
            <a:r>
              <a:rPr lang="en-US" sz="1600" dirty="0">
                <a:latin typeface="Consolas" panose="020B0609020204030204" pitchFamily="49" charset="0"/>
                <a:cs typeface="Consolas" panose="020B0609020204030204" pitchFamily="49" charset="0"/>
              </a:rPr>
              <a:t>$&gt; spack dev-build </a:t>
            </a:r>
            <a:r>
              <a:rPr lang="en-US" sz="1600" dirty="0" err="1">
                <a:latin typeface="Consolas" panose="020B0609020204030204" pitchFamily="49" charset="0"/>
                <a:cs typeface="Consolas" panose="020B0609020204030204" pitchFamily="49" charset="0"/>
              </a:rPr>
              <a:t>trilinos@develop+test</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ctest</a:t>
            </a:r>
            <a:r>
              <a:rPr lang="en-US" sz="16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a:p>
            <a:r>
              <a:rPr lang="en-US" dirty="0"/>
              <a:t>Who would want to do this with Spack?</a:t>
            </a:r>
          </a:p>
          <a:p>
            <a:pPr marL="342900" indent="-342900">
              <a:buFont typeface="Arial" panose="020B0604020202020204" pitchFamily="34" charset="0"/>
              <a:buChar char="•"/>
            </a:pPr>
            <a:r>
              <a:rPr lang="en-US" dirty="0"/>
              <a:t>Developers who want to replicate Trilinos test failures who are already familiar with Spack</a:t>
            </a:r>
          </a:p>
        </p:txBody>
      </p:sp>
    </p:spTree>
    <p:extLst>
      <p:ext uri="{BB962C8B-B14F-4D97-AF65-F5344CB8AC3E}">
        <p14:creationId xmlns:p14="http://schemas.microsoft.com/office/powerpoint/2010/main" val="107571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4B1C-5585-1554-0D4F-A5626A5EDDBC}"/>
              </a:ext>
            </a:extLst>
          </p:cNvPr>
          <p:cNvSpPr>
            <a:spLocks noGrp="1"/>
          </p:cNvSpPr>
          <p:nvPr>
            <p:ph type="ctrTitle"/>
          </p:nvPr>
        </p:nvSpPr>
        <p:spPr/>
        <p:txBody>
          <a:bodyPr/>
          <a:lstStyle/>
          <a:p>
            <a:r>
              <a:rPr lang="en-US"/>
              <a:t>^Live Demo</a:t>
            </a:r>
          </a:p>
        </p:txBody>
      </p:sp>
      <p:sp>
        <p:nvSpPr>
          <p:cNvPr id="3" name="TextBox 2">
            <a:extLst>
              <a:ext uri="{FF2B5EF4-FFF2-40B4-BE49-F238E27FC236}">
                <a16:creationId xmlns:a16="http://schemas.microsoft.com/office/drawing/2014/main" id="{DDA2811B-4C8F-7292-87CA-B7841983CDBD}"/>
              </a:ext>
            </a:extLst>
          </p:cNvPr>
          <p:cNvSpPr txBox="1"/>
          <p:nvPr/>
        </p:nvSpPr>
        <p:spPr>
          <a:xfrm>
            <a:off x="2154621" y="2511972"/>
            <a:ext cx="914400" cy="914400"/>
          </a:xfrm>
          <a:prstGeom prst="rect">
            <a:avLst/>
          </a:prstGeom>
        </p:spPr>
        <p:txBody>
          <a:bodyPr vert="horz" wrap="none" lIns="91440" tIns="45720" rIns="91440" bIns="45720" rtlCol="0">
            <a:noAutofit/>
          </a:bodyPr>
          <a:lstStyle/>
          <a:p>
            <a:pPr algn="l"/>
            <a:endParaRPr lang="en-US"/>
          </a:p>
        </p:txBody>
      </p:sp>
      <p:sp>
        <p:nvSpPr>
          <p:cNvPr id="4" name="TextBox 3">
            <a:extLst>
              <a:ext uri="{FF2B5EF4-FFF2-40B4-BE49-F238E27FC236}">
                <a16:creationId xmlns:a16="http://schemas.microsoft.com/office/drawing/2014/main" id="{543D9C10-FF24-DF9C-4388-B4B1057FAF11}"/>
              </a:ext>
            </a:extLst>
          </p:cNvPr>
          <p:cNvSpPr txBox="1"/>
          <p:nvPr/>
        </p:nvSpPr>
        <p:spPr>
          <a:xfrm rot="20036753">
            <a:off x="780086" y="2844044"/>
            <a:ext cx="998483" cy="714703"/>
          </a:xfrm>
          <a:prstGeom prst="rect">
            <a:avLst/>
          </a:prstGeom>
        </p:spPr>
        <p:txBody>
          <a:bodyPr vert="horz" wrap="none" lIns="91440" tIns="45720" rIns="91440" bIns="45720" rtlCol="0">
            <a:noAutofit/>
          </a:bodyPr>
          <a:lstStyle/>
          <a:p>
            <a:pPr algn="l"/>
            <a:r>
              <a:rPr lang="en-US" sz="2800" b="1" i="1">
                <a:solidFill>
                  <a:schemeClr val="bg1"/>
                </a:solidFill>
              </a:rPr>
              <a:t>Mostly</a:t>
            </a:r>
          </a:p>
        </p:txBody>
      </p:sp>
    </p:spTree>
    <p:extLst>
      <p:ext uri="{BB962C8B-B14F-4D97-AF65-F5344CB8AC3E}">
        <p14:creationId xmlns:p14="http://schemas.microsoft.com/office/powerpoint/2010/main" val="59533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Angles">
  <a:themeElements>
    <a:clrScheme name="SandiaBrandTheme">
      <a:dk1>
        <a:srgbClr val="3C3C3C"/>
      </a:dk1>
      <a:lt1>
        <a:srgbClr val="FFFFFF"/>
      </a:lt1>
      <a:dk2>
        <a:srgbClr val="005376"/>
      </a:dk2>
      <a:lt2>
        <a:srgbClr val="FFFFFF"/>
      </a:lt2>
      <a:accent1>
        <a:srgbClr val="00ADD0"/>
      </a:accent1>
      <a:accent2>
        <a:srgbClr val="6CB312"/>
      </a:accent2>
      <a:accent3>
        <a:srgbClr val="FFA033"/>
      </a:accent3>
      <a:accent4>
        <a:srgbClr val="008E74"/>
      </a:accent4>
      <a:accent5>
        <a:srgbClr val="A92C00"/>
      </a:accent5>
      <a:accent6>
        <a:srgbClr val="7D0D7C"/>
      </a:accent6>
      <a:hlink>
        <a:srgbClr val="27ADCF"/>
      </a:hlink>
      <a:folHlink>
        <a:srgbClr val="2588BA"/>
      </a:folHlink>
    </a:clrScheme>
    <a:fontScheme name="Open Sans Bold &amp; light">
      <a:majorFont>
        <a:latin typeface="Open Sans bold"/>
        <a:ea typeface=""/>
        <a:cs typeface=""/>
      </a:majorFont>
      <a:minorFont>
        <a:latin typeface="Open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2763</TotalTime>
  <Words>739</Words>
  <Application>Microsoft Macintosh PowerPoint</Application>
  <PresentationFormat>Widescreen</PresentationFormat>
  <Paragraphs>70</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Open Sans Light</vt:lpstr>
      <vt:lpstr>Wingdings</vt:lpstr>
      <vt:lpstr>Courier New</vt:lpstr>
      <vt:lpstr>Open Sans</vt:lpstr>
      <vt:lpstr>Arial</vt:lpstr>
      <vt:lpstr>Consolas</vt:lpstr>
      <vt:lpstr>Open Sans bold</vt:lpstr>
      <vt:lpstr>Sandia Angles</vt:lpstr>
      <vt:lpstr>TESTING TRILINOS WITH SPACK</vt:lpstr>
      <vt:lpstr>Background on Trilinos Framework</vt:lpstr>
      <vt:lpstr>Managing Configurations of Trilinos</vt:lpstr>
      <vt:lpstr>Enter Spack</vt:lpstr>
      <vt:lpstr>Managing Configurations of Trilinos with Spack</vt:lpstr>
      <vt:lpstr>Testing Trilinos with Spack</vt:lpstr>
      <vt:lpstr>Testing Trilinos with Spack – Developer Style</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Rejeki Lancar</dc:creator>
  <cp:lastModifiedBy>Browne, Samuel Elliott</cp:lastModifiedBy>
  <cp:revision>2</cp:revision>
  <dcterms:created xsi:type="dcterms:W3CDTF">2018-07-21T13:25:45Z</dcterms:created>
  <dcterms:modified xsi:type="dcterms:W3CDTF">2023-11-02T14:09:22Z</dcterms:modified>
</cp:coreProperties>
</file>