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6.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theme/theme7.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27" r:id="rId4"/>
    <p:sldMasterId id="2147484180" r:id="rId5"/>
    <p:sldMasterId id="2147484597" r:id="rId6"/>
    <p:sldMasterId id="2147484638" r:id="rId7"/>
    <p:sldMasterId id="2147484675" r:id="rId8"/>
    <p:sldMasterId id="2147484712" r:id="rId9"/>
    <p:sldMasterId id="2147484890" r:id="rId10"/>
  </p:sldMasterIdLst>
  <p:notesMasterIdLst>
    <p:notesMasterId r:id="rId16"/>
  </p:notesMasterIdLst>
  <p:handoutMasterIdLst>
    <p:handoutMasterId r:id="rId17"/>
  </p:handoutMasterIdLst>
  <p:sldIdLst>
    <p:sldId id="261" r:id="rId11"/>
    <p:sldId id="281" r:id="rId12"/>
    <p:sldId id="9269" r:id="rId13"/>
    <p:sldId id="9267" r:id="rId14"/>
    <p:sldId id="273"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ng, Li Xin" initials="WLX" lastIdx="1" clrIdx="0">
    <p:extLst>
      <p:ext uri="{19B8F6BF-5375-455C-9EA6-DF929625EA0E}">
        <p15:presenceInfo xmlns:p15="http://schemas.microsoft.com/office/powerpoint/2012/main" userId="S::Li.Xin.Wong@dbschenker.com::e88ec87c-2ecf-48c0-9fba-a2c2d4987916" providerId="AD"/>
      </p:ext>
    </p:extLst>
  </p:cmAuthor>
  <p:cmAuthor id="2" name="Tay, Ngiap Siang" initials="TNS" lastIdx="1" clrIdx="1">
    <p:extLst>
      <p:ext uri="{19B8F6BF-5375-455C-9EA6-DF929625EA0E}">
        <p15:presenceInfo xmlns:p15="http://schemas.microsoft.com/office/powerpoint/2012/main" userId="S::ngiapsiang.tay@dbschenker.com::bb977267-8a1c-4aed-bd87-4deade3044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D86"/>
    <a:srgbClr val="EC00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3EAB1-CFD0-4229-9493-74C9AD8F7C9E}" v="33" dt="2024-06-24T03:19:24.01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31" autoAdjust="0"/>
  </p:normalViewPr>
  <p:slideViewPr>
    <p:cSldViewPr snapToGrid="0">
      <p:cViewPr varScale="1">
        <p:scale>
          <a:sx n="57" d="100"/>
          <a:sy n="57" d="100"/>
        </p:scale>
        <p:origin x="272" y="4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5.xml"/><Relationship Id="rId23" Type="http://schemas.microsoft.com/office/2016/11/relationships/changesInfo" Target="changesInfos/changesInfo1.xml"/><Relationship Id="rId10" Type="http://schemas.openxmlformats.org/officeDocument/2006/relationships/slideMaster" Target="slideMasters/slideMaster7.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Alan" userId="f21353e6-743e-4edb-8673-89a3545342d7" providerId="ADAL" clId="{18C3EAB1-CFD0-4229-9493-74C9AD8F7C9E}"/>
    <pc:docChg chg="undo custSel addSld delSld modSld sldOrd">
      <pc:chgData name="Wang, Alan" userId="f21353e6-743e-4edb-8673-89a3545342d7" providerId="ADAL" clId="{18C3EAB1-CFD0-4229-9493-74C9AD8F7C9E}" dt="2024-06-24T03:19:15.717" v="862"/>
      <pc:docMkLst>
        <pc:docMk/>
      </pc:docMkLst>
      <pc:sldChg chg="modSp add mod">
        <pc:chgData name="Wang, Alan" userId="f21353e6-743e-4edb-8673-89a3545342d7" providerId="ADAL" clId="{18C3EAB1-CFD0-4229-9493-74C9AD8F7C9E}" dt="2024-06-24T02:33:40.400" v="404" actId="20577"/>
        <pc:sldMkLst>
          <pc:docMk/>
          <pc:sldMk cId="1560497995" sldId="261"/>
        </pc:sldMkLst>
        <pc:spChg chg="mod">
          <ac:chgData name="Wang, Alan" userId="f21353e6-743e-4edb-8673-89a3545342d7" providerId="ADAL" clId="{18C3EAB1-CFD0-4229-9493-74C9AD8F7C9E}" dt="2024-06-24T02:32:42.044" v="377" actId="21"/>
          <ac:spMkLst>
            <pc:docMk/>
            <pc:sldMk cId="1560497995" sldId="261"/>
            <ac:spMk id="5" creationId="{39DC9637-B46D-4E45-9A92-24D0CD7A876F}"/>
          </ac:spMkLst>
        </pc:spChg>
        <pc:spChg chg="mod">
          <ac:chgData name="Wang, Alan" userId="f21353e6-743e-4edb-8673-89a3545342d7" providerId="ADAL" clId="{18C3EAB1-CFD0-4229-9493-74C9AD8F7C9E}" dt="2024-06-24T02:32:44.286" v="378"/>
          <ac:spMkLst>
            <pc:docMk/>
            <pc:sldMk cId="1560497995" sldId="261"/>
            <ac:spMk id="6" creationId="{F440D14E-3BD9-4AA8-B463-11F33AEEFE3D}"/>
          </ac:spMkLst>
        </pc:spChg>
        <pc:spChg chg="mod">
          <ac:chgData name="Wang, Alan" userId="f21353e6-743e-4edb-8673-89a3545342d7" providerId="ADAL" clId="{18C3EAB1-CFD0-4229-9493-74C9AD8F7C9E}" dt="2024-06-24T02:33:40.400" v="404" actId="20577"/>
          <ac:spMkLst>
            <pc:docMk/>
            <pc:sldMk cId="1560497995" sldId="261"/>
            <ac:spMk id="17" creationId="{A098172E-B1DD-4DEB-84EF-050190CD085D}"/>
          </ac:spMkLst>
        </pc:spChg>
      </pc:sldChg>
      <pc:sldChg chg="add">
        <pc:chgData name="Wang, Alan" userId="f21353e6-743e-4edb-8673-89a3545342d7" providerId="ADAL" clId="{18C3EAB1-CFD0-4229-9493-74C9AD8F7C9E}" dt="2024-06-24T03:19:15.717" v="862"/>
        <pc:sldMkLst>
          <pc:docMk/>
          <pc:sldMk cId="2256902841" sldId="273"/>
        </pc:sldMkLst>
      </pc:sldChg>
      <pc:sldChg chg="delSp modSp mod">
        <pc:chgData name="Wang, Alan" userId="f21353e6-743e-4edb-8673-89a3545342d7" providerId="ADAL" clId="{18C3EAB1-CFD0-4229-9493-74C9AD8F7C9E}" dt="2024-06-24T02:34:50.059" v="460" actId="113"/>
        <pc:sldMkLst>
          <pc:docMk/>
          <pc:sldMk cId="2359463318" sldId="281"/>
        </pc:sldMkLst>
        <pc:spChg chg="mod">
          <ac:chgData name="Wang, Alan" userId="f21353e6-743e-4edb-8673-89a3545342d7" providerId="ADAL" clId="{18C3EAB1-CFD0-4229-9493-74C9AD8F7C9E}" dt="2024-06-24T02:34:50.059" v="460" actId="113"/>
          <ac:spMkLst>
            <pc:docMk/>
            <pc:sldMk cId="2359463318" sldId="281"/>
            <ac:spMk id="3" creationId="{C284C4EC-4851-4310-9E01-E7E4E9501A95}"/>
          </ac:spMkLst>
        </pc:spChg>
        <pc:spChg chg="mod">
          <ac:chgData name="Wang, Alan" userId="f21353e6-743e-4edb-8673-89a3545342d7" providerId="ADAL" clId="{18C3EAB1-CFD0-4229-9493-74C9AD8F7C9E}" dt="2024-06-21T09:12:44.871" v="101" actId="1076"/>
          <ac:spMkLst>
            <pc:docMk/>
            <pc:sldMk cId="2359463318" sldId="281"/>
            <ac:spMk id="5" creationId="{C23C2D16-2F78-0BF3-2B12-536E6C5C3255}"/>
          </ac:spMkLst>
        </pc:spChg>
        <pc:spChg chg="mod">
          <ac:chgData name="Wang, Alan" userId="f21353e6-743e-4edb-8673-89a3545342d7" providerId="ADAL" clId="{18C3EAB1-CFD0-4229-9493-74C9AD8F7C9E}" dt="2024-06-21T09:12:44.871" v="101" actId="1076"/>
          <ac:spMkLst>
            <pc:docMk/>
            <pc:sldMk cId="2359463318" sldId="281"/>
            <ac:spMk id="9" creationId="{106A1251-6F0E-6D04-073A-7D9BD8BD86AC}"/>
          </ac:spMkLst>
        </pc:spChg>
        <pc:spChg chg="mod">
          <ac:chgData name="Wang, Alan" userId="f21353e6-743e-4edb-8673-89a3545342d7" providerId="ADAL" clId="{18C3EAB1-CFD0-4229-9493-74C9AD8F7C9E}" dt="2024-06-21T09:13:33.477" v="104" actId="207"/>
          <ac:spMkLst>
            <pc:docMk/>
            <pc:sldMk cId="2359463318" sldId="281"/>
            <ac:spMk id="20" creationId="{C3AB231C-F13B-FE5E-B867-D418CDC544CD}"/>
          </ac:spMkLst>
        </pc:spChg>
        <pc:spChg chg="mod">
          <ac:chgData name="Wang, Alan" userId="f21353e6-743e-4edb-8673-89a3545342d7" providerId="ADAL" clId="{18C3EAB1-CFD0-4229-9493-74C9AD8F7C9E}" dt="2024-06-21T09:12:54.128" v="102" actId="1076"/>
          <ac:spMkLst>
            <pc:docMk/>
            <pc:sldMk cId="2359463318" sldId="281"/>
            <ac:spMk id="21" creationId="{60A9A714-4A2A-CC74-2EF2-836FAAD81608}"/>
          </ac:spMkLst>
        </pc:spChg>
        <pc:spChg chg="mod">
          <ac:chgData name="Wang, Alan" userId="f21353e6-743e-4edb-8673-89a3545342d7" providerId="ADAL" clId="{18C3EAB1-CFD0-4229-9493-74C9AD8F7C9E}" dt="2024-06-24T02:23:42.413" v="310" actId="408"/>
          <ac:spMkLst>
            <pc:docMk/>
            <pc:sldMk cId="2359463318" sldId="281"/>
            <ac:spMk id="28" creationId="{7CD942DC-B911-61C3-E8BB-83AD673FE3C5}"/>
          </ac:spMkLst>
        </pc:spChg>
        <pc:spChg chg="mod">
          <ac:chgData name="Wang, Alan" userId="f21353e6-743e-4edb-8673-89a3545342d7" providerId="ADAL" clId="{18C3EAB1-CFD0-4229-9493-74C9AD8F7C9E}" dt="2024-06-21T09:12:44.871" v="101" actId="1076"/>
          <ac:spMkLst>
            <pc:docMk/>
            <pc:sldMk cId="2359463318" sldId="281"/>
            <ac:spMk id="54" creationId="{F5DAC984-25A4-6741-C615-7453871088E0}"/>
          </ac:spMkLst>
        </pc:spChg>
        <pc:spChg chg="mod">
          <ac:chgData name="Wang, Alan" userId="f21353e6-743e-4edb-8673-89a3545342d7" providerId="ADAL" clId="{18C3EAB1-CFD0-4229-9493-74C9AD8F7C9E}" dt="2024-06-21T09:12:44.871" v="101" actId="1076"/>
          <ac:spMkLst>
            <pc:docMk/>
            <pc:sldMk cId="2359463318" sldId="281"/>
            <ac:spMk id="55" creationId="{27C91C32-0568-9B14-4547-772E1D6FC487}"/>
          </ac:spMkLst>
        </pc:spChg>
        <pc:spChg chg="mod">
          <ac:chgData name="Wang, Alan" userId="f21353e6-743e-4edb-8673-89a3545342d7" providerId="ADAL" clId="{18C3EAB1-CFD0-4229-9493-74C9AD8F7C9E}" dt="2024-06-24T02:23:42.413" v="310" actId="408"/>
          <ac:spMkLst>
            <pc:docMk/>
            <pc:sldMk cId="2359463318" sldId="281"/>
            <ac:spMk id="56" creationId="{1BDC8774-5B80-A3DA-88E4-DF4F1C01553B}"/>
          </ac:spMkLst>
        </pc:spChg>
        <pc:spChg chg="mod">
          <ac:chgData name="Wang, Alan" userId="f21353e6-743e-4edb-8673-89a3545342d7" providerId="ADAL" clId="{18C3EAB1-CFD0-4229-9493-74C9AD8F7C9E}" dt="2024-06-24T02:23:42.413" v="310" actId="408"/>
          <ac:spMkLst>
            <pc:docMk/>
            <pc:sldMk cId="2359463318" sldId="281"/>
            <ac:spMk id="69" creationId="{CA86872A-9EB3-4636-FAA8-19730276E2ED}"/>
          </ac:spMkLst>
        </pc:spChg>
        <pc:spChg chg="del mod">
          <ac:chgData name="Wang, Alan" userId="f21353e6-743e-4edb-8673-89a3545342d7" providerId="ADAL" clId="{18C3EAB1-CFD0-4229-9493-74C9AD8F7C9E}" dt="2024-06-21T09:12:27.192" v="99" actId="478"/>
          <ac:spMkLst>
            <pc:docMk/>
            <pc:sldMk cId="2359463318" sldId="281"/>
            <ac:spMk id="79" creationId="{762962EF-671D-4893-9FF3-48EA43D90B30}"/>
          </ac:spMkLst>
        </pc:spChg>
        <pc:picChg chg="mod">
          <ac:chgData name="Wang, Alan" userId="f21353e6-743e-4edb-8673-89a3545342d7" providerId="ADAL" clId="{18C3EAB1-CFD0-4229-9493-74C9AD8F7C9E}" dt="2024-06-21T09:12:54.128" v="102" actId="1076"/>
          <ac:picMkLst>
            <pc:docMk/>
            <pc:sldMk cId="2359463318" sldId="281"/>
            <ac:picMk id="13" creationId="{2A4E0610-555A-2B97-5EC4-E60588150EFC}"/>
          </ac:picMkLst>
        </pc:picChg>
        <pc:cxnChg chg="mod">
          <ac:chgData name="Wang, Alan" userId="f21353e6-743e-4edb-8673-89a3545342d7" providerId="ADAL" clId="{18C3EAB1-CFD0-4229-9493-74C9AD8F7C9E}" dt="2024-06-24T02:23:42.413" v="310" actId="408"/>
          <ac:cxnSpMkLst>
            <pc:docMk/>
            <pc:sldMk cId="2359463318" sldId="281"/>
            <ac:cxnSpMk id="10" creationId="{0A93D597-EE42-DB69-2A03-9C084A182E14}"/>
          </ac:cxnSpMkLst>
        </pc:cxnChg>
        <pc:cxnChg chg="mod">
          <ac:chgData name="Wang, Alan" userId="f21353e6-743e-4edb-8673-89a3545342d7" providerId="ADAL" clId="{18C3EAB1-CFD0-4229-9493-74C9AD8F7C9E}" dt="2024-06-21T09:12:54.128" v="102" actId="1076"/>
          <ac:cxnSpMkLst>
            <pc:docMk/>
            <pc:sldMk cId="2359463318" sldId="281"/>
            <ac:cxnSpMk id="24" creationId="{0CC83579-9ABC-6F61-53F5-83B1426EA488}"/>
          </ac:cxnSpMkLst>
        </pc:cxnChg>
        <pc:cxnChg chg="mod">
          <ac:chgData name="Wang, Alan" userId="f21353e6-743e-4edb-8673-89a3545342d7" providerId="ADAL" clId="{18C3EAB1-CFD0-4229-9493-74C9AD8F7C9E}" dt="2024-06-21T09:12:44.871" v="101" actId="1076"/>
          <ac:cxnSpMkLst>
            <pc:docMk/>
            <pc:sldMk cId="2359463318" sldId="281"/>
            <ac:cxnSpMk id="39" creationId="{E32D7B9D-97C4-4C5F-8D5D-17CEC35248DE}"/>
          </ac:cxnSpMkLst>
        </pc:cxnChg>
        <pc:cxnChg chg="mod">
          <ac:chgData name="Wang, Alan" userId="f21353e6-743e-4edb-8673-89a3545342d7" providerId="ADAL" clId="{18C3EAB1-CFD0-4229-9493-74C9AD8F7C9E}" dt="2024-06-24T02:23:42.413" v="310" actId="408"/>
          <ac:cxnSpMkLst>
            <pc:docMk/>
            <pc:sldMk cId="2359463318" sldId="281"/>
            <ac:cxnSpMk id="43" creationId="{07ED0B76-DEF8-3BE9-65CD-46C970E17F45}"/>
          </ac:cxnSpMkLst>
        </pc:cxnChg>
        <pc:cxnChg chg="mod">
          <ac:chgData name="Wang, Alan" userId="f21353e6-743e-4edb-8673-89a3545342d7" providerId="ADAL" clId="{18C3EAB1-CFD0-4229-9493-74C9AD8F7C9E}" dt="2024-06-21T09:12:44.871" v="101" actId="1076"/>
          <ac:cxnSpMkLst>
            <pc:docMk/>
            <pc:sldMk cId="2359463318" sldId="281"/>
            <ac:cxnSpMk id="46" creationId="{E965E4A7-A352-C21D-7C84-714AAB4085D9}"/>
          </ac:cxnSpMkLst>
        </pc:cxnChg>
        <pc:cxnChg chg="mod">
          <ac:chgData name="Wang, Alan" userId="f21353e6-743e-4edb-8673-89a3545342d7" providerId="ADAL" clId="{18C3EAB1-CFD0-4229-9493-74C9AD8F7C9E}" dt="2024-06-21T09:12:44.871" v="101" actId="1076"/>
          <ac:cxnSpMkLst>
            <pc:docMk/>
            <pc:sldMk cId="2359463318" sldId="281"/>
            <ac:cxnSpMk id="50" creationId="{75D7FE6F-7291-829F-FA67-04023C348028}"/>
          </ac:cxnSpMkLst>
        </pc:cxnChg>
        <pc:cxnChg chg="mod">
          <ac:chgData name="Wang, Alan" userId="f21353e6-743e-4edb-8673-89a3545342d7" providerId="ADAL" clId="{18C3EAB1-CFD0-4229-9493-74C9AD8F7C9E}" dt="2024-06-24T02:23:42.413" v="310" actId="408"/>
          <ac:cxnSpMkLst>
            <pc:docMk/>
            <pc:sldMk cId="2359463318" sldId="281"/>
            <ac:cxnSpMk id="63" creationId="{AC27929A-23BD-9D40-246A-DCAE6530013D}"/>
          </ac:cxnSpMkLst>
        </pc:cxnChg>
        <pc:cxnChg chg="mod">
          <ac:chgData name="Wang, Alan" userId="f21353e6-743e-4edb-8673-89a3545342d7" providerId="ADAL" clId="{18C3EAB1-CFD0-4229-9493-74C9AD8F7C9E}" dt="2024-06-24T02:23:42.413" v="310" actId="408"/>
          <ac:cxnSpMkLst>
            <pc:docMk/>
            <pc:sldMk cId="2359463318" sldId="281"/>
            <ac:cxnSpMk id="76" creationId="{9C60DC6F-E129-4D09-1AF6-9C9ACDC90E64}"/>
          </ac:cxnSpMkLst>
        </pc:cxnChg>
      </pc:sldChg>
      <pc:sldChg chg="del modNotesTx">
        <pc:chgData name="Wang, Alan" userId="f21353e6-743e-4edb-8673-89a3545342d7" providerId="ADAL" clId="{18C3EAB1-CFD0-4229-9493-74C9AD8F7C9E}" dt="2024-06-24T03:18:46.839" v="860" actId="47"/>
        <pc:sldMkLst>
          <pc:docMk/>
          <pc:sldMk cId="1221928812" sldId="9219"/>
        </pc:sldMkLst>
      </pc:sldChg>
      <pc:sldChg chg="del">
        <pc:chgData name="Wang, Alan" userId="f21353e6-743e-4edb-8673-89a3545342d7" providerId="ADAL" clId="{18C3EAB1-CFD0-4229-9493-74C9AD8F7C9E}" dt="2024-06-24T03:18:47.777" v="861" actId="47"/>
        <pc:sldMkLst>
          <pc:docMk/>
          <pc:sldMk cId="2583023099" sldId="9232"/>
        </pc:sldMkLst>
      </pc:sldChg>
      <pc:sldChg chg="addSp delSp modSp mod ord modNotesTx">
        <pc:chgData name="Wang, Alan" userId="f21353e6-743e-4edb-8673-89a3545342d7" providerId="ADAL" clId="{18C3EAB1-CFD0-4229-9493-74C9AD8F7C9E}" dt="2024-06-24T03:18:27.889" v="857" actId="164"/>
        <pc:sldMkLst>
          <pc:docMk/>
          <pc:sldMk cId="1411688757" sldId="9267"/>
        </pc:sldMkLst>
        <pc:spChg chg="add mod">
          <ac:chgData name="Wang, Alan" userId="f21353e6-743e-4edb-8673-89a3545342d7" providerId="ADAL" clId="{18C3EAB1-CFD0-4229-9493-74C9AD8F7C9E}" dt="2024-06-24T03:02:32.455" v="790" actId="1076"/>
          <ac:spMkLst>
            <pc:docMk/>
            <pc:sldMk cId="1411688757" sldId="9267"/>
            <ac:spMk id="2" creationId="{F4ADC458-1721-20DE-DE89-09897B0B5B82}"/>
          </ac:spMkLst>
        </pc:spChg>
        <pc:spChg chg="add mod topLvl">
          <ac:chgData name="Wang, Alan" userId="f21353e6-743e-4edb-8673-89a3545342d7" providerId="ADAL" clId="{18C3EAB1-CFD0-4229-9493-74C9AD8F7C9E}" dt="2024-06-24T03:18:27.889" v="857" actId="164"/>
          <ac:spMkLst>
            <pc:docMk/>
            <pc:sldMk cId="1411688757" sldId="9267"/>
            <ac:spMk id="4" creationId="{E59DFE8D-3FFB-BA8C-BDC9-CD41DC82129E}"/>
          </ac:spMkLst>
        </pc:spChg>
        <pc:spChg chg="mod">
          <ac:chgData name="Wang, Alan" userId="f21353e6-743e-4edb-8673-89a3545342d7" providerId="ADAL" clId="{18C3EAB1-CFD0-4229-9493-74C9AD8F7C9E}" dt="2024-06-24T02:34:28.865" v="434" actId="20577"/>
          <ac:spMkLst>
            <pc:docMk/>
            <pc:sldMk cId="1411688757" sldId="9267"/>
            <ac:spMk id="8" creationId="{866ED61B-8EED-A2BD-5040-3988125D3A35}"/>
          </ac:spMkLst>
        </pc:spChg>
        <pc:spChg chg="mod topLvl">
          <ac:chgData name="Wang, Alan" userId="f21353e6-743e-4edb-8673-89a3545342d7" providerId="ADAL" clId="{18C3EAB1-CFD0-4229-9493-74C9AD8F7C9E}" dt="2024-06-24T03:18:27.889" v="857" actId="164"/>
          <ac:spMkLst>
            <pc:docMk/>
            <pc:sldMk cId="1411688757" sldId="9267"/>
            <ac:spMk id="9" creationId="{68807E62-B5B2-BFFD-B861-B95529947E0B}"/>
          </ac:spMkLst>
        </pc:spChg>
        <pc:spChg chg="mod topLvl">
          <ac:chgData name="Wang, Alan" userId="f21353e6-743e-4edb-8673-89a3545342d7" providerId="ADAL" clId="{18C3EAB1-CFD0-4229-9493-74C9AD8F7C9E}" dt="2024-06-24T03:18:27.889" v="857" actId="164"/>
          <ac:spMkLst>
            <pc:docMk/>
            <pc:sldMk cId="1411688757" sldId="9267"/>
            <ac:spMk id="19" creationId="{6524B71C-F36E-225E-CB09-40ECAD053645}"/>
          </ac:spMkLst>
        </pc:spChg>
        <pc:spChg chg="del mod">
          <ac:chgData name="Wang, Alan" userId="f21353e6-743e-4edb-8673-89a3545342d7" providerId="ADAL" clId="{18C3EAB1-CFD0-4229-9493-74C9AD8F7C9E}" dt="2024-06-24T02:59:09.903" v="669" actId="478"/>
          <ac:spMkLst>
            <pc:docMk/>
            <pc:sldMk cId="1411688757" sldId="9267"/>
            <ac:spMk id="26" creationId="{8F331A3B-0403-AF37-8EA6-C9661C982568}"/>
          </ac:spMkLst>
        </pc:spChg>
        <pc:spChg chg="mod topLvl">
          <ac:chgData name="Wang, Alan" userId="f21353e6-743e-4edb-8673-89a3545342d7" providerId="ADAL" clId="{18C3EAB1-CFD0-4229-9493-74C9AD8F7C9E}" dt="2024-06-24T03:18:12.832" v="855" actId="165"/>
          <ac:spMkLst>
            <pc:docMk/>
            <pc:sldMk cId="1411688757" sldId="9267"/>
            <ac:spMk id="27" creationId="{B3FC901A-A4D1-5EA1-0C97-ED6C3B0F2B00}"/>
          </ac:spMkLst>
        </pc:spChg>
        <pc:spChg chg="mod topLvl">
          <ac:chgData name="Wang, Alan" userId="f21353e6-743e-4edb-8673-89a3545342d7" providerId="ADAL" clId="{18C3EAB1-CFD0-4229-9493-74C9AD8F7C9E}" dt="2024-06-24T03:18:27.889" v="857" actId="164"/>
          <ac:spMkLst>
            <pc:docMk/>
            <pc:sldMk cId="1411688757" sldId="9267"/>
            <ac:spMk id="31" creationId="{A59B3286-D489-4D2E-8B2D-21D217D731F0}"/>
          </ac:spMkLst>
        </pc:spChg>
        <pc:spChg chg="mod topLvl">
          <ac:chgData name="Wang, Alan" userId="f21353e6-743e-4edb-8673-89a3545342d7" providerId="ADAL" clId="{18C3EAB1-CFD0-4229-9493-74C9AD8F7C9E}" dt="2024-06-24T03:18:27.889" v="857" actId="164"/>
          <ac:spMkLst>
            <pc:docMk/>
            <pc:sldMk cId="1411688757" sldId="9267"/>
            <ac:spMk id="32" creationId="{CD622208-8CBB-1A8D-DD01-E0089CDE3AF0}"/>
          </ac:spMkLst>
        </pc:spChg>
        <pc:grpChg chg="add del mod">
          <ac:chgData name="Wang, Alan" userId="f21353e6-743e-4edb-8673-89a3545342d7" providerId="ADAL" clId="{18C3EAB1-CFD0-4229-9493-74C9AD8F7C9E}" dt="2024-06-24T03:18:09.113" v="854" actId="165"/>
          <ac:grpSpMkLst>
            <pc:docMk/>
            <pc:sldMk cId="1411688757" sldId="9267"/>
            <ac:grpSpMk id="6" creationId="{85D04CEB-B005-820F-EA7E-44FF8221ACC2}"/>
          </ac:grpSpMkLst>
        </pc:grpChg>
        <pc:grpChg chg="add del mod">
          <ac:chgData name="Wang, Alan" userId="f21353e6-743e-4edb-8673-89a3545342d7" providerId="ADAL" clId="{18C3EAB1-CFD0-4229-9493-74C9AD8F7C9E}" dt="2024-06-24T03:18:12.832" v="855" actId="165"/>
          <ac:grpSpMkLst>
            <pc:docMk/>
            <pc:sldMk cId="1411688757" sldId="9267"/>
            <ac:grpSpMk id="7" creationId="{C2EDA992-A811-BC45-5B62-A6D74FB993F7}"/>
          </ac:grpSpMkLst>
        </pc:grpChg>
        <pc:grpChg chg="add del mod">
          <ac:chgData name="Wang, Alan" userId="f21353e6-743e-4edb-8673-89a3545342d7" providerId="ADAL" clId="{18C3EAB1-CFD0-4229-9493-74C9AD8F7C9E}" dt="2024-06-24T03:18:17.041" v="856" actId="165"/>
          <ac:grpSpMkLst>
            <pc:docMk/>
            <pc:sldMk cId="1411688757" sldId="9267"/>
            <ac:grpSpMk id="10" creationId="{2AE32208-BF80-0E68-9EE4-5B426F5F8F44}"/>
          </ac:grpSpMkLst>
        </pc:grpChg>
        <pc:grpChg chg="del mod">
          <ac:chgData name="Wang, Alan" userId="f21353e6-743e-4edb-8673-89a3545342d7" providerId="ADAL" clId="{18C3EAB1-CFD0-4229-9493-74C9AD8F7C9E}" dt="2024-06-24T02:59:06.150" v="668" actId="165"/>
          <ac:grpSpMkLst>
            <pc:docMk/>
            <pc:sldMk cId="1411688757" sldId="9267"/>
            <ac:grpSpMk id="24" creationId="{2641C883-2B38-E323-8696-ACEED2AA870A}"/>
          </ac:grpSpMkLst>
        </pc:grpChg>
        <pc:grpChg chg="del mod">
          <ac:chgData name="Wang, Alan" userId="f21353e6-743e-4edb-8673-89a3545342d7" providerId="ADAL" clId="{18C3EAB1-CFD0-4229-9493-74C9AD8F7C9E}" dt="2024-06-24T03:00:43.270" v="722" actId="165"/>
          <ac:grpSpMkLst>
            <pc:docMk/>
            <pc:sldMk cId="1411688757" sldId="9267"/>
            <ac:grpSpMk id="30" creationId="{133A6E11-30F5-AEAF-8782-370B63194460}"/>
          </ac:grpSpMkLst>
        </pc:grpChg>
        <pc:grpChg chg="add mod">
          <ac:chgData name="Wang, Alan" userId="f21353e6-743e-4edb-8673-89a3545342d7" providerId="ADAL" clId="{18C3EAB1-CFD0-4229-9493-74C9AD8F7C9E}" dt="2024-06-24T03:18:27.889" v="857" actId="164"/>
          <ac:grpSpMkLst>
            <pc:docMk/>
            <pc:sldMk cId="1411688757" sldId="9267"/>
            <ac:grpSpMk id="35" creationId="{773743F5-7D76-7FAD-6172-8E4D414EE931}"/>
          </ac:grpSpMkLst>
        </pc:grpChg>
        <pc:picChg chg="add mod">
          <ac:chgData name="Wang, Alan" userId="f21353e6-743e-4edb-8673-89a3545342d7" providerId="ADAL" clId="{18C3EAB1-CFD0-4229-9493-74C9AD8F7C9E}" dt="2024-06-24T03:13:41.070" v="837" actId="555"/>
          <ac:picMkLst>
            <pc:docMk/>
            <pc:sldMk cId="1411688757" sldId="9267"/>
            <ac:picMk id="12" creationId="{340DA211-917B-96AD-D911-D10B20DEFD1C}"/>
          </ac:picMkLst>
        </pc:picChg>
        <pc:picChg chg="add mod">
          <ac:chgData name="Wang, Alan" userId="f21353e6-743e-4edb-8673-89a3545342d7" providerId="ADAL" clId="{18C3EAB1-CFD0-4229-9493-74C9AD8F7C9E}" dt="2024-06-24T03:11:15.385" v="829" actId="1076"/>
          <ac:picMkLst>
            <pc:docMk/>
            <pc:sldMk cId="1411688757" sldId="9267"/>
            <ac:picMk id="14" creationId="{869C5C76-359D-58A4-0280-AD2887972CDA}"/>
          </ac:picMkLst>
        </pc:picChg>
        <pc:picChg chg="del mod">
          <ac:chgData name="Wang, Alan" userId="f21353e6-743e-4edb-8673-89a3545342d7" providerId="ADAL" clId="{18C3EAB1-CFD0-4229-9493-74C9AD8F7C9E}" dt="2024-06-24T02:55:54.113" v="630" actId="478"/>
          <ac:picMkLst>
            <pc:docMk/>
            <pc:sldMk cId="1411688757" sldId="9267"/>
            <ac:picMk id="15" creationId="{1C874412-9C73-1671-995A-988E0BFE32B0}"/>
          </ac:picMkLst>
        </pc:picChg>
        <pc:picChg chg="del mod">
          <ac:chgData name="Wang, Alan" userId="f21353e6-743e-4edb-8673-89a3545342d7" providerId="ADAL" clId="{18C3EAB1-CFD0-4229-9493-74C9AD8F7C9E}" dt="2024-06-24T02:55:56.004" v="631" actId="478"/>
          <ac:picMkLst>
            <pc:docMk/>
            <pc:sldMk cId="1411688757" sldId="9267"/>
            <ac:picMk id="17" creationId="{99C07477-B5BB-ADB2-5682-DC8BCF2E676E}"/>
          </ac:picMkLst>
        </pc:picChg>
        <pc:picChg chg="add mod">
          <ac:chgData name="Wang, Alan" userId="f21353e6-743e-4edb-8673-89a3545342d7" providerId="ADAL" clId="{18C3EAB1-CFD0-4229-9493-74C9AD8F7C9E}" dt="2024-06-24T03:13:41.070" v="837" actId="555"/>
          <ac:picMkLst>
            <pc:docMk/>
            <pc:sldMk cId="1411688757" sldId="9267"/>
            <ac:picMk id="18" creationId="{F0B60784-76BE-E52E-481A-FFCCE18BA16E}"/>
          </ac:picMkLst>
        </pc:picChg>
        <pc:picChg chg="add mod">
          <ac:chgData name="Wang, Alan" userId="f21353e6-743e-4edb-8673-89a3545342d7" providerId="ADAL" clId="{18C3EAB1-CFD0-4229-9493-74C9AD8F7C9E}" dt="2024-06-24T03:18:27.889" v="857" actId="164"/>
          <ac:picMkLst>
            <pc:docMk/>
            <pc:sldMk cId="1411688757" sldId="9267"/>
            <ac:picMk id="21" creationId="{0974C2FE-90EB-9484-BABB-A8F0610EF6C6}"/>
          </ac:picMkLst>
        </pc:picChg>
        <pc:picChg chg="add mod">
          <ac:chgData name="Wang, Alan" userId="f21353e6-743e-4edb-8673-89a3545342d7" providerId="ADAL" clId="{18C3EAB1-CFD0-4229-9493-74C9AD8F7C9E}" dt="2024-06-24T03:18:27.889" v="857" actId="164"/>
          <ac:picMkLst>
            <pc:docMk/>
            <pc:sldMk cId="1411688757" sldId="9267"/>
            <ac:picMk id="25" creationId="{089FF970-34FA-E7F7-6CFD-2F87C6272F2B}"/>
          </ac:picMkLst>
        </pc:picChg>
        <pc:picChg chg="add mod">
          <ac:chgData name="Wang, Alan" userId="f21353e6-743e-4edb-8673-89a3545342d7" providerId="ADAL" clId="{18C3EAB1-CFD0-4229-9493-74C9AD8F7C9E}" dt="2024-06-24T03:18:27.889" v="857" actId="164"/>
          <ac:picMkLst>
            <pc:docMk/>
            <pc:sldMk cId="1411688757" sldId="9267"/>
            <ac:picMk id="34" creationId="{DD0B0B93-163B-0711-C8B1-723EEDCBC5CE}"/>
          </ac:picMkLst>
        </pc:picChg>
        <pc:cxnChg chg="mod topLvl">
          <ac:chgData name="Wang, Alan" userId="f21353e6-743e-4edb-8673-89a3545342d7" providerId="ADAL" clId="{18C3EAB1-CFD0-4229-9493-74C9AD8F7C9E}" dt="2024-06-24T03:18:27.889" v="857" actId="164"/>
          <ac:cxnSpMkLst>
            <pc:docMk/>
            <pc:sldMk cId="1411688757" sldId="9267"/>
            <ac:cxnSpMk id="22" creationId="{7BAA85BF-CCB4-91F0-84E7-0E502146548F}"/>
          </ac:cxnSpMkLst>
        </pc:cxnChg>
        <pc:cxnChg chg="mod topLvl">
          <ac:chgData name="Wang, Alan" userId="f21353e6-743e-4edb-8673-89a3545342d7" providerId="ADAL" clId="{18C3EAB1-CFD0-4229-9493-74C9AD8F7C9E}" dt="2024-06-24T03:18:27.889" v="857" actId="164"/>
          <ac:cxnSpMkLst>
            <pc:docMk/>
            <pc:sldMk cId="1411688757" sldId="9267"/>
            <ac:cxnSpMk id="28" creationId="{E33C0BE4-C4D2-C384-547B-3B24A80EB984}"/>
          </ac:cxnSpMkLst>
        </pc:cxnChg>
        <pc:cxnChg chg="mod topLvl">
          <ac:chgData name="Wang, Alan" userId="f21353e6-743e-4edb-8673-89a3545342d7" providerId="ADAL" clId="{18C3EAB1-CFD0-4229-9493-74C9AD8F7C9E}" dt="2024-06-24T03:18:27.889" v="857" actId="164"/>
          <ac:cxnSpMkLst>
            <pc:docMk/>
            <pc:sldMk cId="1411688757" sldId="9267"/>
            <ac:cxnSpMk id="33" creationId="{10669864-0038-9621-BC7F-8BA575C39E83}"/>
          </ac:cxnSpMkLst>
        </pc:cxnChg>
      </pc:sldChg>
      <pc:sldChg chg="del">
        <pc:chgData name="Wang, Alan" userId="f21353e6-743e-4edb-8673-89a3545342d7" providerId="ADAL" clId="{18C3EAB1-CFD0-4229-9493-74C9AD8F7C9E}" dt="2024-06-24T03:18:39.553" v="858" actId="47"/>
        <pc:sldMkLst>
          <pc:docMk/>
          <pc:sldMk cId="964066095" sldId="9268"/>
        </pc:sldMkLst>
      </pc:sldChg>
      <pc:sldChg chg="addSp delSp modSp mod">
        <pc:chgData name="Wang, Alan" userId="f21353e6-743e-4edb-8673-89a3545342d7" providerId="ADAL" clId="{18C3EAB1-CFD0-4229-9493-74C9AD8F7C9E}" dt="2024-06-24T02:35:05.246" v="486" actId="113"/>
        <pc:sldMkLst>
          <pc:docMk/>
          <pc:sldMk cId="2838099993" sldId="9269"/>
        </pc:sldMkLst>
        <pc:spChg chg="mod">
          <ac:chgData name="Wang, Alan" userId="f21353e6-743e-4edb-8673-89a3545342d7" providerId="ADAL" clId="{18C3EAB1-CFD0-4229-9493-74C9AD8F7C9E}" dt="2024-06-24T02:35:05.246" v="486" actId="113"/>
          <ac:spMkLst>
            <pc:docMk/>
            <pc:sldMk cId="2838099993" sldId="9269"/>
            <ac:spMk id="3" creationId="{C284C4EC-4851-4310-9E01-E7E4E9501A95}"/>
          </ac:spMkLst>
        </pc:spChg>
        <pc:spChg chg="mod">
          <ac:chgData name="Wang, Alan" userId="f21353e6-743e-4edb-8673-89a3545342d7" providerId="ADAL" clId="{18C3EAB1-CFD0-4229-9493-74C9AD8F7C9E}" dt="2024-06-24T02:29:01.144" v="373" actId="164"/>
          <ac:spMkLst>
            <pc:docMk/>
            <pc:sldMk cId="2838099993" sldId="9269"/>
            <ac:spMk id="5" creationId="{C23C2D16-2F78-0BF3-2B12-536E6C5C3255}"/>
          </ac:spMkLst>
        </pc:spChg>
        <pc:spChg chg="mod">
          <ac:chgData name="Wang, Alan" userId="f21353e6-743e-4edb-8673-89a3545342d7" providerId="ADAL" clId="{18C3EAB1-CFD0-4229-9493-74C9AD8F7C9E}" dt="2024-06-24T02:29:01.144" v="373" actId="164"/>
          <ac:spMkLst>
            <pc:docMk/>
            <pc:sldMk cId="2838099993" sldId="9269"/>
            <ac:spMk id="6" creationId="{00AA5918-B983-AE2F-6C92-D2FAB46F18C4}"/>
          </ac:spMkLst>
        </pc:spChg>
        <pc:spChg chg="mod">
          <ac:chgData name="Wang, Alan" userId="f21353e6-743e-4edb-8673-89a3545342d7" providerId="ADAL" clId="{18C3EAB1-CFD0-4229-9493-74C9AD8F7C9E}" dt="2024-06-24T02:29:01.144" v="373" actId="164"/>
          <ac:spMkLst>
            <pc:docMk/>
            <pc:sldMk cId="2838099993" sldId="9269"/>
            <ac:spMk id="8" creationId="{4A7EF741-69A0-27D1-73BE-DE4C8CEF29B4}"/>
          </ac:spMkLst>
        </pc:spChg>
        <pc:spChg chg="add mod ord">
          <ac:chgData name="Wang, Alan" userId="f21353e6-743e-4edb-8673-89a3545342d7" providerId="ADAL" clId="{18C3EAB1-CFD0-4229-9493-74C9AD8F7C9E}" dt="2024-06-24T02:29:01.144" v="373" actId="164"/>
          <ac:spMkLst>
            <pc:docMk/>
            <pc:sldMk cId="2838099993" sldId="9269"/>
            <ac:spMk id="11" creationId="{41F7E4E5-2277-23E7-FC86-8F74EE3D2C98}"/>
          </ac:spMkLst>
        </pc:spChg>
        <pc:spChg chg="add mod">
          <ac:chgData name="Wang, Alan" userId="f21353e6-743e-4edb-8673-89a3545342d7" providerId="ADAL" clId="{18C3EAB1-CFD0-4229-9493-74C9AD8F7C9E}" dt="2024-06-24T02:29:01.144" v="373" actId="164"/>
          <ac:spMkLst>
            <pc:docMk/>
            <pc:sldMk cId="2838099993" sldId="9269"/>
            <ac:spMk id="12" creationId="{BE86C112-4D2B-1F10-2BE3-3CE167325794}"/>
          </ac:spMkLst>
        </pc:spChg>
        <pc:spChg chg="add mod">
          <ac:chgData name="Wang, Alan" userId="f21353e6-743e-4edb-8673-89a3545342d7" providerId="ADAL" clId="{18C3EAB1-CFD0-4229-9493-74C9AD8F7C9E}" dt="2024-06-24T02:29:01.144" v="373" actId="164"/>
          <ac:spMkLst>
            <pc:docMk/>
            <pc:sldMk cId="2838099993" sldId="9269"/>
            <ac:spMk id="13" creationId="{14B3F9DC-B253-E87C-5603-17A461DA0E5F}"/>
          </ac:spMkLst>
        </pc:spChg>
        <pc:spChg chg="mod">
          <ac:chgData name="Wang, Alan" userId="f21353e6-743e-4edb-8673-89a3545342d7" providerId="ADAL" clId="{18C3EAB1-CFD0-4229-9493-74C9AD8F7C9E}" dt="2024-06-24T02:29:01.144" v="373" actId="164"/>
          <ac:spMkLst>
            <pc:docMk/>
            <pc:sldMk cId="2838099993" sldId="9269"/>
            <ac:spMk id="14" creationId="{7ABC6753-2F11-959D-1689-9E52DA820AF3}"/>
          </ac:spMkLst>
        </pc:spChg>
        <pc:spChg chg="mod">
          <ac:chgData name="Wang, Alan" userId="f21353e6-743e-4edb-8673-89a3545342d7" providerId="ADAL" clId="{18C3EAB1-CFD0-4229-9493-74C9AD8F7C9E}" dt="2024-06-24T02:29:01.144" v="373" actId="164"/>
          <ac:spMkLst>
            <pc:docMk/>
            <pc:sldMk cId="2838099993" sldId="9269"/>
            <ac:spMk id="15" creationId="{5F2F556F-6690-1924-5083-400CDCF244FE}"/>
          </ac:spMkLst>
        </pc:spChg>
        <pc:spChg chg="mod">
          <ac:chgData name="Wang, Alan" userId="f21353e6-743e-4edb-8673-89a3545342d7" providerId="ADAL" clId="{18C3EAB1-CFD0-4229-9493-74C9AD8F7C9E}" dt="2024-06-24T02:29:01.144" v="373" actId="164"/>
          <ac:spMkLst>
            <pc:docMk/>
            <pc:sldMk cId="2838099993" sldId="9269"/>
            <ac:spMk id="16" creationId="{465BEF2A-F3F1-8679-D79A-54C5A3AEAFCB}"/>
          </ac:spMkLst>
        </pc:spChg>
        <pc:spChg chg="mod">
          <ac:chgData name="Wang, Alan" userId="f21353e6-743e-4edb-8673-89a3545342d7" providerId="ADAL" clId="{18C3EAB1-CFD0-4229-9493-74C9AD8F7C9E}" dt="2024-06-24T02:29:01.144" v="373" actId="164"/>
          <ac:spMkLst>
            <pc:docMk/>
            <pc:sldMk cId="2838099993" sldId="9269"/>
            <ac:spMk id="18" creationId="{899B7D49-66E8-7A3D-15E7-774A9B881E71}"/>
          </ac:spMkLst>
        </pc:spChg>
        <pc:spChg chg="mod">
          <ac:chgData name="Wang, Alan" userId="f21353e6-743e-4edb-8673-89a3545342d7" providerId="ADAL" clId="{18C3EAB1-CFD0-4229-9493-74C9AD8F7C9E}" dt="2024-06-24T02:29:01.144" v="373" actId="164"/>
          <ac:spMkLst>
            <pc:docMk/>
            <pc:sldMk cId="2838099993" sldId="9269"/>
            <ac:spMk id="19" creationId="{E6241620-8094-EC58-A319-B08F19E6EF0F}"/>
          </ac:spMkLst>
        </pc:spChg>
        <pc:spChg chg="add del mod">
          <ac:chgData name="Wang, Alan" userId="f21353e6-743e-4edb-8673-89a3545342d7" providerId="ADAL" clId="{18C3EAB1-CFD0-4229-9493-74C9AD8F7C9E}" dt="2024-06-24T01:32:45.178" v="137" actId="478"/>
          <ac:spMkLst>
            <pc:docMk/>
            <pc:sldMk cId="2838099993" sldId="9269"/>
            <ac:spMk id="26" creationId="{15EBC0C5-0D2F-D70E-A59D-9A762A79EED0}"/>
          </ac:spMkLst>
        </pc:spChg>
        <pc:spChg chg="add del mod">
          <ac:chgData name="Wang, Alan" userId="f21353e6-743e-4edb-8673-89a3545342d7" providerId="ADAL" clId="{18C3EAB1-CFD0-4229-9493-74C9AD8F7C9E}" dt="2024-06-24T01:32:51.806" v="138" actId="478"/>
          <ac:spMkLst>
            <pc:docMk/>
            <pc:sldMk cId="2838099993" sldId="9269"/>
            <ac:spMk id="28" creationId="{91DDA03D-A687-25E3-BCE9-9D56201C1155}"/>
          </ac:spMkLst>
        </pc:spChg>
        <pc:spChg chg="add del mod">
          <ac:chgData name="Wang, Alan" userId="f21353e6-743e-4edb-8673-89a3545342d7" providerId="ADAL" clId="{18C3EAB1-CFD0-4229-9493-74C9AD8F7C9E}" dt="2024-06-21T09:06:48.596" v="45" actId="478"/>
          <ac:spMkLst>
            <pc:docMk/>
            <pc:sldMk cId="2838099993" sldId="9269"/>
            <ac:spMk id="29" creationId="{BA41FBF3-19B8-6E6C-ED04-295D8D354E96}"/>
          </ac:spMkLst>
        </pc:spChg>
        <pc:spChg chg="add mod">
          <ac:chgData name="Wang, Alan" userId="f21353e6-743e-4edb-8673-89a3545342d7" providerId="ADAL" clId="{18C3EAB1-CFD0-4229-9493-74C9AD8F7C9E}" dt="2024-06-24T02:29:01.144" v="373" actId="164"/>
          <ac:spMkLst>
            <pc:docMk/>
            <pc:sldMk cId="2838099993" sldId="9269"/>
            <ac:spMk id="30" creationId="{D4306DFD-8DBF-E98F-43F5-4D59FD043FB3}"/>
          </ac:spMkLst>
        </pc:spChg>
        <pc:spChg chg="add del mod">
          <ac:chgData name="Wang, Alan" userId="f21353e6-743e-4edb-8673-89a3545342d7" providerId="ADAL" clId="{18C3EAB1-CFD0-4229-9493-74C9AD8F7C9E}" dt="2024-06-21T09:56:37.601" v="136" actId="478"/>
          <ac:spMkLst>
            <pc:docMk/>
            <pc:sldMk cId="2838099993" sldId="9269"/>
            <ac:spMk id="32" creationId="{76C4A5F5-2E4B-FFEB-A0CB-58B2EBF61309}"/>
          </ac:spMkLst>
        </pc:spChg>
        <pc:spChg chg="mod">
          <ac:chgData name="Wang, Alan" userId="f21353e6-743e-4edb-8673-89a3545342d7" providerId="ADAL" clId="{18C3EAB1-CFD0-4229-9493-74C9AD8F7C9E}" dt="2024-06-24T02:29:01.144" v="373" actId="164"/>
          <ac:spMkLst>
            <pc:docMk/>
            <pc:sldMk cId="2838099993" sldId="9269"/>
            <ac:spMk id="40" creationId="{0C0351C8-E317-4D69-99F1-E5575C5D6F31}"/>
          </ac:spMkLst>
        </pc:spChg>
        <pc:spChg chg="add mod">
          <ac:chgData name="Wang, Alan" userId="f21353e6-743e-4edb-8673-89a3545342d7" providerId="ADAL" clId="{18C3EAB1-CFD0-4229-9493-74C9AD8F7C9E}" dt="2024-06-24T02:29:01.144" v="373" actId="164"/>
          <ac:spMkLst>
            <pc:docMk/>
            <pc:sldMk cId="2838099993" sldId="9269"/>
            <ac:spMk id="43" creationId="{F1DBA25B-EB72-B6A6-7CFD-F78C98691062}"/>
          </ac:spMkLst>
        </pc:spChg>
        <pc:spChg chg="mod ord">
          <ac:chgData name="Wang, Alan" userId="f21353e6-743e-4edb-8673-89a3545342d7" providerId="ADAL" clId="{18C3EAB1-CFD0-4229-9493-74C9AD8F7C9E}" dt="2024-06-24T02:29:01.144" v="373" actId="164"/>
          <ac:spMkLst>
            <pc:docMk/>
            <pc:sldMk cId="2838099993" sldId="9269"/>
            <ac:spMk id="54" creationId="{F5DAC984-25A4-6741-C615-7453871088E0}"/>
          </ac:spMkLst>
        </pc:spChg>
        <pc:spChg chg="add del mod">
          <ac:chgData name="Wang, Alan" userId="f21353e6-743e-4edb-8673-89a3545342d7" providerId="ADAL" clId="{18C3EAB1-CFD0-4229-9493-74C9AD8F7C9E}" dt="2024-06-24T02:26:22.661" v="322" actId="478"/>
          <ac:spMkLst>
            <pc:docMk/>
            <pc:sldMk cId="2838099993" sldId="9269"/>
            <ac:spMk id="66" creationId="{8EA7EB0F-BC28-80A1-3A5C-0624ABFD4752}"/>
          </ac:spMkLst>
        </pc:spChg>
        <pc:spChg chg="add mod topLvl">
          <ac:chgData name="Wang, Alan" userId="f21353e6-743e-4edb-8673-89a3545342d7" providerId="ADAL" clId="{18C3EAB1-CFD0-4229-9493-74C9AD8F7C9E}" dt="2024-06-24T02:28:37.248" v="363" actId="338"/>
          <ac:spMkLst>
            <pc:docMk/>
            <pc:sldMk cId="2838099993" sldId="9269"/>
            <ac:spMk id="67" creationId="{00BC4189-1FB7-5038-17F4-E3EE18192071}"/>
          </ac:spMkLst>
        </pc:spChg>
        <pc:spChg chg="del">
          <ac:chgData name="Wang, Alan" userId="f21353e6-743e-4edb-8673-89a3545342d7" providerId="ADAL" clId="{18C3EAB1-CFD0-4229-9493-74C9AD8F7C9E}" dt="2024-06-24T01:48:01.791" v="142" actId="478"/>
          <ac:spMkLst>
            <pc:docMk/>
            <pc:sldMk cId="2838099993" sldId="9269"/>
            <ac:spMk id="79" creationId="{762962EF-671D-4893-9FF3-48EA43D90B30}"/>
          </ac:spMkLst>
        </pc:spChg>
        <pc:spChg chg="mod">
          <ac:chgData name="Wang, Alan" userId="f21353e6-743e-4edb-8673-89a3545342d7" providerId="ADAL" clId="{18C3EAB1-CFD0-4229-9493-74C9AD8F7C9E}" dt="2024-06-24T02:29:01.144" v="373" actId="164"/>
          <ac:spMkLst>
            <pc:docMk/>
            <pc:sldMk cId="2838099993" sldId="9269"/>
            <ac:spMk id="109" creationId="{9C4973F2-AF28-C7B2-425E-EF09012127CF}"/>
          </ac:spMkLst>
        </pc:spChg>
        <pc:spChg chg="del">
          <ac:chgData name="Wang, Alan" userId="f21353e6-743e-4edb-8673-89a3545342d7" providerId="ADAL" clId="{18C3EAB1-CFD0-4229-9493-74C9AD8F7C9E}" dt="2024-06-24T02:03:22.945" v="177" actId="478"/>
          <ac:spMkLst>
            <pc:docMk/>
            <pc:sldMk cId="2838099993" sldId="9269"/>
            <ac:spMk id="118" creationId="{1E5EF89B-2777-566B-A080-CCFB69FF3153}"/>
          </ac:spMkLst>
        </pc:spChg>
        <pc:grpChg chg="add del mod">
          <ac:chgData name="Wang, Alan" userId="f21353e6-743e-4edb-8673-89a3545342d7" providerId="ADAL" clId="{18C3EAB1-CFD0-4229-9493-74C9AD8F7C9E}" dt="2024-06-24T02:28:28.499" v="362" actId="165"/>
          <ac:grpSpMkLst>
            <pc:docMk/>
            <pc:sldMk cId="2838099993" sldId="9269"/>
            <ac:grpSpMk id="68" creationId="{51BBA06A-910F-269F-E741-EA04DA93BAEF}"/>
          </ac:grpSpMkLst>
        </pc:grpChg>
        <pc:grpChg chg="add mod">
          <ac:chgData name="Wang, Alan" userId="f21353e6-743e-4edb-8673-89a3545342d7" providerId="ADAL" clId="{18C3EAB1-CFD0-4229-9493-74C9AD8F7C9E}" dt="2024-06-24T02:29:01.144" v="373" actId="164"/>
          <ac:grpSpMkLst>
            <pc:docMk/>
            <pc:sldMk cId="2838099993" sldId="9269"/>
            <ac:grpSpMk id="69" creationId="{2B4B529C-2265-AF1B-18FB-9073A9ADE29D}"/>
          </ac:grpSpMkLst>
        </pc:grpChg>
        <pc:grpChg chg="add mod">
          <ac:chgData name="Wang, Alan" userId="f21353e6-743e-4edb-8673-89a3545342d7" providerId="ADAL" clId="{18C3EAB1-CFD0-4229-9493-74C9AD8F7C9E}" dt="2024-06-24T02:29:05.347" v="374" actId="1076"/>
          <ac:grpSpMkLst>
            <pc:docMk/>
            <pc:sldMk cId="2838099993" sldId="9269"/>
            <ac:grpSpMk id="70" creationId="{5C8D2885-751B-2B50-25B8-6BA3EFF3FD66}"/>
          </ac:grpSpMkLst>
        </pc:grpChg>
        <pc:picChg chg="add del mod topLvl">
          <ac:chgData name="Wang, Alan" userId="f21353e6-743e-4edb-8673-89a3545342d7" providerId="ADAL" clId="{18C3EAB1-CFD0-4229-9493-74C9AD8F7C9E}" dt="2024-06-24T02:28:37.248" v="363" actId="338"/>
          <ac:picMkLst>
            <pc:docMk/>
            <pc:sldMk cId="2838099993" sldId="9269"/>
            <ac:picMk id="65" creationId="{4860C8CE-ED29-E420-0312-BB0A85F5DA87}"/>
          </ac:picMkLst>
        </pc:picChg>
        <pc:cxnChg chg="mod">
          <ac:chgData name="Wang, Alan" userId="f21353e6-743e-4edb-8673-89a3545342d7" providerId="ADAL" clId="{18C3EAB1-CFD0-4229-9493-74C9AD8F7C9E}" dt="2024-06-24T02:29:01.144" v="373" actId="164"/>
          <ac:cxnSpMkLst>
            <pc:docMk/>
            <pc:sldMk cId="2838099993" sldId="9269"/>
            <ac:cxnSpMk id="4" creationId="{06F10CB8-FEBA-4620-4F30-C60E3927B967}"/>
          </ac:cxnSpMkLst>
        </pc:cxnChg>
        <pc:cxnChg chg="mod">
          <ac:chgData name="Wang, Alan" userId="f21353e6-743e-4edb-8673-89a3545342d7" providerId="ADAL" clId="{18C3EAB1-CFD0-4229-9493-74C9AD8F7C9E}" dt="2024-06-24T02:29:01.144" v="373" actId="164"/>
          <ac:cxnSpMkLst>
            <pc:docMk/>
            <pc:sldMk cId="2838099993" sldId="9269"/>
            <ac:cxnSpMk id="22" creationId="{8593C234-2414-05E6-ED78-26951C3D17B3}"/>
          </ac:cxnSpMkLst>
        </pc:cxnChg>
        <pc:cxnChg chg="mod">
          <ac:chgData name="Wang, Alan" userId="f21353e6-743e-4edb-8673-89a3545342d7" providerId="ADAL" clId="{18C3EAB1-CFD0-4229-9493-74C9AD8F7C9E}" dt="2024-06-24T02:29:01.144" v="373" actId="164"/>
          <ac:cxnSpMkLst>
            <pc:docMk/>
            <pc:sldMk cId="2838099993" sldId="9269"/>
            <ac:cxnSpMk id="23" creationId="{7D4A4F17-3926-82ED-1661-ABDDC7DADD88}"/>
          </ac:cxnSpMkLst>
        </pc:cxnChg>
        <pc:cxnChg chg="mod">
          <ac:chgData name="Wang, Alan" userId="f21353e6-743e-4edb-8673-89a3545342d7" providerId="ADAL" clId="{18C3EAB1-CFD0-4229-9493-74C9AD8F7C9E}" dt="2024-06-24T02:29:01.144" v="373" actId="164"/>
          <ac:cxnSpMkLst>
            <pc:docMk/>
            <pc:sldMk cId="2838099993" sldId="9269"/>
            <ac:cxnSpMk id="27" creationId="{CEA4CDB1-1ACF-B00C-E3F7-05EAF83CBA1E}"/>
          </ac:cxnSpMkLst>
        </pc:cxnChg>
        <pc:cxnChg chg="mod">
          <ac:chgData name="Wang, Alan" userId="f21353e6-743e-4edb-8673-89a3545342d7" providerId="ADAL" clId="{18C3EAB1-CFD0-4229-9493-74C9AD8F7C9E}" dt="2024-06-24T02:29:01.144" v="373" actId="164"/>
          <ac:cxnSpMkLst>
            <pc:docMk/>
            <pc:sldMk cId="2838099993" sldId="9269"/>
            <ac:cxnSpMk id="31" creationId="{3FA2A2FB-4739-649A-D83F-66AC2C5D0B25}"/>
          </ac:cxnSpMkLst>
        </pc:cxnChg>
        <pc:cxnChg chg="mod">
          <ac:chgData name="Wang, Alan" userId="f21353e6-743e-4edb-8673-89a3545342d7" providerId="ADAL" clId="{18C3EAB1-CFD0-4229-9493-74C9AD8F7C9E}" dt="2024-06-24T02:29:01.144" v="373" actId="164"/>
          <ac:cxnSpMkLst>
            <pc:docMk/>
            <pc:sldMk cId="2838099993" sldId="9269"/>
            <ac:cxnSpMk id="38" creationId="{A148B177-4A33-43CA-A6C2-347E7D16F47C}"/>
          </ac:cxnSpMkLst>
        </pc:cxnChg>
        <pc:cxnChg chg="mod">
          <ac:chgData name="Wang, Alan" userId="f21353e6-743e-4edb-8673-89a3545342d7" providerId="ADAL" clId="{18C3EAB1-CFD0-4229-9493-74C9AD8F7C9E}" dt="2024-06-24T02:29:01.144" v="373" actId="164"/>
          <ac:cxnSpMkLst>
            <pc:docMk/>
            <pc:sldMk cId="2838099993" sldId="9269"/>
            <ac:cxnSpMk id="39" creationId="{E32D7B9D-97C4-4C5F-8D5D-17CEC35248DE}"/>
          </ac:cxnSpMkLst>
        </pc:cxnChg>
        <pc:cxnChg chg="mod">
          <ac:chgData name="Wang, Alan" userId="f21353e6-743e-4edb-8673-89a3545342d7" providerId="ADAL" clId="{18C3EAB1-CFD0-4229-9493-74C9AD8F7C9E}" dt="2024-06-24T02:29:01.144" v="373" actId="164"/>
          <ac:cxnSpMkLst>
            <pc:docMk/>
            <pc:sldMk cId="2838099993" sldId="9269"/>
            <ac:cxnSpMk id="41" creationId="{4741B065-31B8-4111-8B84-1BC88F9E73B0}"/>
          </ac:cxnSpMkLst>
        </pc:cxnChg>
        <pc:cxnChg chg="add del mod">
          <ac:chgData name="Wang, Alan" userId="f21353e6-743e-4edb-8673-89a3545342d7" providerId="ADAL" clId="{18C3EAB1-CFD0-4229-9493-74C9AD8F7C9E}" dt="2024-06-24T02:11:39.814" v="244" actId="478"/>
          <ac:cxnSpMkLst>
            <pc:docMk/>
            <pc:sldMk cId="2838099993" sldId="9269"/>
            <ac:cxnSpMk id="44" creationId="{9746E023-1302-A0BB-6491-D14DFEFD60F3}"/>
          </ac:cxnSpMkLst>
        </pc:cxnChg>
        <pc:cxnChg chg="mod">
          <ac:chgData name="Wang, Alan" userId="f21353e6-743e-4edb-8673-89a3545342d7" providerId="ADAL" clId="{18C3EAB1-CFD0-4229-9493-74C9AD8F7C9E}" dt="2024-06-24T02:29:01.144" v="373" actId="164"/>
          <ac:cxnSpMkLst>
            <pc:docMk/>
            <pc:sldMk cId="2838099993" sldId="9269"/>
            <ac:cxnSpMk id="46" creationId="{E965E4A7-A352-C21D-7C84-714AAB4085D9}"/>
          </ac:cxnSpMkLst>
        </pc:cxnChg>
        <pc:cxnChg chg="add mod">
          <ac:chgData name="Wang, Alan" userId="f21353e6-743e-4edb-8673-89a3545342d7" providerId="ADAL" clId="{18C3EAB1-CFD0-4229-9493-74C9AD8F7C9E}" dt="2024-06-24T02:29:01.144" v="373" actId="164"/>
          <ac:cxnSpMkLst>
            <pc:docMk/>
            <pc:sldMk cId="2838099993" sldId="9269"/>
            <ac:cxnSpMk id="48" creationId="{A97BD2A7-2E90-A497-1A52-D33A897F1255}"/>
          </ac:cxnSpMkLst>
        </pc:cxnChg>
        <pc:cxnChg chg="del">
          <ac:chgData name="Wang, Alan" userId="f21353e6-743e-4edb-8673-89a3545342d7" providerId="ADAL" clId="{18C3EAB1-CFD0-4229-9493-74C9AD8F7C9E}" dt="2024-06-24T01:48:15.004" v="143" actId="478"/>
          <ac:cxnSpMkLst>
            <pc:docMk/>
            <pc:sldMk cId="2838099993" sldId="9269"/>
            <ac:cxnSpMk id="50" creationId="{75D7FE6F-7291-829F-FA67-04023C348028}"/>
          </ac:cxnSpMkLst>
        </pc:cxnChg>
        <pc:cxnChg chg="mod">
          <ac:chgData name="Wang, Alan" userId="f21353e6-743e-4edb-8673-89a3545342d7" providerId="ADAL" clId="{18C3EAB1-CFD0-4229-9493-74C9AD8F7C9E}" dt="2024-06-24T02:29:01.144" v="373" actId="164"/>
          <ac:cxnSpMkLst>
            <pc:docMk/>
            <pc:sldMk cId="2838099993" sldId="9269"/>
            <ac:cxnSpMk id="112" creationId="{E60CB1A1-FDA9-45D4-439A-3B92B7D8B1B6}"/>
          </ac:cxnSpMkLst>
        </pc:cxn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62229555-16A5-42E5-AA9F-FAA6D98CA821}"/>
              </a:ext>
            </a:extLst>
          </p:cNvPr>
          <p:cNvSpPr>
            <a:spLocks noGrp="1"/>
          </p:cNvSpPr>
          <p:nvPr>
            <p:ph type="ftr" sz="quarter" idx="2"/>
          </p:nvPr>
        </p:nvSpPr>
        <p:spPr>
          <a:xfrm>
            <a:off x="476672" y="8685213"/>
            <a:ext cx="5292000" cy="216000"/>
          </a:xfrm>
          <a:prstGeom prst="rect">
            <a:avLst/>
          </a:prstGeom>
        </p:spPr>
        <p:txBody>
          <a:bodyPr vert="horz" lIns="0" tIns="0" rIns="0" bIns="0" rtlCol="0" anchor="b"/>
          <a:lstStyle>
            <a:lvl1pPr algn="l">
              <a:defRPr sz="1200"/>
            </a:lvl1pPr>
          </a:lstStyle>
          <a:p>
            <a:r>
              <a:rPr lang="en-US" sz="1000"/>
              <a:t>DB SCHENKER | First Name Surname | Department | Date ("Insert&gt; Header and Footer")</a:t>
            </a:r>
          </a:p>
        </p:txBody>
      </p:sp>
      <p:sp>
        <p:nvSpPr>
          <p:cNvPr id="5" name="Foliennummernplatzhalter 4">
            <a:extLst>
              <a:ext uri="{FF2B5EF4-FFF2-40B4-BE49-F238E27FC236}">
                <a16:creationId xmlns:a16="http://schemas.microsoft.com/office/drawing/2014/main" id="{276E7386-D43A-4656-88C8-3A9BCA087FCE}"/>
              </a:ext>
            </a:extLst>
          </p:cNvPr>
          <p:cNvSpPr>
            <a:spLocks noGrp="1"/>
          </p:cNvSpPr>
          <p:nvPr>
            <p:ph type="sldNum" sz="quarter" idx="3"/>
          </p:nvPr>
        </p:nvSpPr>
        <p:spPr>
          <a:xfrm>
            <a:off x="5841328" y="8685213"/>
            <a:ext cx="540000" cy="216000"/>
          </a:xfrm>
          <a:prstGeom prst="rect">
            <a:avLst/>
          </a:prstGeom>
        </p:spPr>
        <p:txBody>
          <a:bodyPr vert="horz" lIns="0" tIns="0" rIns="0" bIns="0" rtlCol="0" anchor="b"/>
          <a:lstStyle>
            <a:lvl1pPr algn="r">
              <a:defRPr sz="1200"/>
            </a:lvl1pPr>
          </a:lstStyle>
          <a:p>
            <a:fld id="{14EDE44D-4B77-4836-9946-DA3A9454836B}" type="slidenum">
              <a:rPr lang="de-DE" sz="1000" b="1" smtClean="0">
                <a:latin typeface="+mj-lt"/>
              </a:rPr>
              <a:t>‹#›</a:t>
            </a:fld>
            <a:endParaRPr lang="de-DE" sz="1000" b="1">
              <a:latin typeface="+mj-lt"/>
            </a:endParaRPr>
          </a:p>
        </p:txBody>
      </p:sp>
      <p:pic>
        <p:nvPicPr>
          <p:cNvPr id="8" name="Grafik 7">
            <a:extLst>
              <a:ext uri="{FF2B5EF4-FFF2-40B4-BE49-F238E27FC236}">
                <a16:creationId xmlns:a16="http://schemas.microsoft.com/office/drawing/2014/main" id="{1CCDF922-76EA-4EDF-A7A8-75A622C67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48101" y="8633026"/>
            <a:ext cx="540000" cy="53428"/>
          </a:xfrm>
          <a:prstGeom prst="rect">
            <a:avLst/>
          </a:prstGeom>
        </p:spPr>
      </p:pic>
    </p:spTree>
    <p:extLst>
      <p:ext uri="{BB962C8B-B14F-4D97-AF65-F5344CB8AC3E}">
        <p14:creationId xmlns:p14="http://schemas.microsoft.com/office/powerpoint/2010/main" val="302591073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64212" y="611560"/>
            <a:ext cx="5919126" cy="3329508"/>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479426" y="4139952"/>
            <a:ext cx="5903912" cy="3861048"/>
          </a:xfrm>
          <a:prstGeom prst="rect">
            <a:avLst/>
          </a:prstGeom>
        </p:spPr>
        <p:txBody>
          <a:bodyPr vert="horz" lIns="0" tIns="0" rIns="0" bIns="0" rtlCol="0"/>
          <a:lstStyle/>
          <a:p>
            <a:pPr lvl="0"/>
            <a:r>
              <a:rPr lang="de-DE"/>
              <a:t>Edit master text format</a:t>
            </a:r>
          </a:p>
          <a:p>
            <a:pPr lvl="1"/>
            <a:r>
              <a:rPr lang="en-US"/>
              <a:t>Second level</a:t>
            </a:r>
          </a:p>
          <a:p>
            <a:pPr lvl="2"/>
            <a:r>
              <a:rPr lang="en-US"/>
              <a:t>Third level</a:t>
            </a:r>
          </a:p>
          <a:p>
            <a:pPr lvl="3"/>
            <a:r>
              <a:rPr lang="en-US"/>
              <a:t>Fourth level</a:t>
            </a:r>
          </a:p>
          <a:p>
            <a:pPr lvl="4"/>
            <a:r>
              <a:rPr lang="en-US"/>
              <a:t>Fifth level</a:t>
            </a:r>
          </a:p>
        </p:txBody>
      </p:sp>
      <p:sp>
        <p:nvSpPr>
          <p:cNvPr id="17" name="Foliennummernplatzhalter 16">
            <a:extLst>
              <a:ext uri="{FF2B5EF4-FFF2-40B4-BE49-F238E27FC236}">
                <a16:creationId xmlns:a16="http://schemas.microsoft.com/office/drawing/2014/main" id="{67A53E88-27B1-4502-B252-F0AC84EDA9A6}"/>
              </a:ext>
            </a:extLst>
          </p:cNvPr>
          <p:cNvSpPr>
            <a:spLocks noGrp="1"/>
          </p:cNvSpPr>
          <p:nvPr>
            <p:ph type="sldNum" sz="quarter" idx="5"/>
          </p:nvPr>
        </p:nvSpPr>
        <p:spPr>
          <a:xfrm>
            <a:off x="5848101" y="8685213"/>
            <a:ext cx="540000" cy="216000"/>
          </a:xfrm>
          <a:prstGeom prst="rect">
            <a:avLst/>
          </a:prstGeom>
        </p:spPr>
        <p:txBody>
          <a:bodyPr vert="horz" lIns="0" tIns="0" rIns="0" bIns="0" rtlCol="0" anchor="b"/>
          <a:lstStyle>
            <a:lvl1pPr algn="r">
              <a:defRPr sz="1000" b="1">
                <a:latin typeface="+mj-lt"/>
              </a:defRPr>
            </a:lvl1pPr>
          </a:lstStyle>
          <a:p>
            <a:fld id="{D97BE68D-AF28-43C4-991C-34CCD47E1770}" type="slidenum">
              <a:rPr lang="en-US" smtClean="0"/>
              <a:pPr/>
              <a:t>‹#›</a:t>
            </a:fld>
            <a:endParaRPr lang="en-US"/>
          </a:p>
        </p:txBody>
      </p:sp>
      <p:sp>
        <p:nvSpPr>
          <p:cNvPr id="18" name="Fußzeilenplatzhalter 17">
            <a:extLst>
              <a:ext uri="{FF2B5EF4-FFF2-40B4-BE49-F238E27FC236}">
                <a16:creationId xmlns:a16="http://schemas.microsoft.com/office/drawing/2014/main" id="{9B104A61-ED94-436D-A9D5-E5501F3FDA54}"/>
              </a:ext>
            </a:extLst>
          </p:cNvPr>
          <p:cNvSpPr>
            <a:spLocks noGrp="1"/>
          </p:cNvSpPr>
          <p:nvPr>
            <p:ph type="ftr" sz="quarter" idx="4"/>
          </p:nvPr>
        </p:nvSpPr>
        <p:spPr>
          <a:xfrm>
            <a:off x="479423" y="8685213"/>
            <a:ext cx="5292000" cy="216000"/>
          </a:xfrm>
          <a:prstGeom prst="rect">
            <a:avLst/>
          </a:prstGeom>
        </p:spPr>
        <p:txBody>
          <a:bodyPr vert="horz" lIns="0" tIns="0" rIns="0" bIns="0" rtlCol="0" anchor="b"/>
          <a:lstStyle>
            <a:lvl1pPr algn="l">
              <a:defRPr sz="1000"/>
            </a:lvl1pPr>
          </a:lstStyle>
          <a:p>
            <a:r>
              <a:rPr lang="en-US"/>
              <a:t>DB SCHENKER | First Name Surname | Department | Date ("Insert&gt; Header and Footer")</a:t>
            </a:r>
          </a:p>
        </p:txBody>
      </p:sp>
      <p:pic>
        <p:nvPicPr>
          <p:cNvPr id="21" name="Grafik 20">
            <a:extLst>
              <a:ext uri="{FF2B5EF4-FFF2-40B4-BE49-F238E27FC236}">
                <a16:creationId xmlns:a16="http://schemas.microsoft.com/office/drawing/2014/main" id="{6D54E1C4-E8EE-41A7-ACC9-E71A57980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101" y="8633026"/>
            <a:ext cx="540000" cy="53428"/>
          </a:xfrm>
          <a:prstGeom prst="rect">
            <a:avLst/>
          </a:prstGeom>
        </p:spPr>
      </p:pic>
    </p:spTree>
    <p:extLst>
      <p:ext uri="{BB962C8B-B14F-4D97-AF65-F5344CB8AC3E}">
        <p14:creationId xmlns:p14="http://schemas.microsoft.com/office/powerpoint/2010/main" val="236363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79388" algn="l" defTabSz="914400" rtl="0" eaLnBrk="1" latinLnBrk="0" hangingPunct="1">
      <a:buClr>
        <a:schemeClr val="tx2"/>
      </a:buClr>
      <a:buFont typeface="DB Sans" panose="02020500000000000000" pitchFamily="18" charset="0"/>
      <a:buChar char="‒"/>
      <a:defRPr sz="1200" kern="1200">
        <a:solidFill>
          <a:schemeClr val="tx1"/>
        </a:solidFill>
        <a:latin typeface="+mn-lt"/>
        <a:ea typeface="+mn-ea"/>
        <a:cs typeface="+mn-cs"/>
      </a:defRPr>
    </a:lvl2pPr>
    <a:lvl3pPr marL="360363" indent="-179388" algn="l" defTabSz="914400" rtl="0" eaLnBrk="1" latinLnBrk="0" hangingPunct="1">
      <a:buClr>
        <a:schemeClr val="tx2"/>
      </a:buClr>
      <a:buFont typeface="DB Sans" panose="02020500000000000000" pitchFamily="18" charset="0"/>
      <a:buChar char="‒"/>
      <a:defRPr sz="1200" kern="1200">
        <a:solidFill>
          <a:schemeClr val="tx1"/>
        </a:solidFill>
        <a:latin typeface="+mn-lt"/>
        <a:ea typeface="+mn-ea"/>
        <a:cs typeface="+mn-cs"/>
      </a:defRPr>
    </a:lvl3pPr>
    <a:lvl4pPr marL="541338" indent="-179388" algn="l" defTabSz="914400" rtl="0" eaLnBrk="1" latinLnBrk="0" hangingPunct="1">
      <a:buClr>
        <a:schemeClr val="tx2"/>
      </a:buClr>
      <a:buFont typeface="DB Sans" panose="02020500000000000000" pitchFamily="18" charset="0"/>
      <a:buChar char="‒"/>
      <a:defRPr sz="1200" kern="1200">
        <a:solidFill>
          <a:schemeClr val="tx1"/>
        </a:solidFill>
        <a:latin typeface="+mn-lt"/>
        <a:ea typeface="+mn-ea"/>
        <a:cs typeface="+mn-cs"/>
      </a:defRPr>
    </a:lvl4pPr>
    <a:lvl5pPr marL="722313" indent="-180975" algn="l" defTabSz="914400" rtl="0" eaLnBrk="1" latinLnBrk="0" hangingPunct="1">
      <a:buClr>
        <a:schemeClr val="tx2"/>
      </a:buClr>
      <a:buFont typeface="DB Sans" panose="02020500000000000000" pitchFamily="18" charset="0"/>
      <a:buChar char="‒"/>
      <a:defRPr sz="1200" kern="1200">
        <a:solidFill>
          <a:schemeClr val="tx1"/>
        </a:solidFill>
        <a:latin typeface="+mn-lt"/>
        <a:ea typeface="+mn-ea"/>
        <a:cs typeface="+mn-cs"/>
      </a:defRPr>
    </a:lvl5pPr>
    <a:lvl6pPr marL="714375" indent="-171450" algn="l" defTabSz="914400" rtl="0" eaLnBrk="1" latinLnBrk="0" hangingPunct="1">
      <a:buClr>
        <a:schemeClr val="tx2"/>
      </a:buClr>
      <a:buFont typeface="Symbol" panose="05050102010706020507" pitchFamily="18" charset="2"/>
      <a:buChar char="-"/>
      <a:defRPr sz="1200" kern="1200">
        <a:solidFill>
          <a:schemeClr val="tx1"/>
        </a:solidFill>
        <a:latin typeface="+mn-lt"/>
        <a:ea typeface="+mn-ea"/>
        <a:cs typeface="+mn-cs"/>
      </a:defRPr>
    </a:lvl6pPr>
    <a:lvl7pPr marL="722313" indent="-179388" algn="l" defTabSz="914400" rtl="0" eaLnBrk="1" latinLnBrk="0" hangingPunct="1">
      <a:buClr>
        <a:schemeClr val="tx2"/>
      </a:buClr>
      <a:buFont typeface="DB Sans" panose="02020500000000000000" pitchFamily="18" charset="0"/>
      <a:buChar char="‒"/>
      <a:defRPr sz="1200" kern="1200">
        <a:solidFill>
          <a:schemeClr val="tx1"/>
        </a:solidFill>
        <a:latin typeface="+mn-lt"/>
        <a:ea typeface="+mn-ea"/>
        <a:cs typeface="+mn-cs"/>
      </a:defRPr>
    </a:lvl7pPr>
    <a:lvl8pPr marL="722313" indent="-179388" algn="l" defTabSz="914400" rtl="0" eaLnBrk="1" latinLnBrk="0" hangingPunct="1">
      <a:buClr>
        <a:schemeClr val="tx2"/>
      </a:buClr>
      <a:buFont typeface="DB Sans" panose="02020500000000000000" pitchFamily="18" charset="0"/>
      <a:buChar char="‒"/>
      <a:defRPr sz="1200" kern="1200">
        <a:solidFill>
          <a:schemeClr val="tx1"/>
        </a:solidFill>
        <a:latin typeface="+mn-lt"/>
        <a:ea typeface="+mn-ea"/>
        <a:cs typeface="+mn-cs"/>
      </a:defRPr>
    </a:lvl8pPr>
    <a:lvl9pPr marL="722313" indent="-179388" algn="l" defTabSz="914400" rtl="0" eaLnBrk="1" latinLnBrk="0" hangingPunct="1">
      <a:buClr>
        <a:schemeClr val="tx2"/>
      </a:buClr>
      <a:buFont typeface="DB Sans" panose="02020500000000000000" pitchFamily="18" charset="0"/>
      <a:buChar char="‒"/>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3550" y="611188"/>
            <a:ext cx="5919788" cy="3330575"/>
          </a:xfrm>
        </p:spPr>
      </p:sp>
      <p:sp>
        <p:nvSpPr>
          <p:cNvPr id="3" name="Notes Placeholder 2"/>
          <p:cNvSpPr>
            <a:spLocks noGrp="1"/>
          </p:cNvSpPr>
          <p:nvPr>
            <p:ph type="body" idx="1"/>
          </p:nvPr>
        </p:nvSpPr>
        <p:spPr/>
        <p:txBody>
          <a:bodyPr/>
          <a:lstStyle/>
          <a:p>
            <a:r>
              <a:rPr lang="en-US" dirty="0"/>
              <a:t>-Risk Mitigation: Identifies inefficiencies and potential bottlenecks early, reducing operational risks.</a:t>
            </a:r>
            <a:endParaRPr lang="en-SG" dirty="0"/>
          </a:p>
        </p:txBody>
      </p:sp>
      <p:sp>
        <p:nvSpPr>
          <p:cNvPr id="4" name="Slide Number Placeholder 3"/>
          <p:cNvSpPr>
            <a:spLocks noGrp="1"/>
          </p:cNvSpPr>
          <p:nvPr>
            <p:ph type="sldNum" sz="quarter" idx="5"/>
          </p:nvPr>
        </p:nvSpPr>
        <p:spPr/>
        <p:txBody>
          <a:bodyPr/>
          <a:lstStyle/>
          <a:p>
            <a:fld id="{D97BE68D-AF28-43C4-991C-34CCD47E1770}" type="slidenum">
              <a:rPr lang="en-US" smtClean="0"/>
              <a:pPr/>
              <a:t>4</a:t>
            </a:fld>
            <a:endParaRPr lang="en-US"/>
          </a:p>
        </p:txBody>
      </p:sp>
    </p:spTree>
    <p:extLst>
      <p:ext uri="{BB962C8B-B14F-4D97-AF65-F5344CB8AC3E}">
        <p14:creationId xmlns:p14="http://schemas.microsoft.com/office/powerpoint/2010/main" val="2620616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6.emf"/></Relationships>
</file>

<file path=ppt/slideLayouts/_rels/slideLayout1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4.xml"/><Relationship Id="rId1" Type="http://schemas.openxmlformats.org/officeDocument/2006/relationships/tags" Target="../tags/tag21.xml"/><Relationship Id="rId4" Type="http://schemas.openxmlformats.org/officeDocument/2006/relationships/image" Target="../media/image6.emf"/></Relationships>
</file>

<file path=ppt/slideLayouts/_rels/slideLayout1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4.xml"/><Relationship Id="rId1" Type="http://schemas.openxmlformats.org/officeDocument/2006/relationships/tags" Target="../tags/tag22.xml"/><Relationship Id="rId4" Type="http://schemas.openxmlformats.org/officeDocument/2006/relationships/image" Target="../media/image6.emf"/></Relationships>
</file>

<file path=ppt/slideLayouts/_rels/slideLayout1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4.xml"/><Relationship Id="rId1" Type="http://schemas.openxmlformats.org/officeDocument/2006/relationships/tags" Target="../tags/tag23.xml"/><Relationship Id="rId4" Type="http://schemas.openxmlformats.org/officeDocument/2006/relationships/image" Target="../media/image6.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6.emf"/></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eg"/><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5.xml"/><Relationship Id="rId1" Type="http://schemas.openxmlformats.org/officeDocument/2006/relationships/tags" Target="../tags/tag28.xml"/><Relationship Id="rId4" Type="http://schemas.openxmlformats.org/officeDocument/2006/relationships/image" Target="../media/image6.emf"/></Relationships>
</file>

<file path=ppt/slideLayouts/_rels/slideLayout1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5.xml"/><Relationship Id="rId1" Type="http://schemas.openxmlformats.org/officeDocument/2006/relationships/tags" Target="../tags/tag29.xml"/><Relationship Id="rId4" Type="http://schemas.openxmlformats.org/officeDocument/2006/relationships/image" Target="../media/image6.emf"/></Relationships>
</file>

<file path=ppt/slideLayouts/_rels/slideLayout16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5.xml"/><Relationship Id="rId1" Type="http://schemas.openxmlformats.org/officeDocument/2006/relationships/tags" Target="../tags/tag30.xml"/><Relationship Id="rId4" Type="http://schemas.openxmlformats.org/officeDocument/2006/relationships/image" Target="../media/image6.emf"/></Relationships>
</file>

<file path=ppt/slideLayouts/_rels/slideLayout16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5.xml"/><Relationship Id="rId1" Type="http://schemas.openxmlformats.org/officeDocument/2006/relationships/tags" Target="../tags/tag31.xml"/><Relationship Id="rId4" Type="http://schemas.openxmlformats.org/officeDocument/2006/relationships/image" Target="../media/image6.emf"/></Relationships>
</file>

<file path=ppt/slideLayouts/_rels/slideLayout16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5.xml"/><Relationship Id="rId1" Type="http://schemas.openxmlformats.org/officeDocument/2006/relationships/tags" Target="../tags/tag32.xml"/><Relationship Id="rId4" Type="http://schemas.openxmlformats.org/officeDocument/2006/relationships/image" Target="../media/image6.emf"/></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6.xml"/><Relationship Id="rId1" Type="http://schemas.openxmlformats.org/officeDocument/2006/relationships/tags" Target="../tags/tag36.xml"/><Relationship Id="rId4" Type="http://schemas.openxmlformats.org/officeDocument/2006/relationships/image" Target="../media/image6.emf"/></Relationships>
</file>

<file path=ppt/slideLayouts/_rels/slideLayout19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6.xml"/><Relationship Id="rId1" Type="http://schemas.openxmlformats.org/officeDocument/2006/relationships/tags" Target="../tags/tag37.xml"/><Relationship Id="rId4" Type="http://schemas.openxmlformats.org/officeDocument/2006/relationships/image" Target="../media/image6.emf"/></Relationships>
</file>

<file path=ppt/slideLayouts/_rels/slideLayout19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6.xml"/><Relationship Id="rId1" Type="http://schemas.openxmlformats.org/officeDocument/2006/relationships/tags" Target="../tags/tag38.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6.xml"/><Relationship Id="rId1" Type="http://schemas.openxmlformats.org/officeDocument/2006/relationships/tags" Target="../tags/tag39.xml"/><Relationship Id="rId4" Type="http://schemas.openxmlformats.org/officeDocument/2006/relationships/image" Target="../media/image6.emf"/></Relationships>
</file>

<file path=ppt/slideLayouts/_rels/slideLayout20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6.xml"/><Relationship Id="rId1" Type="http://schemas.openxmlformats.org/officeDocument/2006/relationships/tags" Target="../tags/tag40.xml"/><Relationship Id="rId4" Type="http://schemas.openxmlformats.org/officeDocument/2006/relationships/image" Target="../media/image6.emf"/></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7.xml"/><Relationship Id="rId1" Type="http://schemas.openxmlformats.org/officeDocument/2006/relationships/tags" Target="../tags/tag44.xml"/><Relationship Id="rId4" Type="http://schemas.openxmlformats.org/officeDocument/2006/relationships/image" Target="../media/image6.emf"/></Relationships>
</file>

<file path=ppt/slideLayouts/_rels/slideLayout2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7.xml"/><Relationship Id="rId1" Type="http://schemas.openxmlformats.org/officeDocument/2006/relationships/tags" Target="../tags/tag45.xml"/><Relationship Id="rId4" Type="http://schemas.openxmlformats.org/officeDocument/2006/relationships/image" Target="../media/image6.emf"/></Relationships>
</file>

<file path=ppt/slideLayouts/_rels/slideLayout2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7.xml"/><Relationship Id="rId1" Type="http://schemas.openxmlformats.org/officeDocument/2006/relationships/tags" Target="../tags/tag46.xml"/><Relationship Id="rId4" Type="http://schemas.openxmlformats.org/officeDocument/2006/relationships/image" Target="../media/image6.emf"/></Relationships>
</file>

<file path=ppt/slideLayouts/_rels/slideLayout2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7.xml"/><Relationship Id="rId1" Type="http://schemas.openxmlformats.org/officeDocument/2006/relationships/tags" Target="../tags/tag47.xml"/><Relationship Id="rId4" Type="http://schemas.openxmlformats.org/officeDocument/2006/relationships/image" Target="../media/image6.emf"/></Relationships>
</file>

<file path=ppt/slideLayouts/_rels/slideLayout23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7.xml"/><Relationship Id="rId1" Type="http://schemas.openxmlformats.org/officeDocument/2006/relationships/tags" Target="../tags/tag48.xml"/><Relationship Id="rId4" Type="http://schemas.openxmlformats.org/officeDocument/2006/relationships/image" Target="../media/image6.emf"/></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6.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6.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6.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6.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6.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6.emf"/></Relationships>
</file>

<file path=ppt/slideLayouts/_rels/slideLayout8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6.emf"/></Relationships>
</file>

<file path=ppt/slideLayouts/_rels/slideLayout8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6.emf"/></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6.em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6A6EC-3E05-4D6A-90AC-32BADE329B9C}"/>
              </a:ext>
            </a:extLst>
          </p:cNvPr>
          <p:cNvSpPr>
            <a:spLocks noGrp="1"/>
          </p:cNvSpPr>
          <p:nvPr>
            <p:ph type="ctrTitle" hasCustomPrompt="1"/>
          </p:nvPr>
        </p:nvSpPr>
        <p:spPr bwMode="gray">
          <a:xfrm>
            <a:off x="550864" y="1412875"/>
            <a:ext cx="11233149" cy="2952229"/>
          </a:xfrm>
        </p:spPr>
        <p:txBody>
          <a:bodyPr anchor="b"/>
          <a:lstStyle>
            <a:lvl1pPr algn="l">
              <a:defRPr sz="4800"/>
            </a:lvl1pPr>
          </a:lstStyle>
          <a:p>
            <a:r>
              <a:rPr lang="en-US"/>
              <a:t>Add title</a:t>
            </a:r>
          </a:p>
        </p:txBody>
      </p:sp>
      <p:sp>
        <p:nvSpPr>
          <p:cNvPr id="3" name="Untertitel 2">
            <a:extLst>
              <a:ext uri="{FF2B5EF4-FFF2-40B4-BE49-F238E27FC236}">
                <a16:creationId xmlns:a16="http://schemas.microsoft.com/office/drawing/2014/main" id="{D9B9821B-D7E4-454E-A8E2-C60C1507FD10}"/>
              </a:ext>
            </a:extLst>
          </p:cNvPr>
          <p:cNvSpPr>
            <a:spLocks noGrp="1"/>
          </p:cNvSpPr>
          <p:nvPr>
            <p:ph type="subTitle" idx="1" hasCustomPrompt="1"/>
          </p:nvPr>
        </p:nvSpPr>
        <p:spPr bwMode="gray">
          <a:xfrm>
            <a:off x="550863" y="4365104"/>
            <a:ext cx="11232521" cy="648000"/>
          </a:xfrm>
        </p:spPr>
        <p:txBody>
          <a:bodyPr/>
          <a:lstStyle>
            <a:lvl1pPr marL="0" indent="0" algn="l">
              <a:buNone/>
              <a:defRPr sz="3200">
                <a:latin typeface="DB Head Light" panose="020B0302050202020204" pitchFamily="34" charset="0"/>
              </a:defRPr>
            </a:lvl1pPr>
            <a:lvl2pPr marL="0" indent="0" algn="l">
              <a:buNone/>
              <a:defRPr sz="3200" b="0">
                <a:latin typeface="DB Head Light" panose="02020500000000000000" pitchFamily="18" charset="0"/>
              </a:defRPr>
            </a:lvl2pPr>
            <a:lvl3pPr marL="0" indent="0" algn="l">
              <a:buNone/>
              <a:defRPr sz="3200" b="0">
                <a:latin typeface="DB Head Light" panose="02020500000000000000" pitchFamily="18" charset="0"/>
              </a:defRPr>
            </a:lvl3pPr>
            <a:lvl4pPr marL="0" indent="0" algn="l">
              <a:buNone/>
              <a:defRPr sz="3200" b="0">
                <a:latin typeface="DB Head Light" panose="02020500000000000000" pitchFamily="18" charset="0"/>
              </a:defRPr>
            </a:lvl4pPr>
            <a:lvl5pPr marL="0" indent="0" algn="l">
              <a:buNone/>
              <a:defRPr sz="3200" b="0">
                <a:latin typeface="DB Head Light" panose="02020500000000000000" pitchFamily="18" charset="0"/>
              </a:defRPr>
            </a:lvl5pPr>
            <a:lvl6pPr marL="0" indent="0" algn="l">
              <a:buNone/>
              <a:defRPr sz="3200" b="0">
                <a:latin typeface="DB Head Light" panose="02020500000000000000" pitchFamily="18" charset="0"/>
              </a:defRPr>
            </a:lvl6pPr>
            <a:lvl7pPr marL="0" indent="0" algn="l">
              <a:buNone/>
              <a:defRPr sz="3200" b="0">
                <a:latin typeface="DB Head Light" panose="02020500000000000000" pitchFamily="18" charset="0"/>
              </a:defRPr>
            </a:lvl7pPr>
            <a:lvl8pPr marL="0" indent="0" algn="l">
              <a:buNone/>
              <a:defRPr sz="3200" b="0">
                <a:latin typeface="DB Head Light" panose="02020500000000000000" pitchFamily="18" charset="0"/>
              </a:defRPr>
            </a:lvl8pPr>
            <a:lvl9pPr marL="0" indent="0" algn="l">
              <a:buNone/>
              <a:defRPr sz="3200" b="0">
                <a:latin typeface="DB Head Light" panose="02020500000000000000" pitchFamily="18" charset="0"/>
              </a:defRPr>
            </a:lvl9pPr>
          </a:lstStyle>
          <a:p>
            <a:r>
              <a:rPr lang="en-US"/>
              <a:t>Add subtitle</a:t>
            </a:r>
          </a:p>
        </p:txBody>
      </p:sp>
      <p:sp>
        <p:nvSpPr>
          <p:cNvPr id="10" name="Textplatzhalter 9">
            <a:extLst>
              <a:ext uri="{FF2B5EF4-FFF2-40B4-BE49-F238E27FC236}">
                <a16:creationId xmlns:a16="http://schemas.microsoft.com/office/drawing/2014/main" id="{A27B272F-0A02-4556-8035-1AFBA7037082}"/>
              </a:ext>
            </a:extLst>
          </p:cNvPr>
          <p:cNvSpPr>
            <a:spLocks noGrp="1"/>
          </p:cNvSpPr>
          <p:nvPr>
            <p:ph type="body" sz="quarter" idx="10" hasCustomPrompt="1"/>
          </p:nvPr>
        </p:nvSpPr>
        <p:spPr bwMode="gray">
          <a:xfrm>
            <a:off x="552632" y="5949320"/>
            <a:ext cx="11232000" cy="360000"/>
          </a:xfrm>
        </p:spPr>
        <p:txBody>
          <a:bodyPr/>
          <a:lstStyle>
            <a:lvl1pPr marL="0" indent="0">
              <a:buNone/>
              <a:defRPr>
                <a:latin typeface="DB Head Light" panose="020B0302050202020204" pitchFamily="34" charset="0"/>
              </a:defRPr>
            </a:lvl1pPr>
            <a:lvl2pPr marL="0" indent="0">
              <a:buNone/>
              <a:defRPr>
                <a:solidFill>
                  <a:schemeClr val="tx1"/>
                </a:solidFill>
                <a:latin typeface="DB Head Light" panose="02020500000000000000" pitchFamily="18" charset="0"/>
              </a:defRPr>
            </a:lvl2pPr>
            <a:lvl3pPr marL="0" indent="0">
              <a:buNone/>
              <a:defRPr>
                <a:solidFill>
                  <a:schemeClr val="tx1"/>
                </a:solidFill>
                <a:latin typeface="DB Head Light" panose="02020500000000000000" pitchFamily="18" charset="0"/>
              </a:defRPr>
            </a:lvl3pPr>
            <a:lvl4pPr marL="0" indent="0">
              <a:buNone/>
              <a:defRPr>
                <a:solidFill>
                  <a:schemeClr val="tx1"/>
                </a:solidFill>
                <a:latin typeface="DB Head Light" panose="02020500000000000000" pitchFamily="18" charset="0"/>
              </a:defRPr>
            </a:lvl4pPr>
            <a:lvl5pPr marL="0" indent="0">
              <a:buNone/>
              <a:defRPr>
                <a:solidFill>
                  <a:schemeClr val="tx1"/>
                </a:solidFill>
                <a:latin typeface="DB Head Light" panose="02020500000000000000" pitchFamily="18" charset="0"/>
              </a:defRPr>
            </a:lvl5pPr>
            <a:lvl6pPr marL="0" indent="0">
              <a:buNone/>
              <a:defRPr>
                <a:solidFill>
                  <a:schemeClr val="tx1"/>
                </a:solidFill>
                <a:latin typeface="DB Head Light" panose="02020500000000000000" pitchFamily="18" charset="0"/>
              </a:defRPr>
            </a:lvl6pPr>
            <a:lvl7pPr marL="0" indent="0">
              <a:buNone/>
              <a:defRPr>
                <a:solidFill>
                  <a:schemeClr val="tx1"/>
                </a:solidFill>
                <a:latin typeface="DB Head Light" panose="02020500000000000000" pitchFamily="18" charset="0"/>
              </a:defRPr>
            </a:lvl7pPr>
            <a:lvl8pPr marL="0" indent="0">
              <a:buNone/>
              <a:defRPr>
                <a:solidFill>
                  <a:schemeClr val="tx1"/>
                </a:solidFill>
                <a:latin typeface="DB Head Light" panose="02020500000000000000" pitchFamily="18" charset="0"/>
              </a:defRPr>
            </a:lvl8pPr>
            <a:lvl9pPr marL="0" indent="0">
              <a:buNone/>
              <a:defRPr>
                <a:solidFill>
                  <a:schemeClr val="tx1"/>
                </a:solidFill>
                <a:latin typeface="DB Head Light" panose="02020500000000000000" pitchFamily="18" charset="0"/>
              </a:defRPr>
            </a:lvl9pPr>
          </a:lstStyle>
          <a:p>
            <a:pPr lvl="0"/>
            <a:r>
              <a:rPr lang="en-US"/>
              <a:t>Add date | location</a:t>
            </a:r>
          </a:p>
        </p:txBody>
      </p:sp>
      <p:sp>
        <p:nvSpPr>
          <p:cNvPr id="11" name="Rechteck: abgerundete Ecken 10">
            <a:extLst>
              <a:ext uri="{FF2B5EF4-FFF2-40B4-BE49-F238E27FC236}">
                <a16:creationId xmlns:a16="http://schemas.microsoft.com/office/drawing/2014/main" id="{AC45A34D-75DC-4BA7-88F8-5CBA85EE7F5A}"/>
              </a:ext>
            </a:extLst>
          </p:cNvPr>
          <p:cNvSpPr/>
          <p:nvPr userDrawn="1"/>
        </p:nvSpPr>
        <p:spPr bwMode="gray">
          <a:xfrm>
            <a:off x="550800" y="5467614"/>
            <a:ext cx="1220724" cy="12162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LOGO_SVG">
            <a:extLst>
              <a:ext uri="{FF2B5EF4-FFF2-40B4-BE49-F238E27FC236}">
                <a16:creationId xmlns:a16="http://schemas.microsoft.com/office/drawing/2014/main" id="{CB947D85-1B94-407B-98FA-45BFBAC3652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537132" y="518200"/>
            <a:ext cx="5040000" cy="840000"/>
          </a:xfrm>
          <a:prstGeom prst="rect">
            <a:avLst/>
          </a:prstGeom>
        </p:spPr>
      </p:pic>
    </p:spTree>
    <p:extLst>
      <p:ext uri="{BB962C8B-B14F-4D97-AF65-F5344CB8AC3E}">
        <p14:creationId xmlns:p14="http://schemas.microsoft.com/office/powerpoint/2010/main" val="3049554612"/>
      </p:ext>
    </p:extLst>
  </p:cSld>
  <p:clrMapOvr>
    <a:masterClrMapping/>
  </p:clrMapOvr>
  <p:extLst>
    <p:ext uri="{DCECCB84-F9BA-43D5-87BE-67443E8EF086}">
      <p15:sldGuideLst xmlns:p15="http://schemas.microsoft.com/office/powerpoint/2012/main">
        <p15:guide id="1" pos="34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eal)">
    <p:bg>
      <p:bgPr>
        <a:solidFill>
          <a:schemeClr val="bg2"/>
        </a:solidFill>
        <a:effectLst/>
      </p:bgPr>
    </p:bg>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001E907B-F3FD-4F7E-979E-473985CA80BA}"/>
              </a:ext>
            </a:extLst>
          </p:cNvPr>
          <p:cNvSpPr>
            <a:spLocks noGrp="1"/>
          </p:cNvSpPr>
          <p:nvPr>
            <p:ph type="sldNum" sz="quarter" idx="12"/>
          </p:nvPr>
        </p:nvSpPr>
        <p:spPr bwMode="gray"/>
        <p:txBody>
          <a:bodyPr/>
          <a:lstStyle>
            <a:lvl1pPr>
              <a:defRPr>
                <a:solidFill>
                  <a:schemeClr val="bg1"/>
                </a:solidFill>
              </a:defRPr>
            </a:lvl1pPr>
          </a:lstStyle>
          <a:p>
            <a:fld id="{913D9F7D-0C28-4C21-AA99-7C67E34F632A}" type="slidenum">
              <a:rPr lang="en-US" smtClean="0"/>
              <a:pPr/>
              <a:t>‹#›</a:t>
            </a:fld>
            <a:endParaRPr lang="en-US"/>
          </a:p>
        </p:txBody>
      </p:sp>
      <p:sp>
        <p:nvSpPr>
          <p:cNvPr id="9" name="Textplatzhalter 8">
            <a:extLst>
              <a:ext uri="{FF2B5EF4-FFF2-40B4-BE49-F238E27FC236}">
                <a16:creationId xmlns:a16="http://schemas.microsoft.com/office/drawing/2014/main" id="{893E3042-2834-4DDC-A64E-0471DC6D18BD}"/>
              </a:ext>
            </a:extLst>
          </p:cNvPr>
          <p:cNvSpPr>
            <a:spLocks noGrp="1"/>
          </p:cNvSpPr>
          <p:nvPr>
            <p:ph type="body" sz="quarter" idx="19" hasCustomPrompt="1"/>
          </p:nvPr>
        </p:nvSpPr>
        <p:spPr bwMode="gray">
          <a:xfrm>
            <a:off x="407987" y="1845304"/>
            <a:ext cx="8783637" cy="4320000"/>
          </a:xfrm>
        </p:spPr>
        <p:txBody>
          <a:bodyPr/>
          <a:lstStyle>
            <a:lvl1pPr marL="720000" indent="-720000">
              <a:buClrTx/>
              <a:buFont typeface="+mj-lt"/>
              <a:buAutoNum type="arabicPeriod"/>
              <a:defRPr sz="2200" b="1">
                <a:solidFill>
                  <a:schemeClr val="bg1"/>
                </a:solidFill>
                <a:latin typeface="+mj-lt"/>
              </a:defRPr>
            </a:lvl1pPr>
            <a:lvl2pPr marL="720000" indent="-720000">
              <a:buClr>
                <a:schemeClr val="accent2"/>
              </a:buClr>
              <a:buFont typeface="+mj-lt"/>
              <a:buAutoNum type="arabicPeriod"/>
              <a:defRPr sz="2200" b="1">
                <a:solidFill>
                  <a:schemeClr val="accent2"/>
                </a:solidFill>
                <a:latin typeface="+mj-lt"/>
              </a:defRPr>
            </a:lvl2pPr>
            <a:lvl3pPr marL="720000" indent="-720000">
              <a:buClr>
                <a:schemeClr val="accent2"/>
              </a:buClr>
              <a:buFont typeface="+mj-lt"/>
              <a:buAutoNum type="arabicPeriod"/>
              <a:defRPr sz="2200" b="1">
                <a:solidFill>
                  <a:schemeClr val="accent2"/>
                </a:solidFill>
                <a:latin typeface="+mj-lt"/>
              </a:defRPr>
            </a:lvl3pPr>
            <a:lvl4pPr marL="720000" indent="-720000">
              <a:buClr>
                <a:schemeClr val="accent2"/>
              </a:buClr>
              <a:buFont typeface="+mj-lt"/>
              <a:buAutoNum type="arabicPeriod"/>
              <a:defRPr sz="2200" b="1">
                <a:solidFill>
                  <a:schemeClr val="accent2"/>
                </a:solidFill>
                <a:latin typeface="+mj-lt"/>
              </a:defRPr>
            </a:lvl4pPr>
            <a:lvl5pPr marL="720000" indent="-720000">
              <a:buClr>
                <a:schemeClr val="accent2"/>
              </a:buClr>
              <a:buFont typeface="+mj-lt"/>
              <a:buAutoNum type="arabicPeriod"/>
              <a:defRPr sz="2200" b="1">
                <a:solidFill>
                  <a:schemeClr val="accent2"/>
                </a:solidFill>
                <a:latin typeface="+mj-lt"/>
              </a:defRPr>
            </a:lvl5pPr>
            <a:lvl6pPr marL="720000" indent="-720000">
              <a:buClr>
                <a:schemeClr val="accent2"/>
              </a:buClr>
              <a:buFont typeface="+mj-lt"/>
              <a:buAutoNum type="arabicPeriod"/>
              <a:defRPr sz="2200" b="1">
                <a:solidFill>
                  <a:schemeClr val="accent2"/>
                </a:solidFill>
                <a:latin typeface="+mj-lt"/>
              </a:defRPr>
            </a:lvl6pPr>
            <a:lvl7pPr marL="720000" indent="-720000">
              <a:buClr>
                <a:schemeClr val="accent2"/>
              </a:buClr>
              <a:buFont typeface="+mj-lt"/>
              <a:buAutoNum type="arabicPeriod"/>
              <a:defRPr sz="2200" b="1">
                <a:solidFill>
                  <a:schemeClr val="accent2"/>
                </a:solidFill>
                <a:latin typeface="+mj-lt"/>
              </a:defRPr>
            </a:lvl7pPr>
            <a:lvl8pPr marL="720000" indent="-720000">
              <a:buClr>
                <a:schemeClr val="accent2"/>
              </a:buClr>
              <a:buFont typeface="+mj-lt"/>
              <a:buAutoNum type="arabicPeriod"/>
              <a:defRPr sz="2200" b="1">
                <a:solidFill>
                  <a:schemeClr val="accent2"/>
                </a:solidFill>
                <a:latin typeface="+mj-lt"/>
              </a:defRPr>
            </a:lvl8pPr>
            <a:lvl9pPr marL="720000" indent="-720000">
              <a:buClr>
                <a:schemeClr val="accent2"/>
              </a:buClr>
              <a:buFont typeface="+mj-lt"/>
              <a:buAutoNum type="arabicPeriod"/>
              <a:defRPr sz="2200" b="1">
                <a:solidFill>
                  <a:schemeClr val="accent2"/>
                </a:solidFill>
                <a:latin typeface="+mj-lt"/>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Sechste Ebene</a:t>
            </a:r>
          </a:p>
          <a:p>
            <a:pPr lvl="6"/>
            <a:r>
              <a:rPr lang="en-US"/>
              <a:t>Siebte Ebene</a:t>
            </a:r>
          </a:p>
          <a:p>
            <a:pPr lvl="7"/>
            <a:r>
              <a:rPr lang="en-US"/>
              <a:t>Achte Ebene</a:t>
            </a:r>
          </a:p>
          <a:p>
            <a:pPr lvl="8"/>
            <a:r>
              <a:rPr lang="en-US"/>
              <a:t>Neunte Ebene</a:t>
            </a:r>
          </a:p>
        </p:txBody>
      </p:sp>
      <p:sp>
        <p:nvSpPr>
          <p:cNvPr id="3" name="Titel 2">
            <a:extLst>
              <a:ext uri="{FF2B5EF4-FFF2-40B4-BE49-F238E27FC236}">
                <a16:creationId xmlns:a16="http://schemas.microsoft.com/office/drawing/2014/main" id="{9D17DDDE-70C0-4770-BAE0-FCA995076005}"/>
              </a:ext>
            </a:extLst>
          </p:cNvPr>
          <p:cNvSpPr>
            <a:spLocks noGrp="1"/>
          </p:cNvSpPr>
          <p:nvPr>
            <p:ph type="title" hasCustomPrompt="1"/>
          </p:nvPr>
        </p:nvSpPr>
        <p:spPr bwMode="gray"/>
        <p:txBody>
          <a:bodyPr/>
          <a:lstStyle>
            <a:lvl1pPr>
              <a:defRPr>
                <a:solidFill>
                  <a:schemeClr val="bg1"/>
                </a:solidFill>
              </a:defRPr>
            </a:lvl1pPr>
          </a:lstStyle>
          <a:p>
            <a:r>
              <a:rPr lang="en-US"/>
              <a:t>Add title</a:t>
            </a:r>
          </a:p>
        </p:txBody>
      </p:sp>
      <p:sp>
        <p:nvSpPr>
          <p:cNvPr id="2" name="Rechteck 1">
            <a:extLst>
              <a:ext uri="{FF2B5EF4-FFF2-40B4-BE49-F238E27FC236}">
                <a16:creationId xmlns:a16="http://schemas.microsoft.com/office/drawing/2014/main" id="{27F4DA23-915A-4020-816A-5F022BF5EA41}"/>
              </a:ext>
            </a:extLst>
          </p:cNvPr>
          <p:cNvSpPr/>
          <p:nvPr userDrawn="1"/>
        </p:nvSpPr>
        <p:spPr bwMode="gray">
          <a:xfrm>
            <a:off x="9408368" y="260648"/>
            <a:ext cx="2592288" cy="864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2"/>
              </a:buClr>
              <a:buFont typeface="DB Sans" panose="020B0502050202020204" pitchFamily="34" charset="0"/>
              <a:buChar char="‒"/>
            </a:pPr>
            <a:endParaRPr lang="en-US" sz="1600" err="1">
              <a:solidFill>
                <a:schemeClr val="tx1"/>
              </a:solidFill>
            </a:endParaRPr>
          </a:p>
        </p:txBody>
      </p:sp>
      <p:pic>
        <p:nvPicPr>
          <p:cNvPr id="7" name="LOGO_SVG">
            <a:extLst>
              <a:ext uri="{FF2B5EF4-FFF2-40B4-BE49-F238E27FC236}">
                <a16:creationId xmlns:a16="http://schemas.microsoft.com/office/drawing/2014/main" id="{D7ADC61D-8518-4268-91B3-02C52DF4E67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bwMode="gray">
          <a:xfrm>
            <a:off x="9552384" y="392704"/>
            <a:ext cx="2232000" cy="372000"/>
          </a:xfrm>
          <a:prstGeom prst="rect">
            <a:avLst/>
          </a:prstGeom>
        </p:spPr>
      </p:pic>
      <p:sp>
        <p:nvSpPr>
          <p:cNvPr id="8" name="Fußzeilenplatzhalter 7">
            <a:extLst>
              <a:ext uri="{FF2B5EF4-FFF2-40B4-BE49-F238E27FC236}">
                <a16:creationId xmlns:a16="http://schemas.microsoft.com/office/drawing/2014/main" id="{ABB985E6-E753-4002-A892-A8EBE06C8818}"/>
              </a:ext>
            </a:extLst>
          </p:cNvPr>
          <p:cNvSpPr>
            <a:spLocks noGrp="1"/>
          </p:cNvSpPr>
          <p:nvPr>
            <p:ph type="ftr" sz="quarter" idx="20"/>
          </p:nvPr>
        </p:nvSpPr>
        <p:spPr bwMode="gray"/>
        <p:txBody>
          <a:bodyPr/>
          <a:lstStyle>
            <a:lvl1pPr>
              <a:defRPr>
                <a:solidFill>
                  <a:schemeClr val="bg1"/>
                </a:solidFill>
              </a:defRPr>
            </a:lvl1pPr>
          </a:lstStyle>
          <a:p>
            <a:r>
              <a:rPr lang="de-DE"/>
              <a:t>DB SCHENKER | Alan Wang | Jun 2024</a:t>
            </a:r>
            <a:endParaRPr lang="en-US"/>
          </a:p>
        </p:txBody>
      </p:sp>
    </p:spTree>
    <p:extLst>
      <p:ext uri="{BB962C8B-B14F-4D97-AF65-F5344CB8AC3E}">
        <p14:creationId xmlns:p14="http://schemas.microsoft.com/office/powerpoint/2010/main" val="3986411952"/>
      </p:ext>
    </p:extLst>
  </p:cSld>
  <p:clrMapOvr>
    <a:masterClrMapping/>
  </p:clrMapOvr>
  <p:extLst>
    <p:ext uri="{DCECCB84-F9BA-43D5-87BE-67443E8EF086}">
      <p15:sldGuideLst xmlns:p15="http://schemas.microsoft.com/office/powerpoint/2012/main">
        <p15:guide id="1" orient="horz" pos="1162">
          <p15:clr>
            <a:srgbClr val="FBAE40"/>
          </p15:clr>
        </p15:guide>
        <p15:guide id="2" pos="579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 Option 3">
    <p:spTree>
      <p:nvGrpSpPr>
        <p:cNvPr id="1" name=""/>
        <p:cNvGrpSpPr/>
        <p:nvPr/>
      </p:nvGrpSpPr>
      <p:grpSpPr>
        <a:xfrm>
          <a:off x="0" y="0"/>
          <a:ext cx="0" cy="0"/>
          <a:chOff x="0" y="0"/>
          <a:chExt cx="0" cy="0"/>
        </a:xfrm>
      </p:grpSpPr>
      <p:grpSp>
        <p:nvGrpSpPr>
          <p:cNvPr id="2" name="Gruppieren 1"/>
          <p:cNvGrpSpPr/>
          <p:nvPr userDrawn="1"/>
        </p:nvGrpSpPr>
        <p:grpSpPr bwMode="gray">
          <a:xfrm>
            <a:off x="1" y="4287940"/>
            <a:ext cx="12192000" cy="2165364"/>
            <a:chOff x="0" y="4287940"/>
            <a:chExt cx="9901238" cy="2165364"/>
          </a:xfrm>
          <a:solidFill>
            <a:schemeClr val="bg2"/>
          </a:solidFill>
        </p:grpSpPr>
        <p:sp>
          <p:nvSpPr>
            <p:cNvPr id="9" name="Rectangle 18"/>
            <p:cNvSpPr>
              <a:spLocks noChangeArrowheads="1"/>
            </p:cNvSpPr>
            <p:nvPr/>
          </p:nvSpPr>
          <p:spPr bwMode="gray">
            <a:xfrm>
              <a:off x="1" y="4287940"/>
              <a:ext cx="9901237"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3" name="Bildplatzhalter 2"/>
          <p:cNvSpPr>
            <a:spLocks noGrp="1"/>
          </p:cNvSpPr>
          <p:nvPr>
            <p:ph type="pic" sz="quarter" idx="10" hasCustomPrompt="1"/>
          </p:nvPr>
        </p:nvSpPr>
        <p:spPr bwMode="gray">
          <a:xfrm>
            <a:off x="1" y="692600"/>
            <a:ext cx="12192000" cy="3600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4" name="Titel 3"/>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203824569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hank You | Option 4">
    <p:spTree>
      <p:nvGrpSpPr>
        <p:cNvPr id="1" name=""/>
        <p:cNvGrpSpPr/>
        <p:nvPr/>
      </p:nvGrpSpPr>
      <p:grpSpPr>
        <a:xfrm>
          <a:off x="0" y="0"/>
          <a:ext cx="0" cy="0"/>
          <a:chOff x="0" y="0"/>
          <a:chExt cx="0" cy="0"/>
        </a:xfrm>
      </p:grpSpPr>
      <p:grpSp>
        <p:nvGrpSpPr>
          <p:cNvPr id="8" name="Gruppieren 7"/>
          <p:cNvGrpSpPr/>
          <p:nvPr userDrawn="1"/>
        </p:nvGrpSpPr>
        <p:grpSpPr bwMode="gray">
          <a:xfrm>
            <a:off x="1" y="3209886"/>
            <a:ext cx="12192000" cy="3243419"/>
            <a:chOff x="-1" y="3009120"/>
            <a:chExt cx="9906001" cy="3239952"/>
          </a:xfrm>
          <a:solidFill>
            <a:schemeClr val="bg2"/>
          </a:solidFill>
        </p:grpSpPr>
        <p:sp>
          <p:nvSpPr>
            <p:cNvPr id="9" name="Rectangle 18"/>
            <p:cNvSpPr>
              <a:spLocks noChangeArrowheads="1"/>
            </p:cNvSpPr>
            <p:nvPr/>
          </p:nvSpPr>
          <p:spPr bwMode="gray">
            <a:xfrm>
              <a:off x="0" y="3009120"/>
              <a:ext cx="9906000" cy="298286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1" y="5961380"/>
              <a:ext cx="7473950" cy="28769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3" name="Bildplatzhalter 2"/>
          <p:cNvSpPr>
            <a:spLocks noGrp="1"/>
          </p:cNvSpPr>
          <p:nvPr>
            <p:ph type="pic" sz="quarter" idx="10" hasCustomPrompt="1"/>
          </p:nvPr>
        </p:nvSpPr>
        <p:spPr bwMode="gray">
          <a:xfrm>
            <a:off x="1" y="692601"/>
            <a:ext cx="12192000" cy="2520862"/>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3401600"/>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11"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5551398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hank You | Option 5">
    <p:spTree>
      <p:nvGrpSpPr>
        <p:cNvPr id="1" name=""/>
        <p:cNvGrpSpPr/>
        <p:nvPr/>
      </p:nvGrpSpPr>
      <p:grpSpPr>
        <a:xfrm>
          <a:off x="0" y="0"/>
          <a:ext cx="0" cy="0"/>
          <a:chOff x="0" y="0"/>
          <a:chExt cx="0" cy="0"/>
        </a:xfrm>
      </p:grpSpPr>
      <p:sp>
        <p:nvSpPr>
          <p:cNvPr id="14" name="Bildplatzhalter 3"/>
          <p:cNvSpPr>
            <a:spLocks noGrp="1"/>
          </p:cNvSpPr>
          <p:nvPr>
            <p:ph type="pic" sz="quarter" idx="10" hasCustomPrompt="1"/>
          </p:nvPr>
        </p:nvSpPr>
        <p:spPr bwMode="gray">
          <a:xfrm>
            <a:off x="-1" y="692600"/>
            <a:ext cx="12192000" cy="3600000"/>
          </a:xfrm>
          <a:custGeom>
            <a:avLst/>
            <a:gdLst>
              <a:gd name="connsiteX0" fmla="*/ 0 w 9901238"/>
              <a:gd name="connsiteY0" fmla="*/ 0 h 3600000"/>
              <a:gd name="connsiteX1" fmla="*/ 9901238 w 9901238"/>
              <a:gd name="connsiteY1" fmla="*/ 0 h 3600000"/>
              <a:gd name="connsiteX2" fmla="*/ 9901238 w 9901238"/>
              <a:gd name="connsiteY2" fmla="*/ 3600000 h 3600000"/>
              <a:gd name="connsiteX3" fmla="*/ 0 w 9901238"/>
              <a:gd name="connsiteY3" fmla="*/ 3600000 h 3600000"/>
              <a:gd name="connsiteX4" fmla="*/ 0 w 9901238"/>
              <a:gd name="connsiteY4"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9901238 w 9901238"/>
              <a:gd name="connsiteY2" fmla="*/ 3600000 h 3600000"/>
              <a:gd name="connsiteX3" fmla="*/ 7852230 w 9901238"/>
              <a:gd name="connsiteY3" fmla="*/ 3596371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53087 w 9901238"/>
              <a:gd name="connsiteY3" fmla="*/ 3335114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7467601 w 9901238"/>
              <a:gd name="connsiteY2" fmla="*/ 33206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8694058 w 9901238"/>
              <a:gd name="connsiteY2" fmla="*/ 16587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8744 w 9901238"/>
              <a:gd name="connsiteY2" fmla="*/ 33351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1487 w 9901238"/>
              <a:gd name="connsiteY2" fmla="*/ 3327857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1238" h="3600000">
                <a:moveTo>
                  <a:pt x="0" y="0"/>
                </a:moveTo>
                <a:lnTo>
                  <a:pt x="9901238" y="0"/>
                </a:lnTo>
                <a:cubicBezTo>
                  <a:pt x="9900407" y="1111705"/>
                  <a:pt x="9892318" y="2216152"/>
                  <a:pt x="9891487" y="3327857"/>
                </a:cubicBezTo>
                <a:lnTo>
                  <a:pt x="7467601" y="3320600"/>
                </a:lnTo>
                <a:lnTo>
                  <a:pt x="7467601" y="3596371"/>
                </a:lnTo>
                <a:lnTo>
                  <a:pt x="0" y="3600000"/>
                </a:lnTo>
                <a:lnTo>
                  <a:pt x="0" y="0"/>
                </a:lnTo>
                <a:close/>
              </a:path>
            </a:pathLst>
          </a:cu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41522794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hank You | Option 6">
    <p:spTree>
      <p:nvGrpSpPr>
        <p:cNvPr id="1" name=""/>
        <p:cNvGrpSpPr/>
        <p:nvPr/>
      </p:nvGrpSpPr>
      <p:grpSpPr>
        <a:xfrm>
          <a:off x="0" y="0"/>
          <a:ext cx="0" cy="0"/>
          <a:chOff x="0" y="0"/>
          <a:chExt cx="0" cy="0"/>
        </a:xfrm>
      </p:grpSpPr>
      <p:sp>
        <p:nvSpPr>
          <p:cNvPr id="13" name="Rectangle 18"/>
          <p:cNvSpPr>
            <a:spLocks noChangeArrowheads="1"/>
          </p:cNvSpPr>
          <p:nvPr/>
        </p:nvSpPr>
        <p:spPr bwMode="gray">
          <a:xfrm>
            <a:off x="-1" y="692696"/>
            <a:ext cx="12192000" cy="540000"/>
          </a:xfrm>
          <a:custGeom>
            <a:avLst/>
            <a:gdLst/>
            <a:ahLst/>
            <a:cxnLst/>
            <a:rect l="l" t="t" r="r" b="b"/>
            <a:pathLst>
              <a:path w="9901238" h="540000">
                <a:moveTo>
                  <a:pt x="0" y="0"/>
                </a:moveTo>
                <a:lnTo>
                  <a:pt x="1" y="0"/>
                </a:lnTo>
                <a:lnTo>
                  <a:pt x="7470356" y="0"/>
                </a:lnTo>
                <a:lnTo>
                  <a:pt x="9901238" y="0"/>
                </a:lnTo>
                <a:lnTo>
                  <a:pt x="9901238" y="270000"/>
                </a:lnTo>
                <a:lnTo>
                  <a:pt x="7470356" y="270000"/>
                </a:lnTo>
                <a:lnTo>
                  <a:pt x="7470356" y="540000"/>
                </a:lnTo>
                <a:lnTo>
                  <a:pt x="0" y="540000"/>
                </a:lnTo>
                <a:close/>
              </a:path>
            </a:pathLst>
          </a:custGeom>
          <a:solidFill>
            <a:schemeClr val="bg2"/>
          </a:solidFill>
          <a:ln w="12700">
            <a:noFill/>
            <a:miter lim="800000"/>
            <a:headEnd type="none" w="sm" len="sm"/>
            <a:tailEnd type="none" w="sm" len="sm"/>
          </a:ln>
        </p:spPr>
        <p:txBody>
          <a:bodyPr wrap="none" anchor="ctr"/>
          <a:lstStyle/>
          <a:p>
            <a:pPr algn="ctr" eaLnBrk="0" hangingPunct="0"/>
            <a:endParaRPr lang="en-GB" sz="1800" noProof="0"/>
          </a:p>
        </p:txBody>
      </p:sp>
      <p:sp>
        <p:nvSpPr>
          <p:cNvPr id="2" name="Titel 1"/>
          <p:cNvSpPr>
            <a:spLocks noGrp="1"/>
          </p:cNvSpPr>
          <p:nvPr>
            <p:ph type="title" hasCustomPrompt="1"/>
          </p:nvPr>
        </p:nvSpPr>
        <p:spPr bwMode="gray">
          <a:xfrm>
            <a:off x="335716" y="1376772"/>
            <a:ext cx="11521846" cy="864000"/>
          </a:xfrm>
          <a:noFill/>
        </p:spPr>
        <p:txBody>
          <a:bodyPr vert="horz" lIns="0" tIns="0" rIns="0" bIns="0" rtlCol="0" anchor="t" anchorCtr="0">
            <a:noAutofit/>
          </a:bodyPr>
          <a:lstStyle>
            <a:lvl1pPr>
              <a:defRPr lang="de-DE" b="1" dirty="0">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96955262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Rectangle 17">
            <a:extLst>
              <a:ext uri="{FF2B5EF4-FFF2-40B4-BE49-F238E27FC236}">
                <a16:creationId xmlns:a16="http://schemas.microsoft.com/office/drawing/2014/main" id="{8E7565D9-6697-402E-A11D-5A21F01AD65A}"/>
              </a:ext>
            </a:extLst>
          </p:cNvPr>
          <p:cNvSpPr>
            <a:spLocks noGrp="1" noChangeArrowheads="1"/>
          </p:cNvSpPr>
          <p:nvPr>
            <p:ph type="sldNum" sz="quarter" idx="10"/>
          </p:nvPr>
        </p:nvSpPr>
        <p:spPr/>
        <p:txBody>
          <a:bodyPr/>
          <a:lstStyle>
            <a:lvl1pPr algn="ctr">
              <a:defRPr/>
            </a:lvl1pPr>
          </a:lstStyle>
          <a:p>
            <a:pPr>
              <a:defRPr/>
            </a:pPr>
            <a:fld id="{A2942BA1-4874-4D06-8324-F0AB4896B1EF}" type="slidenum">
              <a:rPr/>
              <a:pPr>
                <a:defRPr/>
              </a:pPr>
              <a:t>‹#›</a:t>
            </a:fld>
            <a:endParaRPr/>
          </a:p>
        </p:txBody>
      </p:sp>
      <p:sp>
        <p:nvSpPr>
          <p:cNvPr id="4" name="Rectangle 18">
            <a:extLst>
              <a:ext uri="{FF2B5EF4-FFF2-40B4-BE49-F238E27FC236}">
                <a16:creationId xmlns:a16="http://schemas.microsoft.com/office/drawing/2014/main" id="{589CD9EC-05C9-4CED-A9D5-BDA1B38CC6BC}"/>
              </a:ext>
            </a:extLst>
          </p:cNvPr>
          <p:cNvSpPr>
            <a:spLocks noGrp="1" noChangeArrowheads="1"/>
          </p:cNvSpPr>
          <p:nvPr>
            <p:ph type="ftr" sz="quarter" idx="11"/>
          </p:nvPr>
        </p:nvSpPr>
        <p:spPr>
          <a:xfrm>
            <a:off x="778579" y="6692903"/>
            <a:ext cx="8508440" cy="93663"/>
          </a:xfrm>
          <a:prstGeom prst="rect">
            <a:avLst/>
          </a:prstGeom>
        </p:spPr>
        <p:txBody>
          <a:bodyPr/>
          <a:lstStyle>
            <a:lvl1pPr>
              <a:defRPr/>
            </a:lvl1pPr>
          </a:lstStyle>
          <a:p>
            <a:pPr>
              <a:defRPr/>
            </a:pPr>
            <a:r>
              <a:rPr lang="de-DE"/>
              <a:t>DB SCHENKER | Alan Wang | Jun 2024</a:t>
            </a:r>
          </a:p>
        </p:txBody>
      </p:sp>
    </p:spTree>
    <p:extLst>
      <p:ext uri="{BB962C8B-B14F-4D97-AF65-F5344CB8AC3E}">
        <p14:creationId xmlns:p14="http://schemas.microsoft.com/office/powerpoint/2010/main" val="16875142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4312-F7E5-4E95-9891-1ED3985D982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98493D9-CF14-42A8-B070-CEC74DDF1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D36142A-0DAC-4DDB-9220-89386BFA11A5}"/>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33515564-F008-4453-942D-32864EEDC689}"/>
              </a:ext>
            </a:extLst>
          </p:cNvPr>
          <p:cNvSpPr>
            <a:spLocks noGrp="1"/>
          </p:cNvSpPr>
          <p:nvPr>
            <p:ph type="ftr" sz="quarter" idx="11"/>
          </p:nvPr>
        </p:nvSpPr>
        <p:spPr/>
        <p:txBody>
          <a:bodyPr/>
          <a:lstStyle/>
          <a:p>
            <a:r>
              <a:rPr lang="de-DE"/>
              <a:t>DB SCHENKER | Alan Wang | Jun 2024</a:t>
            </a:r>
            <a:endParaRPr lang="en-SG"/>
          </a:p>
        </p:txBody>
      </p:sp>
      <p:sp>
        <p:nvSpPr>
          <p:cNvPr id="6" name="Slide Number Placeholder 5">
            <a:extLst>
              <a:ext uri="{FF2B5EF4-FFF2-40B4-BE49-F238E27FC236}">
                <a16:creationId xmlns:a16="http://schemas.microsoft.com/office/drawing/2014/main" id="{0B1E353B-E798-47A9-9E95-525876EF982C}"/>
              </a:ext>
            </a:extLst>
          </p:cNvPr>
          <p:cNvSpPr>
            <a:spLocks noGrp="1"/>
          </p:cNvSpPr>
          <p:nvPr>
            <p:ph type="sldNum" sz="quarter" idx="12"/>
          </p:nvPr>
        </p:nvSpPr>
        <p:spPr/>
        <p:txBody>
          <a:bodyPr/>
          <a:lstStyle/>
          <a:p>
            <a:fld id="{846F8E55-50CF-4E60-8408-9C1FBDB80B6D}" type="slidenum">
              <a:rPr lang="en-SG" smtClean="0"/>
              <a:t>‹#›</a:t>
            </a:fld>
            <a:endParaRPr lang="en-SG"/>
          </a:p>
        </p:txBody>
      </p:sp>
    </p:spTree>
    <p:extLst>
      <p:ext uri="{BB962C8B-B14F-4D97-AF65-F5344CB8AC3E}">
        <p14:creationId xmlns:p14="http://schemas.microsoft.com/office/powerpoint/2010/main" val="11594885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0EC4D224-C30D-405E-A5EE-0DB17C1D8679}"/>
              </a:ext>
            </a:extLst>
          </p:cNvPr>
          <p:cNvSpPr>
            <a:spLocks noGrp="1"/>
          </p:cNvSpPr>
          <p:nvPr>
            <p:ph type="sldNum" sz="quarter" idx="12"/>
          </p:nvPr>
        </p:nvSpPr>
        <p:spPr bwMode="gray"/>
        <p:txBody>
          <a:bodyPr/>
          <a:lstStyle/>
          <a:p>
            <a:fld id="{913D9F7D-0C28-4C21-AA99-7C67E34F632A}" type="slidenum">
              <a:rPr lang="en-US" smtClean="0"/>
              <a:t>‹#›</a:t>
            </a:fld>
            <a:endParaRPr lang="en-US"/>
          </a:p>
        </p:txBody>
      </p:sp>
      <p:sp>
        <p:nvSpPr>
          <p:cNvPr id="3" name="Titel 2">
            <a:extLst>
              <a:ext uri="{FF2B5EF4-FFF2-40B4-BE49-F238E27FC236}">
                <a16:creationId xmlns:a16="http://schemas.microsoft.com/office/drawing/2014/main" id="{DCE2CA58-2B50-4A56-A5C6-9BE4B8C44DD0}"/>
              </a:ext>
            </a:extLst>
          </p:cNvPr>
          <p:cNvSpPr>
            <a:spLocks noGrp="1"/>
          </p:cNvSpPr>
          <p:nvPr>
            <p:ph type="title" hasCustomPrompt="1"/>
          </p:nvPr>
        </p:nvSpPr>
        <p:spPr bwMode="gray"/>
        <p:txBody>
          <a:bodyPr/>
          <a:lstStyle/>
          <a:p>
            <a:r>
              <a:rPr lang="en-US"/>
              <a:t>Add title</a:t>
            </a:r>
          </a:p>
        </p:txBody>
      </p:sp>
      <p:sp>
        <p:nvSpPr>
          <p:cNvPr id="8" name="Inhaltsplatzhalter 7">
            <a:extLst>
              <a:ext uri="{FF2B5EF4-FFF2-40B4-BE49-F238E27FC236}">
                <a16:creationId xmlns:a16="http://schemas.microsoft.com/office/drawing/2014/main" id="{6A96DF11-D7B5-4EFC-B124-303BAD65F600}"/>
              </a:ext>
            </a:extLst>
          </p:cNvPr>
          <p:cNvSpPr>
            <a:spLocks noGrp="1"/>
          </p:cNvSpPr>
          <p:nvPr>
            <p:ph sz="quarter" idx="13" hasCustomPrompt="1"/>
          </p:nvPr>
        </p:nvSpPr>
        <p:spPr bwMode="gray">
          <a:xfrm>
            <a:off x="407988" y="1412875"/>
            <a:ext cx="11376026" cy="4752975"/>
          </a:xfrm>
        </p:spPr>
        <p:txBody>
          <a:bodyPr/>
          <a:lstStyle/>
          <a:p>
            <a:pPr lvl="0"/>
            <a:r>
              <a:rPr lang="en-US"/>
              <a:t>Edit master text format</a:t>
            </a:r>
          </a:p>
          <a:p>
            <a:pPr lvl="1"/>
            <a:r>
              <a:rPr lang="en-US"/>
              <a:t>Second level</a:t>
            </a:r>
          </a:p>
          <a:p>
            <a:pPr lvl="2"/>
            <a:r>
              <a:rPr lang="en-US"/>
              <a:t>Third level</a:t>
            </a:r>
          </a:p>
          <a:p>
            <a:pPr lvl="3"/>
            <a:r>
              <a:rPr lang="en-US"/>
              <a:t>Fourth level</a:t>
            </a:r>
          </a:p>
          <a:p>
            <a:pPr lvl="4"/>
            <a:r>
              <a:rPr lang="en-US"/>
              <a:t>Fifth level</a:t>
            </a:r>
          </a:p>
          <a:p>
            <a:pPr lvl="5"/>
            <a:r>
              <a:rPr lang="en-US"/>
              <a:t>Sechste Ebene</a:t>
            </a:r>
          </a:p>
          <a:p>
            <a:pPr lvl="6"/>
            <a:r>
              <a:rPr lang="en-US"/>
              <a:t>Siebte Ebene</a:t>
            </a:r>
          </a:p>
          <a:p>
            <a:pPr lvl="7"/>
            <a:r>
              <a:rPr lang="en-US"/>
              <a:t>Achte Ebene</a:t>
            </a:r>
          </a:p>
          <a:p>
            <a:pPr lvl="8"/>
            <a:r>
              <a:rPr lang="en-US"/>
              <a:t>Neunte Ebene</a:t>
            </a:r>
          </a:p>
        </p:txBody>
      </p:sp>
      <p:sp>
        <p:nvSpPr>
          <p:cNvPr id="9" name="Fußzeilenplatzhalter 8">
            <a:extLst>
              <a:ext uri="{FF2B5EF4-FFF2-40B4-BE49-F238E27FC236}">
                <a16:creationId xmlns:a16="http://schemas.microsoft.com/office/drawing/2014/main" id="{BC4F7AC2-E3A2-4B86-A032-307DB47D420B}"/>
              </a:ext>
            </a:extLst>
          </p:cNvPr>
          <p:cNvSpPr>
            <a:spLocks noGrp="1"/>
          </p:cNvSpPr>
          <p:nvPr>
            <p:ph type="ftr" sz="quarter" idx="14"/>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327589646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4DC9-1799-41E2-9017-79A691CF78A3}"/>
              </a:ext>
            </a:extLst>
          </p:cNvPr>
          <p:cNvSpPr>
            <a:spLocks noGrp="1"/>
          </p:cNvSpPr>
          <p:nvPr>
            <p:ph type="ctrTitle"/>
          </p:nvPr>
        </p:nvSpPr>
        <p:spPr>
          <a:xfrm>
            <a:off x="1524245" y="1122363"/>
            <a:ext cx="9143512"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59F1493-1FAD-4DA5-A216-FFE25CA6FFC4}"/>
              </a:ext>
            </a:extLst>
          </p:cNvPr>
          <p:cNvSpPr>
            <a:spLocks noGrp="1"/>
          </p:cNvSpPr>
          <p:nvPr>
            <p:ph type="subTitle" idx="1"/>
          </p:nvPr>
        </p:nvSpPr>
        <p:spPr>
          <a:xfrm>
            <a:off x="1524245" y="3602038"/>
            <a:ext cx="91435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2664A92-D8AF-4D48-B878-18F46D4F7D69}"/>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CA1D5B74-0916-465C-9155-71868610F6A3}"/>
              </a:ext>
            </a:extLst>
          </p:cNvPr>
          <p:cNvSpPr>
            <a:spLocks noGrp="1"/>
          </p:cNvSpPr>
          <p:nvPr>
            <p:ph type="ftr" sz="quarter" idx="11"/>
          </p:nvPr>
        </p:nvSpPr>
        <p:spPr/>
        <p:txBody>
          <a:bodyPr/>
          <a:lstStyle/>
          <a:p>
            <a:r>
              <a:rPr lang="de-DE"/>
              <a:t>DB SCHENKER | Alan Wang | Jun 2024</a:t>
            </a:r>
            <a:endParaRPr lang="en-SG"/>
          </a:p>
        </p:txBody>
      </p:sp>
      <p:sp>
        <p:nvSpPr>
          <p:cNvPr id="6" name="Slide Number Placeholder 5">
            <a:extLst>
              <a:ext uri="{FF2B5EF4-FFF2-40B4-BE49-F238E27FC236}">
                <a16:creationId xmlns:a16="http://schemas.microsoft.com/office/drawing/2014/main" id="{3611D846-0D21-4ED1-83EA-30693E12C843}"/>
              </a:ext>
            </a:extLst>
          </p:cNvPr>
          <p:cNvSpPr>
            <a:spLocks noGrp="1"/>
          </p:cNvSpPr>
          <p:nvPr>
            <p:ph type="sldNum" sz="quarter" idx="12"/>
          </p:nvPr>
        </p:nvSpPr>
        <p:spPr/>
        <p:txBody>
          <a:bodyPr/>
          <a:lstStyle/>
          <a:p>
            <a:fld id="{5E9C83C8-FD29-4E58-AD33-79F876DA99EB}" type="slidenum">
              <a:rPr lang="en-SG" smtClean="0"/>
              <a:t>‹#›</a:t>
            </a:fld>
            <a:endParaRPr lang="en-SG"/>
          </a:p>
        </p:txBody>
      </p:sp>
    </p:spTree>
    <p:extLst>
      <p:ext uri="{BB962C8B-B14F-4D97-AF65-F5344CB8AC3E}">
        <p14:creationId xmlns:p14="http://schemas.microsoft.com/office/powerpoint/2010/main" val="1175012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 General">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p:nvPr>
        </p:nvSpPr>
        <p:spPr>
          <a:xfrm>
            <a:off x="334162" y="4437140"/>
            <a:ext cx="11521722" cy="864120"/>
          </a:xfrm>
        </p:spPr>
        <p:txBody>
          <a:bodyPr anchor="b"/>
          <a:lstStyle>
            <a:lvl1pPr>
              <a:defRPr b="1">
                <a:solidFill>
                  <a:schemeClr val="bg1"/>
                </a:solidFill>
                <a:latin typeface="+mj-lt"/>
              </a:defRPr>
            </a:lvl1p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3" name="Untertitel 2"/>
          <p:cNvSpPr>
            <a:spLocks noGrp="1"/>
          </p:cNvSpPr>
          <p:nvPr>
            <p:ph type="subTitle" idx="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err="1"/>
              <a:t>Formatvorlage</a:t>
            </a:r>
            <a:r>
              <a:rPr lang="en-GB"/>
              <a:t> des </a:t>
            </a:r>
            <a:r>
              <a:rPr lang="en-GB" err="1"/>
              <a:t>Untertitelmasters</a:t>
            </a:r>
            <a:r>
              <a:rPr lang="en-GB"/>
              <a:t> </a:t>
            </a:r>
            <a:r>
              <a:rPr lang="en-GB" err="1"/>
              <a:t>durch</a:t>
            </a:r>
            <a:r>
              <a:rPr lang="en-GB"/>
              <a:t> </a:t>
            </a:r>
            <a:r>
              <a:rPr lang="en-GB" err="1"/>
              <a:t>Klicken</a:t>
            </a:r>
            <a:r>
              <a:rPr lang="en-GB"/>
              <a:t> </a:t>
            </a:r>
            <a:r>
              <a:rPr lang="en-GB" err="1"/>
              <a:t>bearbeiten</a:t>
            </a:r>
            <a:endParaRPr lang="en-GB"/>
          </a:p>
        </p:txBody>
      </p:sp>
      <p:sp>
        <p:nvSpPr>
          <p:cNvPr id="12" name="Textplatzhalter 5"/>
          <p:cNvSpPr>
            <a:spLocks noGrp="1"/>
          </p:cNvSpPr>
          <p:nvPr>
            <p:ph type="body" sz="quarter" idx="13"/>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endParaRPr lang="en-GB"/>
          </a:p>
        </p:txBody>
      </p:sp>
      <p:pic>
        <p:nvPicPr>
          <p:cNvPr id="1026" name="Picture 2" descr="K:\Schenker AG\03_Vorlagen\03_PowerPoint\kolaz.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692601"/>
            <a:ext cx="12193954" cy="36020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292197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 Contract Logistics">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200019" cy="359935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76110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icture, bright)">
    <p:bg>
      <p:bgPr>
        <a:solidFill>
          <a:schemeClr val="bg1">
            <a:lumMod val="75000"/>
          </a:schemeClr>
        </a:solidFill>
        <a:effectLst/>
      </p:bgPr>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781A4A5E-2807-402D-B467-A484D30900B8}"/>
              </a:ext>
            </a:extLst>
          </p:cNvPr>
          <p:cNvSpPr>
            <a:spLocks noGrp="1"/>
          </p:cNvSpPr>
          <p:nvPr>
            <p:ph type="pic" sz="quarter" idx="20" hasCustomPrompt="1"/>
          </p:nvPr>
        </p:nvSpPr>
        <p:spPr bwMode="gray">
          <a:xfrm>
            <a:off x="0" y="0"/>
            <a:ext cx="12192000" cy="6858000"/>
          </a:xfrm>
          <a:noFill/>
        </p:spPr>
        <p:txBody>
          <a:bodyPr bIns="1584000" anchor="ctr" anchorCtr="0"/>
          <a:lstStyle>
            <a:lvl1pPr algn="ctr">
              <a:defRPr/>
            </a:lvl1pPr>
          </a:lstStyle>
          <a:p>
            <a:r>
              <a:rPr lang="en-US"/>
              <a:t>Add image by clicking icon</a:t>
            </a:r>
          </a:p>
        </p:txBody>
      </p:sp>
      <p:sp>
        <p:nvSpPr>
          <p:cNvPr id="5" name="Foliennummernplatzhalter 4">
            <a:extLst>
              <a:ext uri="{FF2B5EF4-FFF2-40B4-BE49-F238E27FC236}">
                <a16:creationId xmlns:a16="http://schemas.microsoft.com/office/drawing/2014/main" id="{001E907B-F3FD-4F7E-979E-473985CA80BA}"/>
              </a:ext>
            </a:extLst>
          </p:cNvPr>
          <p:cNvSpPr>
            <a:spLocks noGrp="1"/>
          </p:cNvSpPr>
          <p:nvPr>
            <p:ph type="sldNum" sz="quarter" idx="12"/>
          </p:nvPr>
        </p:nvSpPr>
        <p:spPr bwMode="gray"/>
        <p:txBody>
          <a:bodyPr/>
          <a:lstStyle>
            <a:lvl1pPr>
              <a:defRPr>
                <a:solidFill>
                  <a:schemeClr val="tx1"/>
                </a:solidFill>
              </a:defRPr>
            </a:lvl1pPr>
          </a:lstStyle>
          <a:p>
            <a:fld id="{913D9F7D-0C28-4C21-AA99-7C67E34F632A}" type="slidenum">
              <a:rPr lang="en-US" smtClean="0"/>
              <a:pPr/>
              <a:t>‹#›</a:t>
            </a:fld>
            <a:endParaRPr lang="en-US"/>
          </a:p>
        </p:txBody>
      </p:sp>
      <p:sp>
        <p:nvSpPr>
          <p:cNvPr id="9" name="Textplatzhalter 8">
            <a:extLst>
              <a:ext uri="{FF2B5EF4-FFF2-40B4-BE49-F238E27FC236}">
                <a16:creationId xmlns:a16="http://schemas.microsoft.com/office/drawing/2014/main" id="{893E3042-2834-4DDC-A64E-0471DC6D18BD}"/>
              </a:ext>
            </a:extLst>
          </p:cNvPr>
          <p:cNvSpPr>
            <a:spLocks noGrp="1"/>
          </p:cNvSpPr>
          <p:nvPr>
            <p:ph type="body" sz="quarter" idx="19" hasCustomPrompt="1"/>
          </p:nvPr>
        </p:nvSpPr>
        <p:spPr bwMode="gray">
          <a:xfrm>
            <a:off x="407987" y="1845304"/>
            <a:ext cx="8783637" cy="4320000"/>
          </a:xfrm>
        </p:spPr>
        <p:txBody>
          <a:bodyPr/>
          <a:lstStyle>
            <a:lvl1pPr marL="720000" indent="-720000">
              <a:buClrTx/>
              <a:buFont typeface="+mj-lt"/>
              <a:buAutoNum type="arabicPeriod"/>
              <a:defRPr sz="2200" b="1">
                <a:solidFill>
                  <a:schemeClr val="tx1"/>
                </a:solidFill>
                <a:latin typeface="+mj-lt"/>
              </a:defRPr>
            </a:lvl1pPr>
            <a:lvl2pPr marL="720000" indent="-720000">
              <a:buClr>
                <a:schemeClr val="accent5"/>
              </a:buClr>
              <a:buFont typeface="+mj-lt"/>
              <a:buAutoNum type="arabicPeriod"/>
              <a:defRPr sz="2200" b="1">
                <a:solidFill>
                  <a:schemeClr val="accent5"/>
                </a:solidFill>
                <a:latin typeface="+mj-lt"/>
              </a:defRPr>
            </a:lvl2pPr>
            <a:lvl3pPr marL="720000" indent="-720000">
              <a:buClr>
                <a:schemeClr val="accent5"/>
              </a:buClr>
              <a:buFont typeface="+mj-lt"/>
              <a:buAutoNum type="arabicPeriod"/>
              <a:defRPr sz="2200" b="1">
                <a:solidFill>
                  <a:schemeClr val="accent5"/>
                </a:solidFill>
                <a:latin typeface="+mj-lt"/>
              </a:defRPr>
            </a:lvl3pPr>
            <a:lvl4pPr marL="720000" indent="-720000">
              <a:buClr>
                <a:schemeClr val="accent5"/>
              </a:buClr>
              <a:buFont typeface="+mj-lt"/>
              <a:buAutoNum type="arabicPeriod"/>
              <a:defRPr sz="2200" b="1">
                <a:solidFill>
                  <a:schemeClr val="accent5"/>
                </a:solidFill>
                <a:latin typeface="+mj-lt"/>
              </a:defRPr>
            </a:lvl4pPr>
            <a:lvl5pPr marL="720000" indent="-720000">
              <a:buClr>
                <a:schemeClr val="accent5"/>
              </a:buClr>
              <a:buFont typeface="+mj-lt"/>
              <a:buAutoNum type="arabicPeriod"/>
              <a:defRPr sz="2200" b="1">
                <a:solidFill>
                  <a:schemeClr val="accent5"/>
                </a:solidFill>
                <a:latin typeface="+mj-lt"/>
              </a:defRPr>
            </a:lvl5pPr>
            <a:lvl6pPr marL="720000" indent="-720000">
              <a:buClr>
                <a:schemeClr val="accent5"/>
              </a:buClr>
              <a:buFont typeface="+mj-lt"/>
              <a:buAutoNum type="arabicPeriod"/>
              <a:defRPr sz="2200" b="1">
                <a:solidFill>
                  <a:schemeClr val="accent5"/>
                </a:solidFill>
                <a:latin typeface="+mj-lt"/>
              </a:defRPr>
            </a:lvl6pPr>
            <a:lvl7pPr marL="720000" indent="-720000">
              <a:buClr>
                <a:schemeClr val="accent5"/>
              </a:buClr>
              <a:buFont typeface="+mj-lt"/>
              <a:buAutoNum type="arabicPeriod"/>
              <a:defRPr sz="2200" b="1">
                <a:solidFill>
                  <a:schemeClr val="accent5"/>
                </a:solidFill>
                <a:latin typeface="+mj-lt"/>
              </a:defRPr>
            </a:lvl7pPr>
            <a:lvl8pPr marL="720000" indent="-720000">
              <a:buClr>
                <a:schemeClr val="accent5"/>
              </a:buClr>
              <a:buFont typeface="+mj-lt"/>
              <a:buAutoNum type="arabicPeriod"/>
              <a:defRPr sz="2200" b="1">
                <a:solidFill>
                  <a:schemeClr val="accent5"/>
                </a:solidFill>
                <a:latin typeface="+mj-lt"/>
              </a:defRPr>
            </a:lvl8pPr>
            <a:lvl9pPr marL="720000" indent="-720000">
              <a:buClr>
                <a:schemeClr val="accent5"/>
              </a:buClr>
              <a:buFont typeface="+mj-lt"/>
              <a:buAutoNum type="arabicPeriod"/>
              <a:defRPr sz="2200" b="1">
                <a:solidFill>
                  <a:schemeClr val="accent5"/>
                </a:solidFill>
                <a:latin typeface="+mj-lt"/>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Sechste Ebene</a:t>
            </a:r>
          </a:p>
          <a:p>
            <a:pPr lvl="6"/>
            <a:r>
              <a:rPr lang="en-US"/>
              <a:t>Siebte Ebene</a:t>
            </a:r>
          </a:p>
          <a:p>
            <a:pPr lvl="7"/>
            <a:r>
              <a:rPr lang="en-US"/>
              <a:t>Achte Ebene</a:t>
            </a:r>
          </a:p>
          <a:p>
            <a:pPr lvl="8"/>
            <a:r>
              <a:rPr lang="en-US"/>
              <a:t>Neunte Ebene</a:t>
            </a:r>
          </a:p>
        </p:txBody>
      </p:sp>
      <p:sp>
        <p:nvSpPr>
          <p:cNvPr id="3" name="Titel 2">
            <a:extLst>
              <a:ext uri="{FF2B5EF4-FFF2-40B4-BE49-F238E27FC236}">
                <a16:creationId xmlns:a16="http://schemas.microsoft.com/office/drawing/2014/main" id="{9D17DDDE-70C0-4770-BAE0-FCA995076005}"/>
              </a:ext>
            </a:extLst>
          </p:cNvPr>
          <p:cNvSpPr>
            <a:spLocks noGrp="1"/>
          </p:cNvSpPr>
          <p:nvPr>
            <p:ph type="title" hasCustomPrompt="1"/>
          </p:nvPr>
        </p:nvSpPr>
        <p:spPr bwMode="gray"/>
        <p:txBody>
          <a:bodyPr/>
          <a:lstStyle>
            <a:lvl1pPr>
              <a:defRPr>
                <a:solidFill>
                  <a:schemeClr val="tx1"/>
                </a:solidFill>
              </a:defRPr>
            </a:lvl1pPr>
          </a:lstStyle>
          <a:p>
            <a:r>
              <a:rPr lang="en-US"/>
              <a:t>Add title</a:t>
            </a:r>
          </a:p>
        </p:txBody>
      </p:sp>
      <p:sp>
        <p:nvSpPr>
          <p:cNvPr id="12" name="Textplatzhalter 11">
            <a:extLst>
              <a:ext uri="{FF2B5EF4-FFF2-40B4-BE49-F238E27FC236}">
                <a16:creationId xmlns:a16="http://schemas.microsoft.com/office/drawing/2014/main" id="{C6C07878-57FB-417A-B7D6-48A92A3D7B30}"/>
              </a:ext>
            </a:extLst>
          </p:cNvPr>
          <p:cNvSpPr>
            <a:spLocks noGrp="1"/>
          </p:cNvSpPr>
          <p:nvPr>
            <p:ph type="body" sz="quarter" idx="21" hasCustomPrompt="1"/>
          </p:nvPr>
        </p:nvSpPr>
        <p:spPr bwMode="gray">
          <a:xfrm>
            <a:off x="9552384" y="3927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tabLst/>
              <a:defRPr sz="100">
                <a:noFill/>
              </a:defRPr>
            </a:lvl1pPr>
            <a:lvl2pPr marL="0" indent="0">
              <a:buFontTx/>
              <a:buNone/>
              <a:tabLst/>
              <a:defRPr sz="100"/>
            </a:lvl2pPr>
            <a:lvl3pPr marL="0" indent="0">
              <a:buFontTx/>
              <a:buNone/>
              <a:tabLst/>
              <a:defRPr sz="100"/>
            </a:lvl3pPr>
            <a:lvl4pPr marL="0" indent="0">
              <a:buFontTx/>
              <a:buNone/>
              <a:tabLst/>
              <a:defRPr sz="100"/>
            </a:lvl4pPr>
            <a:lvl5pPr marL="0" indent="0">
              <a:buFontTx/>
              <a:buNone/>
              <a:tabLst/>
              <a:defRPr sz="100"/>
            </a:lvl5pPr>
            <a:lvl6pPr marL="0" indent="0">
              <a:buFontTx/>
              <a:buNone/>
              <a:tabLst/>
              <a:defRPr sz="100"/>
            </a:lvl6pPr>
            <a:lvl7pPr marL="0" indent="0">
              <a:buFontTx/>
              <a:buNone/>
              <a:tabLst/>
              <a:defRPr sz="100"/>
            </a:lvl7pPr>
            <a:lvl8pPr marL="0" indent="0">
              <a:buFontTx/>
              <a:buNone/>
              <a:tabLst/>
              <a:defRPr sz="100"/>
            </a:lvl8pPr>
            <a:lvl9pPr marL="0" indent="0">
              <a:buFontTx/>
              <a:buNone/>
              <a:tabLst/>
              <a:defRPr sz="100"/>
            </a:lvl9pPr>
          </a:lstStyle>
          <a:p>
            <a:pPr lvl="0"/>
            <a:r>
              <a:rPr lang="en-US"/>
              <a:t>Click to edit Master text styles</a:t>
            </a:r>
          </a:p>
        </p:txBody>
      </p:sp>
      <p:sp>
        <p:nvSpPr>
          <p:cNvPr id="6" name="Textplatzhalter 5">
            <a:extLst>
              <a:ext uri="{FF2B5EF4-FFF2-40B4-BE49-F238E27FC236}">
                <a16:creationId xmlns:a16="http://schemas.microsoft.com/office/drawing/2014/main" id="{54103BE4-83E4-494B-8B6A-7DA9626863D4}"/>
              </a:ext>
            </a:extLst>
          </p:cNvPr>
          <p:cNvSpPr>
            <a:spLocks noGrp="1"/>
          </p:cNvSpPr>
          <p:nvPr>
            <p:ph type="body" sz="quarter" idx="22" hasCustomPrompt="1"/>
          </p:nvPr>
        </p:nvSpPr>
        <p:spPr bwMode="gray">
          <a:xfrm>
            <a:off x="11244632" y="6471344"/>
            <a:ext cx="540000" cy="54000"/>
          </a:xfrm>
          <a:prstGeom prst="roundRect">
            <a:avLst>
              <a:gd name="adj" fmla="val 50000"/>
            </a:avLst>
          </a:prstGeom>
          <a:solidFill>
            <a:schemeClr val="tx2"/>
          </a:solidFill>
        </p:spPr>
        <p:txBody>
          <a:bodyPr/>
          <a:lstStyle>
            <a:lvl1pPr marL="0" indent="0">
              <a:buFontTx/>
              <a:buNone/>
              <a:defRPr sz="100">
                <a:noFill/>
              </a:defRPr>
            </a:lvl1pPr>
            <a:lvl2pPr marL="0" indent="0">
              <a:buFontTx/>
              <a:buNone/>
              <a:defRPr sz="100">
                <a:noFill/>
              </a:defRPr>
            </a:lvl2pPr>
            <a:lvl3pPr marL="0" indent="0">
              <a:buFontTx/>
              <a:buNone/>
              <a:defRPr sz="100">
                <a:noFill/>
              </a:defRPr>
            </a:lvl3pPr>
            <a:lvl4pPr marL="0" indent="0">
              <a:buFontTx/>
              <a:buNone/>
              <a:defRPr sz="100">
                <a:noFill/>
              </a:defRPr>
            </a:lvl4pPr>
            <a:lvl5pPr marL="0" indent="0">
              <a:buFontTx/>
              <a:buNone/>
              <a:defRPr sz="100">
                <a:noFill/>
              </a:defRPr>
            </a:lvl5pPr>
            <a:lvl6pPr marL="0" indent="0">
              <a:buFontTx/>
              <a:buNone/>
              <a:defRPr sz="100">
                <a:noFill/>
              </a:defRPr>
            </a:lvl6pPr>
            <a:lvl7pPr marL="0" indent="0">
              <a:buFontTx/>
              <a:buNone/>
              <a:defRPr sz="100">
                <a:noFill/>
              </a:defRPr>
            </a:lvl7pPr>
            <a:lvl8pPr marL="0" indent="0">
              <a:buFontTx/>
              <a:buNone/>
              <a:defRPr sz="100">
                <a:noFill/>
              </a:defRPr>
            </a:lvl8pPr>
            <a:lvl9pPr marL="0" indent="0">
              <a:buFontTx/>
              <a:buNone/>
              <a:defRPr sz="100">
                <a:noFill/>
              </a:defRPr>
            </a:lvl9pPr>
          </a:lstStyle>
          <a:p>
            <a:pPr lvl="0"/>
            <a:r>
              <a:rPr lang="en-US"/>
              <a:t>Click to edit Master text styles</a:t>
            </a:r>
          </a:p>
        </p:txBody>
      </p:sp>
      <p:sp>
        <p:nvSpPr>
          <p:cNvPr id="2" name="Fußzeilenplatzhalter 1">
            <a:extLst>
              <a:ext uri="{FF2B5EF4-FFF2-40B4-BE49-F238E27FC236}">
                <a16:creationId xmlns:a16="http://schemas.microsoft.com/office/drawing/2014/main" id="{3564909A-A609-4C51-8E16-8235E2EF1A62}"/>
              </a:ext>
            </a:extLst>
          </p:cNvPr>
          <p:cNvSpPr>
            <a:spLocks noGrp="1"/>
          </p:cNvSpPr>
          <p:nvPr>
            <p:ph type="ftr" sz="quarter" idx="23"/>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4158043181"/>
      </p:ext>
    </p:extLst>
  </p:cSld>
  <p:clrMapOvr>
    <a:masterClrMapping/>
  </p:clrMapOvr>
  <p:extLst>
    <p:ext uri="{DCECCB84-F9BA-43D5-87BE-67443E8EF086}">
      <p15:sldGuideLst xmlns:p15="http://schemas.microsoft.com/office/powerpoint/2012/main">
        <p15:guide id="1" orient="horz" pos="1162">
          <p15:clr>
            <a:srgbClr val="FBAE40"/>
          </p15:clr>
        </p15:guide>
        <p15:guide id="2" pos="5790">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 Automotive">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06070219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 Consumer">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22127270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 Electronics">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34369883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itle | Healthcare">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44595036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Title | Industrial">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190476" cy="3599359"/>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50407425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Ai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53" y="692601"/>
            <a:ext cx="12184693"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11144201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 Land">
    <p:spTree>
      <p:nvGrpSpPr>
        <p:cNvPr id="1" name=""/>
        <p:cNvGrpSpPr/>
        <p:nvPr/>
      </p:nvGrpSpPr>
      <p:grpSpPr>
        <a:xfrm>
          <a:off x="0" y="0"/>
          <a:ext cx="0" cy="0"/>
          <a:chOff x="0" y="0"/>
          <a:chExt cx="0" cy="0"/>
        </a:xfrm>
      </p:grpSpPr>
      <p:pic>
        <p:nvPicPr>
          <p:cNvPr id="4" name="Grafik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017" y="693738"/>
            <a:ext cx="12200017" cy="3599359"/>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94675279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 Ocean">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692601"/>
            <a:ext cx="12192000"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84774477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 Placeholder 2/3">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7" name="Bildplatzhalter 10"/>
          <p:cNvSpPr>
            <a:spLocks noGrp="1"/>
          </p:cNvSpPr>
          <p:nvPr>
            <p:ph type="pic" sz="quarter" idx="12" hasCustomPrompt="1"/>
          </p:nvPr>
        </p:nvSpPr>
        <p:spPr bwMode="gray">
          <a:xfrm>
            <a:off x="0" y="692151"/>
            <a:ext cx="12190999" cy="360045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baseline="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5369084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 Placeholder | 1/2">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34162" y="3933070"/>
            <a:ext cx="11521722" cy="864120"/>
          </a:xfrm>
        </p:spPr>
        <p:txBody>
          <a:bodyPr anchor="b"/>
          <a:lstStyle>
            <a:lvl1pPr>
              <a:defRPr b="1">
                <a:solidFill>
                  <a:schemeClr val="tx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4797190"/>
            <a:ext cx="11521722" cy="504070"/>
          </a:xfrm>
        </p:spPr>
        <p:txBody>
          <a:bodyPr/>
          <a:lstStyle>
            <a:lvl1pPr marL="0" indent="0" algn="l">
              <a:buFont typeface="Arial" panose="020B0604020202020204" pitchFamily="34" charset="0"/>
              <a:buNone/>
              <a:defRPr sz="2400">
                <a:solidFill>
                  <a:schemeClr val="tx1"/>
                </a:solidFill>
                <a:latin typeface="+mn-lt"/>
              </a:defRPr>
            </a:lvl1pPr>
            <a:lvl2pPr marL="0" indent="0" algn="l">
              <a:buFont typeface="Arial" panose="020B0604020202020204" pitchFamily="34" charset="0"/>
              <a:buNone/>
              <a:defRPr sz="2400">
                <a:solidFill>
                  <a:schemeClr val="tx1"/>
                </a:solidFill>
              </a:defRPr>
            </a:lvl2pPr>
            <a:lvl3pPr marL="0" indent="0" algn="l">
              <a:buFont typeface="Arial" panose="020B0604020202020204" pitchFamily="34" charset="0"/>
              <a:buNone/>
              <a:defRPr sz="2400">
                <a:solidFill>
                  <a:schemeClr val="tx1"/>
                </a:solidFill>
              </a:defRPr>
            </a:lvl3pPr>
            <a:lvl4pPr marL="0" indent="0" algn="l">
              <a:buFont typeface="Arial" panose="020B0604020202020204" pitchFamily="34" charset="0"/>
              <a:buNone/>
              <a:defRPr sz="2400">
                <a:solidFill>
                  <a:schemeClr val="tx1"/>
                </a:solidFill>
              </a:defRPr>
            </a:lvl4pPr>
            <a:lvl5pPr marL="0" indent="0" algn="l">
              <a:buFont typeface="Arial" panose="020B0604020202020204" pitchFamily="34" charset="0"/>
              <a:buNone/>
              <a:defRPr sz="2400">
                <a:solidFill>
                  <a:schemeClr val="tx1"/>
                </a:solidFill>
              </a:defRPr>
            </a:lvl5pPr>
            <a:lvl6pPr marL="0" indent="0" algn="l">
              <a:buFont typeface="Arial" panose="020B0604020202020204" pitchFamily="34" charset="0"/>
              <a:buNone/>
              <a:defRPr sz="2400">
                <a:solidFill>
                  <a:schemeClr val="tx1"/>
                </a:solidFill>
              </a:defRPr>
            </a:lvl6pPr>
            <a:lvl7pPr marL="0" indent="0" algn="l">
              <a:buFont typeface="Arial" panose="020B0604020202020204" pitchFamily="34" charset="0"/>
              <a:buNone/>
              <a:defRPr sz="2400">
                <a:solidFill>
                  <a:schemeClr val="tx1"/>
                </a:solidFill>
              </a:defRPr>
            </a:lvl7pPr>
            <a:lvl8pPr marL="0" indent="0" algn="l">
              <a:buFont typeface="Arial" panose="020B0604020202020204" pitchFamily="34" charset="0"/>
              <a:buNone/>
              <a:defRPr sz="2400">
                <a:solidFill>
                  <a:schemeClr val="tx1"/>
                </a:solidFill>
              </a:defRPr>
            </a:lvl8pPr>
            <a:lvl9pPr marL="0" indent="0" algn="l">
              <a:buFont typeface="Arial" panose="020B0604020202020204" pitchFamily="34" charset="0"/>
              <a:buNone/>
              <a:defRPr sz="2400">
                <a:solidFill>
                  <a:schemeClr val="tx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tx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Bildplatzhalter 10"/>
          <p:cNvSpPr>
            <a:spLocks noGrp="1"/>
          </p:cNvSpPr>
          <p:nvPr>
            <p:ph type="pic" sz="quarter" idx="12" hasCustomPrompt="1"/>
          </p:nvPr>
        </p:nvSpPr>
        <p:spPr bwMode="gray">
          <a:xfrm>
            <a:off x="-1" y="692696"/>
            <a:ext cx="12192000" cy="252000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grpSp>
        <p:nvGrpSpPr>
          <p:cNvPr id="16" name="Gruppieren 15"/>
          <p:cNvGrpSpPr/>
          <p:nvPr userDrawn="1"/>
        </p:nvGrpSpPr>
        <p:grpSpPr bwMode="gray">
          <a:xfrm>
            <a:off x="-1" y="3212475"/>
            <a:ext cx="12192000" cy="540000"/>
            <a:chOff x="0" y="4653170"/>
            <a:chExt cx="9901238" cy="540000"/>
          </a:xfrm>
          <a:solidFill>
            <a:schemeClr val="bg2"/>
          </a:solidFill>
        </p:grpSpPr>
        <p:sp>
          <p:nvSpPr>
            <p:cNvPr id="17" name="Rectangle 18"/>
            <p:cNvSpPr>
              <a:spLocks noChangeArrowheads="1"/>
            </p:cNvSpPr>
            <p:nvPr/>
          </p:nvSpPr>
          <p:spPr bwMode="gray">
            <a:xfrm>
              <a:off x="1" y="4653170"/>
              <a:ext cx="9901237" cy="27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8" name="Rectangle 18"/>
            <p:cNvSpPr>
              <a:spLocks noChangeArrowheads="1"/>
            </p:cNvSpPr>
            <p:nvPr/>
          </p:nvSpPr>
          <p:spPr bwMode="gray">
            <a:xfrm>
              <a:off x="0" y="4653170"/>
              <a:ext cx="7470356" cy="54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9"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775728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picture, dark)">
    <p:bg>
      <p:bgPr>
        <a:solidFill>
          <a:schemeClr val="tx1">
            <a:alpha val="84000"/>
          </a:schemeClr>
        </a:solidFill>
        <a:effectLst/>
      </p:bgPr>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781A4A5E-2807-402D-B467-A484D30900B8}"/>
              </a:ext>
            </a:extLst>
          </p:cNvPr>
          <p:cNvSpPr>
            <a:spLocks noGrp="1"/>
          </p:cNvSpPr>
          <p:nvPr>
            <p:ph type="pic" sz="quarter" idx="20" hasCustomPrompt="1"/>
          </p:nvPr>
        </p:nvSpPr>
        <p:spPr bwMode="gray">
          <a:xfrm>
            <a:off x="0" y="0"/>
            <a:ext cx="12192000" cy="6858000"/>
          </a:xfrm>
          <a:noFill/>
        </p:spPr>
        <p:txBody>
          <a:bodyPr bIns="1584000" anchor="ctr" anchorCtr="0"/>
          <a:lstStyle>
            <a:lvl1pPr algn="ctr">
              <a:defRPr>
                <a:solidFill>
                  <a:schemeClr val="bg1"/>
                </a:solidFill>
              </a:defRPr>
            </a:lvl1pPr>
          </a:lstStyle>
          <a:p>
            <a:r>
              <a:rPr lang="en-US"/>
              <a:t>Add image by clicking icon</a:t>
            </a:r>
          </a:p>
        </p:txBody>
      </p:sp>
      <p:sp>
        <p:nvSpPr>
          <p:cNvPr id="5" name="Foliennummernplatzhalter 4">
            <a:extLst>
              <a:ext uri="{FF2B5EF4-FFF2-40B4-BE49-F238E27FC236}">
                <a16:creationId xmlns:a16="http://schemas.microsoft.com/office/drawing/2014/main" id="{001E907B-F3FD-4F7E-979E-473985CA80BA}"/>
              </a:ext>
            </a:extLst>
          </p:cNvPr>
          <p:cNvSpPr>
            <a:spLocks noGrp="1"/>
          </p:cNvSpPr>
          <p:nvPr>
            <p:ph type="sldNum" sz="quarter" idx="12"/>
          </p:nvPr>
        </p:nvSpPr>
        <p:spPr bwMode="gray"/>
        <p:txBody>
          <a:bodyPr/>
          <a:lstStyle>
            <a:lvl1pPr>
              <a:defRPr>
                <a:solidFill>
                  <a:schemeClr val="bg1"/>
                </a:solidFill>
              </a:defRPr>
            </a:lvl1pPr>
          </a:lstStyle>
          <a:p>
            <a:fld id="{913D9F7D-0C28-4C21-AA99-7C67E34F632A}" type="slidenum">
              <a:rPr lang="en-US" smtClean="0"/>
              <a:pPr/>
              <a:t>‹#›</a:t>
            </a:fld>
            <a:endParaRPr lang="en-US"/>
          </a:p>
        </p:txBody>
      </p:sp>
      <p:sp>
        <p:nvSpPr>
          <p:cNvPr id="9" name="Textplatzhalter 8">
            <a:extLst>
              <a:ext uri="{FF2B5EF4-FFF2-40B4-BE49-F238E27FC236}">
                <a16:creationId xmlns:a16="http://schemas.microsoft.com/office/drawing/2014/main" id="{893E3042-2834-4DDC-A64E-0471DC6D18BD}"/>
              </a:ext>
            </a:extLst>
          </p:cNvPr>
          <p:cNvSpPr>
            <a:spLocks noGrp="1"/>
          </p:cNvSpPr>
          <p:nvPr>
            <p:ph type="body" sz="quarter" idx="19" hasCustomPrompt="1"/>
          </p:nvPr>
        </p:nvSpPr>
        <p:spPr bwMode="gray">
          <a:xfrm>
            <a:off x="407987" y="1845304"/>
            <a:ext cx="8783637" cy="4320000"/>
          </a:xfrm>
        </p:spPr>
        <p:txBody>
          <a:bodyPr/>
          <a:lstStyle>
            <a:lvl1pPr marL="720000" indent="-720000">
              <a:buClrTx/>
              <a:buFont typeface="+mj-lt"/>
              <a:buAutoNum type="arabicPeriod"/>
              <a:defRPr sz="2200" b="1">
                <a:solidFill>
                  <a:schemeClr val="bg1"/>
                </a:solidFill>
                <a:latin typeface="+mj-lt"/>
              </a:defRPr>
            </a:lvl1pPr>
            <a:lvl2pPr marL="720000" indent="-720000">
              <a:buClr>
                <a:schemeClr val="accent6"/>
              </a:buClr>
              <a:buFont typeface="+mj-lt"/>
              <a:buAutoNum type="arabicPeriod"/>
              <a:defRPr sz="2200" b="1">
                <a:solidFill>
                  <a:schemeClr val="accent6"/>
                </a:solidFill>
                <a:latin typeface="+mj-lt"/>
              </a:defRPr>
            </a:lvl2pPr>
            <a:lvl3pPr marL="720000" indent="-720000">
              <a:buClr>
                <a:schemeClr val="accent6"/>
              </a:buClr>
              <a:buFont typeface="+mj-lt"/>
              <a:buAutoNum type="arabicPeriod"/>
              <a:defRPr sz="2200" b="1">
                <a:solidFill>
                  <a:schemeClr val="accent6"/>
                </a:solidFill>
                <a:latin typeface="+mj-lt"/>
              </a:defRPr>
            </a:lvl3pPr>
            <a:lvl4pPr marL="720000" indent="-720000">
              <a:buClr>
                <a:schemeClr val="accent6"/>
              </a:buClr>
              <a:buFont typeface="+mj-lt"/>
              <a:buAutoNum type="arabicPeriod"/>
              <a:defRPr sz="2200" b="1">
                <a:solidFill>
                  <a:schemeClr val="accent6"/>
                </a:solidFill>
                <a:latin typeface="+mj-lt"/>
              </a:defRPr>
            </a:lvl4pPr>
            <a:lvl5pPr marL="720000" indent="-720000">
              <a:buClr>
                <a:schemeClr val="accent6"/>
              </a:buClr>
              <a:buFont typeface="+mj-lt"/>
              <a:buAutoNum type="arabicPeriod"/>
              <a:defRPr sz="2200" b="1">
                <a:solidFill>
                  <a:schemeClr val="accent6"/>
                </a:solidFill>
                <a:latin typeface="+mj-lt"/>
              </a:defRPr>
            </a:lvl5pPr>
            <a:lvl6pPr marL="720000" indent="-720000">
              <a:buClr>
                <a:schemeClr val="accent6"/>
              </a:buClr>
              <a:buFont typeface="+mj-lt"/>
              <a:buAutoNum type="arabicPeriod"/>
              <a:defRPr sz="2200" b="1">
                <a:solidFill>
                  <a:schemeClr val="accent6"/>
                </a:solidFill>
                <a:latin typeface="+mj-lt"/>
              </a:defRPr>
            </a:lvl6pPr>
            <a:lvl7pPr marL="720000" indent="-720000">
              <a:buClr>
                <a:schemeClr val="accent6"/>
              </a:buClr>
              <a:buFont typeface="+mj-lt"/>
              <a:buAutoNum type="arabicPeriod"/>
              <a:defRPr sz="2200" b="1">
                <a:solidFill>
                  <a:schemeClr val="accent6"/>
                </a:solidFill>
                <a:latin typeface="+mj-lt"/>
              </a:defRPr>
            </a:lvl7pPr>
            <a:lvl8pPr marL="720000" indent="-720000">
              <a:buClr>
                <a:schemeClr val="accent6"/>
              </a:buClr>
              <a:buFont typeface="+mj-lt"/>
              <a:buAutoNum type="arabicPeriod"/>
              <a:defRPr sz="2200" b="1">
                <a:solidFill>
                  <a:schemeClr val="accent6"/>
                </a:solidFill>
                <a:latin typeface="+mj-lt"/>
              </a:defRPr>
            </a:lvl8pPr>
            <a:lvl9pPr marL="720000" indent="-720000">
              <a:buClr>
                <a:schemeClr val="accent6"/>
              </a:buClr>
              <a:buFont typeface="+mj-lt"/>
              <a:buAutoNum type="arabicPeriod"/>
              <a:defRPr sz="2200" b="1">
                <a:solidFill>
                  <a:schemeClr val="accent6"/>
                </a:solidFill>
                <a:latin typeface="+mj-lt"/>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Sechste Ebene</a:t>
            </a:r>
          </a:p>
          <a:p>
            <a:pPr lvl="6"/>
            <a:r>
              <a:rPr lang="en-US"/>
              <a:t>Siebte Ebene</a:t>
            </a:r>
          </a:p>
          <a:p>
            <a:pPr lvl="7"/>
            <a:r>
              <a:rPr lang="en-US"/>
              <a:t>Achte Ebene</a:t>
            </a:r>
          </a:p>
          <a:p>
            <a:pPr lvl="8"/>
            <a:r>
              <a:rPr lang="en-US"/>
              <a:t>Neunte Ebene</a:t>
            </a:r>
          </a:p>
        </p:txBody>
      </p:sp>
      <p:sp>
        <p:nvSpPr>
          <p:cNvPr id="3" name="Titel 2">
            <a:extLst>
              <a:ext uri="{FF2B5EF4-FFF2-40B4-BE49-F238E27FC236}">
                <a16:creationId xmlns:a16="http://schemas.microsoft.com/office/drawing/2014/main" id="{9D17DDDE-70C0-4770-BAE0-FCA995076005}"/>
              </a:ext>
            </a:extLst>
          </p:cNvPr>
          <p:cNvSpPr>
            <a:spLocks noGrp="1"/>
          </p:cNvSpPr>
          <p:nvPr>
            <p:ph type="title" hasCustomPrompt="1"/>
          </p:nvPr>
        </p:nvSpPr>
        <p:spPr bwMode="gray"/>
        <p:txBody>
          <a:bodyPr/>
          <a:lstStyle>
            <a:lvl1pPr>
              <a:defRPr>
                <a:solidFill>
                  <a:schemeClr val="bg1"/>
                </a:solidFill>
              </a:defRPr>
            </a:lvl1pPr>
          </a:lstStyle>
          <a:p>
            <a:r>
              <a:rPr lang="en-US"/>
              <a:t>Add title</a:t>
            </a:r>
          </a:p>
        </p:txBody>
      </p:sp>
      <p:sp>
        <p:nvSpPr>
          <p:cNvPr id="12" name="Textplatzhalter 11">
            <a:extLst>
              <a:ext uri="{FF2B5EF4-FFF2-40B4-BE49-F238E27FC236}">
                <a16:creationId xmlns:a16="http://schemas.microsoft.com/office/drawing/2014/main" id="{C6C07878-57FB-417A-B7D6-48A92A3D7B30}"/>
              </a:ext>
            </a:extLst>
          </p:cNvPr>
          <p:cNvSpPr>
            <a:spLocks noGrp="1"/>
          </p:cNvSpPr>
          <p:nvPr>
            <p:ph type="body" sz="quarter" idx="21" hasCustomPrompt="1"/>
          </p:nvPr>
        </p:nvSpPr>
        <p:spPr bwMode="gray">
          <a:xfrm>
            <a:off x="9552384" y="3927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tabLst/>
              <a:defRPr sz="100">
                <a:noFill/>
              </a:defRPr>
            </a:lvl1pPr>
            <a:lvl2pPr marL="0" indent="0">
              <a:buFontTx/>
              <a:buNone/>
              <a:tabLst/>
              <a:defRPr sz="100"/>
            </a:lvl2pPr>
            <a:lvl3pPr marL="0" indent="0">
              <a:buFontTx/>
              <a:buNone/>
              <a:tabLst/>
              <a:defRPr sz="100"/>
            </a:lvl3pPr>
            <a:lvl4pPr marL="0" indent="0">
              <a:buFontTx/>
              <a:buNone/>
              <a:tabLst/>
              <a:defRPr sz="100"/>
            </a:lvl4pPr>
            <a:lvl5pPr marL="0" indent="0">
              <a:buFontTx/>
              <a:buNone/>
              <a:tabLst/>
              <a:defRPr sz="100"/>
            </a:lvl5pPr>
            <a:lvl6pPr marL="0" indent="0">
              <a:buFontTx/>
              <a:buNone/>
              <a:tabLst/>
              <a:defRPr sz="100"/>
            </a:lvl6pPr>
            <a:lvl7pPr marL="0" indent="0">
              <a:buFontTx/>
              <a:buNone/>
              <a:tabLst/>
              <a:defRPr sz="100"/>
            </a:lvl7pPr>
            <a:lvl8pPr marL="0" indent="0">
              <a:buFontTx/>
              <a:buNone/>
              <a:tabLst/>
              <a:defRPr sz="100"/>
            </a:lvl8pPr>
            <a:lvl9pPr marL="0" indent="0">
              <a:buFontTx/>
              <a:buNone/>
              <a:tabLst/>
              <a:defRPr sz="100"/>
            </a:lvl9pPr>
          </a:lstStyle>
          <a:p>
            <a:pPr lvl="0"/>
            <a:r>
              <a:rPr lang="en-US"/>
              <a:t>Click to edit Master text styles</a:t>
            </a:r>
          </a:p>
        </p:txBody>
      </p:sp>
      <p:sp>
        <p:nvSpPr>
          <p:cNvPr id="15" name="Textplatzhalter 5">
            <a:extLst>
              <a:ext uri="{FF2B5EF4-FFF2-40B4-BE49-F238E27FC236}">
                <a16:creationId xmlns:a16="http://schemas.microsoft.com/office/drawing/2014/main" id="{D316CA9E-0B22-4D4B-8243-2AB621E95CD1}"/>
              </a:ext>
            </a:extLst>
          </p:cNvPr>
          <p:cNvSpPr>
            <a:spLocks noGrp="1"/>
          </p:cNvSpPr>
          <p:nvPr>
            <p:ph type="body" sz="quarter" idx="22" hasCustomPrompt="1"/>
          </p:nvPr>
        </p:nvSpPr>
        <p:spPr bwMode="gray">
          <a:xfrm>
            <a:off x="11244632" y="6471344"/>
            <a:ext cx="540000" cy="54000"/>
          </a:xfrm>
          <a:prstGeom prst="roundRect">
            <a:avLst>
              <a:gd name="adj" fmla="val 50000"/>
            </a:avLst>
          </a:prstGeom>
          <a:solidFill>
            <a:schemeClr val="tx2"/>
          </a:solidFill>
        </p:spPr>
        <p:txBody>
          <a:bodyPr/>
          <a:lstStyle>
            <a:lvl1pPr marL="0" indent="0">
              <a:buFontTx/>
              <a:buNone/>
              <a:defRPr sz="100">
                <a:noFill/>
              </a:defRPr>
            </a:lvl1pPr>
            <a:lvl2pPr marL="0" indent="0">
              <a:buFontTx/>
              <a:buNone/>
              <a:defRPr sz="100">
                <a:noFill/>
              </a:defRPr>
            </a:lvl2pPr>
            <a:lvl3pPr marL="0" indent="0">
              <a:buFontTx/>
              <a:buNone/>
              <a:defRPr sz="100">
                <a:noFill/>
              </a:defRPr>
            </a:lvl3pPr>
            <a:lvl4pPr marL="0" indent="0">
              <a:buFontTx/>
              <a:buNone/>
              <a:defRPr sz="100">
                <a:noFill/>
              </a:defRPr>
            </a:lvl4pPr>
            <a:lvl5pPr marL="0" indent="0">
              <a:buFontTx/>
              <a:buNone/>
              <a:defRPr sz="100">
                <a:noFill/>
              </a:defRPr>
            </a:lvl5pPr>
            <a:lvl6pPr marL="0" indent="0">
              <a:buFontTx/>
              <a:buNone/>
              <a:defRPr sz="100">
                <a:noFill/>
              </a:defRPr>
            </a:lvl6pPr>
            <a:lvl7pPr marL="0" indent="0">
              <a:buFontTx/>
              <a:buNone/>
              <a:defRPr sz="100">
                <a:noFill/>
              </a:defRPr>
            </a:lvl7pPr>
            <a:lvl8pPr marL="0" indent="0">
              <a:buFontTx/>
              <a:buNone/>
              <a:defRPr sz="100">
                <a:noFill/>
              </a:defRPr>
            </a:lvl8pPr>
            <a:lvl9pPr marL="0" indent="0">
              <a:buFontTx/>
              <a:buNone/>
              <a:defRPr sz="100">
                <a:noFill/>
              </a:defRPr>
            </a:lvl9pPr>
          </a:lstStyle>
          <a:p>
            <a:pPr lvl="0"/>
            <a:r>
              <a:rPr lang="en-US"/>
              <a:t>Click to edit Master text styles</a:t>
            </a:r>
          </a:p>
        </p:txBody>
      </p:sp>
      <p:sp>
        <p:nvSpPr>
          <p:cNvPr id="2" name="Fußzeilenplatzhalter 1">
            <a:extLst>
              <a:ext uri="{FF2B5EF4-FFF2-40B4-BE49-F238E27FC236}">
                <a16:creationId xmlns:a16="http://schemas.microsoft.com/office/drawing/2014/main" id="{2194559E-A880-4717-90B6-A4D08C918728}"/>
              </a:ext>
            </a:extLst>
          </p:cNvPr>
          <p:cNvSpPr>
            <a:spLocks noGrp="1"/>
          </p:cNvSpPr>
          <p:nvPr>
            <p:ph type="ftr" sz="quarter" idx="23"/>
          </p:nvPr>
        </p:nvSpPr>
        <p:spPr bwMode="gray"/>
        <p:txBody>
          <a:bodyPr/>
          <a:lstStyle>
            <a:lvl1pPr>
              <a:defRPr>
                <a:solidFill>
                  <a:schemeClr val="bg1"/>
                </a:solidFill>
              </a:defRPr>
            </a:lvl1pPr>
          </a:lstStyle>
          <a:p>
            <a:r>
              <a:rPr lang="de-DE"/>
              <a:t>DB SCHENKER | Alan Wang | Jun 2024</a:t>
            </a:r>
            <a:endParaRPr lang="en-US"/>
          </a:p>
        </p:txBody>
      </p:sp>
    </p:spTree>
    <p:extLst>
      <p:ext uri="{BB962C8B-B14F-4D97-AF65-F5344CB8AC3E}">
        <p14:creationId xmlns:p14="http://schemas.microsoft.com/office/powerpoint/2010/main" val="745071402"/>
      </p:ext>
    </p:extLst>
  </p:cSld>
  <p:clrMapOvr>
    <a:masterClrMapping/>
  </p:clrMapOvr>
  <p:extLst>
    <p:ext uri="{DCECCB84-F9BA-43D5-87BE-67443E8EF086}">
      <p15:sldGuideLst xmlns:p15="http://schemas.microsoft.com/office/powerpoint/2012/main">
        <p15:guide id="1" orient="horz" pos="1162">
          <p15:clr>
            <a:srgbClr val="FBAE40"/>
          </p15:clr>
        </p15:guide>
        <p15:guide id="2" pos="579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ntent | Single column">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gray">
          <a:xfrm>
            <a:off x="335716" y="1555900"/>
            <a:ext cx="11521846" cy="4897437"/>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2" name="Titel 1"/>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81695689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184968208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ntent | Two contents righ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2"/>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88821545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ontent | Two contents lef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1"/>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328966204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ontent | Four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136396651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5317307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ontent | Single column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657026192"/>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8" name="Rechteck 7"/>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idx="1" hasCustomPrompt="1"/>
          </p:nvPr>
        </p:nvSpPr>
        <p:spPr bwMode="gray">
          <a:xfrm>
            <a:off x="335716" y="1771563"/>
            <a:ext cx="11521846" cy="4536000"/>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220390805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ontent | Two column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122960418"/>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9" name="Rechteck 8"/>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0670"/>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134985985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ntent | Two contents righ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159311479"/>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2456"/>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193201553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ntent | Two contents lef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655617444"/>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697033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wh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0E10FB-DB28-4159-ABFD-2E84010A9BC2}"/>
              </a:ext>
            </a:extLst>
          </p:cNvPr>
          <p:cNvSpPr>
            <a:spLocks noGrp="1"/>
          </p:cNvSpPr>
          <p:nvPr>
            <p:ph type="title" hasCustomPrompt="1"/>
          </p:nvPr>
        </p:nvSpPr>
        <p:spPr bwMode="gray">
          <a:xfrm>
            <a:off x="407988" y="1412776"/>
            <a:ext cx="11376025" cy="2160000"/>
          </a:xfrm>
        </p:spPr>
        <p:txBody>
          <a:bodyPr anchor="b"/>
          <a:lstStyle>
            <a:lvl1pPr>
              <a:defRPr sz="5400"/>
            </a:lvl1pPr>
          </a:lstStyle>
          <a:p>
            <a:r>
              <a:rPr lang="en-US"/>
              <a:t>Add chapter</a:t>
            </a:r>
          </a:p>
        </p:txBody>
      </p:sp>
      <p:sp>
        <p:nvSpPr>
          <p:cNvPr id="6" name="Foliennummernplatzhalter 5">
            <a:extLst>
              <a:ext uri="{FF2B5EF4-FFF2-40B4-BE49-F238E27FC236}">
                <a16:creationId xmlns:a16="http://schemas.microsoft.com/office/drawing/2014/main" id="{0EC4D224-C30D-405E-A5EE-0DB17C1D8679}"/>
              </a:ext>
            </a:extLst>
          </p:cNvPr>
          <p:cNvSpPr>
            <a:spLocks noGrp="1"/>
          </p:cNvSpPr>
          <p:nvPr>
            <p:ph type="sldNum" sz="quarter" idx="12"/>
          </p:nvPr>
        </p:nvSpPr>
        <p:spPr bwMode="gray"/>
        <p:txBody>
          <a:bodyPr/>
          <a:lstStyle/>
          <a:p>
            <a:fld id="{913D9F7D-0C28-4C21-AA99-7C67E34F632A}" type="slidenum">
              <a:rPr lang="en-US" smtClean="0"/>
              <a:t>‹#›</a:t>
            </a:fld>
            <a:endParaRPr lang="en-US"/>
          </a:p>
        </p:txBody>
      </p:sp>
      <p:sp>
        <p:nvSpPr>
          <p:cNvPr id="9" name="Textplatzhalter 8">
            <a:extLst>
              <a:ext uri="{FF2B5EF4-FFF2-40B4-BE49-F238E27FC236}">
                <a16:creationId xmlns:a16="http://schemas.microsoft.com/office/drawing/2014/main" id="{519DF05F-72AD-4B24-A27F-095169952370}"/>
              </a:ext>
            </a:extLst>
          </p:cNvPr>
          <p:cNvSpPr>
            <a:spLocks noGrp="1"/>
          </p:cNvSpPr>
          <p:nvPr>
            <p:ph type="body" sz="quarter" idx="14" hasCustomPrompt="1"/>
          </p:nvPr>
        </p:nvSpPr>
        <p:spPr bwMode="gray">
          <a:xfrm>
            <a:off x="407988" y="3717032"/>
            <a:ext cx="5543550" cy="2448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vl6pPr marL="0" indent="0">
              <a:buFontTx/>
              <a:buNone/>
              <a:defRPr/>
            </a:lvl6pPr>
            <a:lvl7pPr marL="0" indent="0">
              <a:buFontTx/>
              <a:buNone/>
              <a:defRPr/>
            </a:lvl7pPr>
            <a:lvl8pPr marL="0" indent="0">
              <a:buFontTx/>
              <a:buNone/>
              <a:defRPr/>
            </a:lvl8pPr>
            <a:lvl9pPr marL="0" indent="0">
              <a:buFontTx/>
              <a:buNone/>
              <a:defRPr/>
            </a:lvl9pPr>
          </a:lstStyle>
          <a:p>
            <a:pPr lvl="0"/>
            <a:r>
              <a:rPr lang="en-US"/>
              <a:t>Add chapter description</a:t>
            </a:r>
          </a:p>
        </p:txBody>
      </p:sp>
      <p:sp>
        <p:nvSpPr>
          <p:cNvPr id="3" name="Fußzeilenplatzhalter 2">
            <a:extLst>
              <a:ext uri="{FF2B5EF4-FFF2-40B4-BE49-F238E27FC236}">
                <a16:creationId xmlns:a16="http://schemas.microsoft.com/office/drawing/2014/main" id="{855C242C-891C-484A-B58F-17858465FE5A}"/>
              </a:ext>
            </a:extLst>
          </p:cNvPr>
          <p:cNvSpPr>
            <a:spLocks noGrp="1"/>
          </p:cNvSpPr>
          <p:nvPr>
            <p:ph type="ftr" sz="quarter" idx="15"/>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404505963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ntent | Four content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581593964"/>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1" name="Rechteck 10"/>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3554"/>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52697311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Only Title | Gray BG">
    <p:spTree>
      <p:nvGrpSpPr>
        <p:cNvPr id="1" name=""/>
        <p:cNvGrpSpPr/>
        <p:nvPr/>
      </p:nvGrpSpPr>
      <p:grpSpPr>
        <a:xfrm>
          <a:off x="0" y="0"/>
          <a:ext cx="0" cy="0"/>
          <a:chOff x="0" y="0"/>
          <a:chExt cx="0" cy="0"/>
        </a:xfrm>
      </p:grpSpPr>
      <p:sp>
        <p:nvSpPr>
          <p:cNvPr id="5"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
        <p:nvSpPr>
          <p:cNvPr id="7" name="Rechteck 6"/>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Tree>
    <p:extLst>
      <p:ext uri="{BB962C8B-B14F-4D97-AF65-F5344CB8AC3E}">
        <p14:creationId xmlns:p14="http://schemas.microsoft.com/office/powerpoint/2010/main" val="315076976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5"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Tree>
    <p:extLst>
      <p:ext uri="{BB962C8B-B14F-4D97-AF65-F5344CB8AC3E}">
        <p14:creationId xmlns:p14="http://schemas.microsoft.com/office/powerpoint/2010/main" val="217492496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9" name="Bildplatzhalter 5"/>
          <p:cNvSpPr>
            <a:spLocks noGrp="1"/>
          </p:cNvSpPr>
          <p:nvPr>
            <p:ph type="pic" sz="quarter" idx="10" hasCustomPrompt="1"/>
          </p:nvPr>
        </p:nvSpPr>
        <p:spPr bwMode="gray">
          <a:xfrm>
            <a:off x="1" y="1557341"/>
            <a:ext cx="12192000" cy="4897437"/>
          </a:xfrm>
          <a:prstGeom prst="rect">
            <a:avLst/>
          </a:prstGeom>
          <a:pattFill prst="wdUpDiag">
            <a:fgClr>
              <a:schemeClr val="accent5"/>
            </a:fgClr>
            <a:bgClr>
              <a:schemeClr val="accent6"/>
            </a:bgClr>
          </a:pattFill>
          <a:ln>
            <a:noFill/>
          </a:ln>
          <a:effectLst/>
        </p:spPr>
        <p:txBody>
          <a:bodyPr vert="horz" wrap="square" lIns="0" tIns="0" rIns="0" bIns="1008000" numCol="1" anchor="ctr" anchorCtr="0" compatLnSpc="1">
            <a:prstTxWarp prst="textNoShape">
              <a:avLst/>
            </a:prstTxWarp>
          </a:bodyPr>
          <a:lstStyle>
            <a:lvl1pPr algn="ctr">
              <a:defRPr lang="de-DE"/>
            </a:lvl1pPr>
          </a:lstStyle>
          <a:p>
            <a:pPr lvl="0"/>
            <a:r>
              <a:rPr lang="en-US" noProof="0"/>
              <a:t>Click icon </a:t>
            </a:r>
            <a:br>
              <a:rPr lang="en-US" noProof="0"/>
            </a:br>
            <a:r>
              <a:rPr lang="en-US" noProof="0"/>
              <a:t>to add a picture</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60325562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Fullframed Picture">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dirty="0"/>
            </a:lvl1pPr>
          </a:lstStyle>
          <a:p>
            <a:pPr lvl="0"/>
            <a:r>
              <a:rPr lang="en-US" noProof="0"/>
              <a:t>Click icon </a:t>
            </a:r>
            <a:br>
              <a:rPr lang="en-US" noProof="0"/>
            </a:br>
            <a:r>
              <a:rPr lang="en-US" noProof="0"/>
              <a:t>to add a picture</a:t>
            </a:r>
          </a:p>
        </p:txBody>
      </p:sp>
      <p:sp>
        <p:nvSpPr>
          <p:cNvPr id="4" name="Text Box 5"/>
          <p:cNvSpPr txBox="1">
            <a:spLocks noChangeArrowheads="1"/>
          </p:cNvSpPr>
          <p:nvPr userDrawn="1"/>
        </p:nvSpPr>
        <p:spPr bwMode="gray">
          <a:xfrm>
            <a:off x="-8018" y="-676681"/>
            <a:ext cx="12190476" cy="644877"/>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You can add a </a:t>
            </a:r>
            <a:r>
              <a:rPr lang="en-GB" sz="1200" b="0" u="none" err="1"/>
              <a:t>colored</a:t>
            </a:r>
            <a:r>
              <a:rPr lang="en-GB" sz="1200" b="0" u="none"/>
              <a:t> or transparent text box if required. If you do so and change the picture afterwards you need to send the picture to the back again, otherwise the picture will cover the textbox.</a:t>
            </a:r>
          </a:p>
        </p:txBody>
      </p:sp>
    </p:spTree>
    <p:extLst>
      <p:ext uri="{BB962C8B-B14F-4D97-AF65-F5344CB8AC3E}">
        <p14:creationId xmlns:p14="http://schemas.microsoft.com/office/powerpoint/2010/main" val="19380654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Picture in Picture with Text">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1" y="4554000"/>
            <a:ext cx="12192000" cy="1368000"/>
          </a:xfrm>
          <a:solidFill>
            <a:schemeClr val="bg2"/>
          </a:solidFill>
        </p:spPr>
        <p:txBody>
          <a:bodyPr lIns="270000" anchor="ctr"/>
          <a:lstStyle>
            <a:lvl1pPr>
              <a:defRPr sz="2000" b="1">
                <a:solidFill>
                  <a:schemeClr val="bg1"/>
                </a:solidFill>
              </a:defRPr>
            </a:lvl1pPr>
          </a:lstStyle>
          <a:p>
            <a:r>
              <a:rPr lang="en-GB"/>
              <a:t>Click to edit text</a:t>
            </a:r>
          </a:p>
        </p:txBody>
      </p:sp>
      <p:sp>
        <p:nvSpPr>
          <p:cNvPr id="11" name="Bildplatzhalter 10"/>
          <p:cNvSpPr>
            <a:spLocks noGrp="1"/>
          </p:cNvSpPr>
          <p:nvPr>
            <p:ph type="pic" sz="quarter" idx="12" hasCustomPrompt="1"/>
          </p:nvPr>
        </p:nvSpPr>
        <p:spPr bwMode="gray">
          <a:xfrm>
            <a:off x="8578771" y="4284000"/>
            <a:ext cx="3103684" cy="1908000"/>
          </a:xfrm>
          <a:prstGeom prst="rect">
            <a:avLst/>
          </a:prstGeom>
          <a:solidFill>
            <a:schemeClr val="accent6"/>
          </a:solidFill>
          <a:ln>
            <a:solidFill>
              <a:schemeClr val="bg1"/>
            </a:solidFill>
          </a:ln>
        </p:spPr>
        <p:txBody>
          <a:bodyPr bIns="1008000" anchor="ctr"/>
          <a:lstStyle>
            <a:lvl1pPr algn="ctr">
              <a:defRPr/>
            </a:lvl1pPr>
          </a:lstStyle>
          <a:p>
            <a:pPr lvl="0"/>
            <a:r>
              <a:rPr lang="en-US" noProof="0"/>
              <a:t>Click icon </a:t>
            </a:r>
            <a:br>
              <a:rPr lang="en-US" noProof="0"/>
            </a:br>
            <a:r>
              <a:rPr lang="en-US" noProof="0"/>
              <a:t>to add a picture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If you replace a picture you need to send the new picture to back again afterwards.</a:t>
            </a:r>
          </a:p>
        </p:txBody>
      </p:sp>
    </p:spTree>
    <p:extLst>
      <p:ext uri="{BB962C8B-B14F-4D97-AF65-F5344CB8AC3E}">
        <p14:creationId xmlns:p14="http://schemas.microsoft.com/office/powerpoint/2010/main" val="43867753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12" name="Gruppieren 11"/>
          <p:cNvGrpSpPr/>
          <p:nvPr userDrawn="1"/>
        </p:nvGrpSpPr>
        <p:grpSpPr bwMode="gray">
          <a:xfrm>
            <a:off x="1" y="687600"/>
            <a:ext cx="12192000" cy="5765736"/>
            <a:chOff x="0" y="687600"/>
            <a:chExt cx="9901238" cy="5765736"/>
          </a:xfrm>
          <a:solidFill>
            <a:schemeClr val="bg2"/>
          </a:solidFill>
        </p:grpSpPr>
        <p:sp>
          <p:nvSpPr>
            <p:cNvPr id="14" name="Rectangle 18"/>
            <p:cNvSpPr>
              <a:spLocks noChangeArrowheads="1"/>
            </p:cNvSpPr>
            <p:nvPr/>
          </p:nvSpPr>
          <p:spPr bwMode="gray">
            <a:xfrm>
              <a:off x="1" y="687600"/>
              <a:ext cx="9901237" cy="55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5" name="Rectangle 18"/>
            <p:cNvSpPr>
              <a:spLocks noChangeArrowheads="1"/>
            </p:cNvSpPr>
            <p:nvPr/>
          </p:nvSpPr>
          <p:spPr bwMode="gray">
            <a:xfrm>
              <a:off x="0" y="6165336"/>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title" hasCustomPrompt="1"/>
          </p:nvPr>
        </p:nvSpPr>
        <p:spPr bwMode="gray">
          <a:xfrm>
            <a:off x="335716" y="1340768"/>
            <a:ext cx="11521846" cy="864000"/>
          </a:xfrm>
        </p:spPr>
        <p:txBody>
          <a:bodyPr/>
          <a:lstStyle>
            <a:lvl1pPr>
              <a:defRPr b="1">
                <a:solidFill>
                  <a:schemeClr val="bg1"/>
                </a:solidFill>
              </a:defRPr>
            </a:lvl1pPr>
          </a:lstStyle>
          <a:p>
            <a:r>
              <a:rPr lang="en-GB"/>
              <a:t>Click to edit complimentary close</a:t>
            </a:r>
          </a:p>
        </p:txBody>
      </p:sp>
      <p:sp>
        <p:nvSpPr>
          <p:cNvPr id="7"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402954767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Thank You | Option 1">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99" y="0"/>
            <a:ext cx="12191500" cy="6858000"/>
          </a:xfrm>
          <a:solidFill>
            <a:schemeClr val="tx1"/>
          </a:solidFill>
        </p:spPr>
        <p:txBody>
          <a:bodyPr vert="horz" lIns="180000" tIns="180000" rIns="180000" bIns="180000" rtlCol="0" anchor="ctr" anchorCtr="0">
            <a:noAutofit/>
          </a:bodyPr>
          <a:lstStyle>
            <a:lvl1pPr>
              <a:defRPr lang="de-DE" b="1" dirty="0">
                <a:solidFill>
                  <a:schemeClr val="bg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405659883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Thank You | Option 2">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501" y="0"/>
            <a:ext cx="12190999" cy="6858000"/>
          </a:xfrm>
          <a:noFill/>
        </p:spPr>
        <p:txBody>
          <a:bodyPr vert="horz" lIns="180000" tIns="180000" rIns="180000" bIns="180000" rtlCol="0" anchor="ctr" anchorCtr="0">
            <a:noAutofit/>
          </a:bodyPr>
          <a:lstStyle>
            <a:lvl1pPr>
              <a:defRPr lang="de-DE" b="1">
                <a:solidFill>
                  <a:schemeClr val="tx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63638972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hank You | Option 3">
    <p:spTree>
      <p:nvGrpSpPr>
        <p:cNvPr id="1" name=""/>
        <p:cNvGrpSpPr/>
        <p:nvPr/>
      </p:nvGrpSpPr>
      <p:grpSpPr>
        <a:xfrm>
          <a:off x="0" y="0"/>
          <a:ext cx="0" cy="0"/>
          <a:chOff x="0" y="0"/>
          <a:chExt cx="0" cy="0"/>
        </a:xfrm>
      </p:grpSpPr>
      <p:grpSp>
        <p:nvGrpSpPr>
          <p:cNvPr id="2" name="Gruppieren 1"/>
          <p:cNvGrpSpPr/>
          <p:nvPr userDrawn="1"/>
        </p:nvGrpSpPr>
        <p:grpSpPr bwMode="gray">
          <a:xfrm>
            <a:off x="1" y="4287940"/>
            <a:ext cx="12192000" cy="2165364"/>
            <a:chOff x="0" y="4287940"/>
            <a:chExt cx="9901238" cy="2165364"/>
          </a:xfrm>
          <a:solidFill>
            <a:schemeClr val="bg2"/>
          </a:solidFill>
        </p:grpSpPr>
        <p:sp>
          <p:nvSpPr>
            <p:cNvPr id="9" name="Rectangle 18"/>
            <p:cNvSpPr>
              <a:spLocks noChangeArrowheads="1"/>
            </p:cNvSpPr>
            <p:nvPr/>
          </p:nvSpPr>
          <p:spPr bwMode="gray">
            <a:xfrm>
              <a:off x="1" y="4287940"/>
              <a:ext cx="9901237"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3" name="Bildplatzhalter 2"/>
          <p:cNvSpPr>
            <a:spLocks noGrp="1"/>
          </p:cNvSpPr>
          <p:nvPr>
            <p:ph type="pic" sz="quarter" idx="10" hasCustomPrompt="1"/>
          </p:nvPr>
        </p:nvSpPr>
        <p:spPr bwMode="gray">
          <a:xfrm>
            <a:off x="1" y="692600"/>
            <a:ext cx="12192000" cy="3600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4" name="Titel 3"/>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3023978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slide (picture, bright)">
    <p:bg>
      <p:bgPr>
        <a:solidFill>
          <a:schemeClr val="bg1">
            <a:lumMod val="75000"/>
          </a:schemeClr>
        </a:solidFill>
        <a:effectLst/>
      </p:bgPr>
    </p:bg>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F8EFF006-54B8-4823-B83A-1C9F7B6FA068}"/>
              </a:ext>
            </a:extLst>
          </p:cNvPr>
          <p:cNvSpPr>
            <a:spLocks noGrp="1"/>
          </p:cNvSpPr>
          <p:nvPr>
            <p:ph type="pic" sz="quarter" idx="17" hasCustomPrompt="1"/>
          </p:nvPr>
        </p:nvSpPr>
        <p:spPr bwMode="gray">
          <a:xfrm>
            <a:off x="-1" y="0"/>
            <a:ext cx="12192001" cy="6858000"/>
          </a:xfrm>
          <a:noFill/>
        </p:spPr>
        <p:txBody>
          <a:bodyPr bIns="756000" anchor="ctr"/>
          <a:lstStyle>
            <a:lvl1pPr marL="0" indent="0" algn="ctr">
              <a:buNone/>
              <a:defRPr/>
            </a:lvl1pPr>
          </a:lstStyle>
          <a:p>
            <a:r>
              <a:rPr lang="en-US"/>
              <a:t>Add image by clicking icon</a:t>
            </a:r>
          </a:p>
        </p:txBody>
      </p:sp>
      <p:sp>
        <p:nvSpPr>
          <p:cNvPr id="2" name="Titel 1">
            <a:extLst>
              <a:ext uri="{FF2B5EF4-FFF2-40B4-BE49-F238E27FC236}">
                <a16:creationId xmlns:a16="http://schemas.microsoft.com/office/drawing/2014/main" id="{D80E10FB-DB28-4159-ABFD-2E84010A9BC2}"/>
              </a:ext>
            </a:extLst>
          </p:cNvPr>
          <p:cNvSpPr>
            <a:spLocks noGrp="1"/>
          </p:cNvSpPr>
          <p:nvPr>
            <p:ph type="title" hasCustomPrompt="1"/>
          </p:nvPr>
        </p:nvSpPr>
        <p:spPr bwMode="gray">
          <a:xfrm>
            <a:off x="406800" y="1412776"/>
            <a:ext cx="11376000" cy="2160000"/>
          </a:xfrm>
        </p:spPr>
        <p:txBody>
          <a:bodyPr anchor="b"/>
          <a:lstStyle>
            <a:lvl1pPr>
              <a:defRPr sz="5400">
                <a:solidFill>
                  <a:schemeClr val="tx1"/>
                </a:solidFill>
              </a:defRPr>
            </a:lvl1pPr>
          </a:lstStyle>
          <a:p>
            <a:r>
              <a:rPr lang="en-US"/>
              <a:t>Add chapter</a:t>
            </a:r>
          </a:p>
        </p:txBody>
      </p:sp>
      <p:sp>
        <p:nvSpPr>
          <p:cNvPr id="6" name="Foliennummernplatzhalter 5">
            <a:extLst>
              <a:ext uri="{FF2B5EF4-FFF2-40B4-BE49-F238E27FC236}">
                <a16:creationId xmlns:a16="http://schemas.microsoft.com/office/drawing/2014/main" id="{0EC4D224-C30D-405E-A5EE-0DB17C1D8679}"/>
              </a:ext>
            </a:extLst>
          </p:cNvPr>
          <p:cNvSpPr>
            <a:spLocks noGrp="1"/>
          </p:cNvSpPr>
          <p:nvPr>
            <p:ph type="sldNum" sz="quarter" idx="12"/>
          </p:nvPr>
        </p:nvSpPr>
        <p:spPr bwMode="gray"/>
        <p:txBody>
          <a:bodyPr/>
          <a:lstStyle>
            <a:lvl1pPr>
              <a:defRPr>
                <a:solidFill>
                  <a:schemeClr val="tx1"/>
                </a:solidFill>
              </a:defRPr>
            </a:lvl1pPr>
          </a:lstStyle>
          <a:p>
            <a:fld id="{913D9F7D-0C28-4C21-AA99-7C67E34F632A}" type="slidenum">
              <a:rPr lang="en-US" smtClean="0"/>
              <a:pPr/>
              <a:t>‹#›</a:t>
            </a:fld>
            <a:endParaRPr lang="en-US"/>
          </a:p>
        </p:txBody>
      </p:sp>
      <p:sp>
        <p:nvSpPr>
          <p:cNvPr id="9" name="Textplatzhalter 8">
            <a:extLst>
              <a:ext uri="{FF2B5EF4-FFF2-40B4-BE49-F238E27FC236}">
                <a16:creationId xmlns:a16="http://schemas.microsoft.com/office/drawing/2014/main" id="{519DF05F-72AD-4B24-A27F-095169952370}"/>
              </a:ext>
            </a:extLst>
          </p:cNvPr>
          <p:cNvSpPr>
            <a:spLocks noGrp="1"/>
          </p:cNvSpPr>
          <p:nvPr>
            <p:ph type="body" sz="quarter" idx="14" hasCustomPrompt="1"/>
          </p:nvPr>
        </p:nvSpPr>
        <p:spPr bwMode="gray">
          <a:xfrm>
            <a:off x="407368" y="3717032"/>
            <a:ext cx="5545137" cy="2448000"/>
          </a:xfrm>
        </p:spPr>
        <p:txBody>
          <a:bodyPr/>
          <a:lstStyle>
            <a:lvl1pPr marL="0" indent="0">
              <a:buFontTx/>
              <a:buNone/>
              <a:defRPr>
                <a:solidFill>
                  <a:schemeClr val="tx1"/>
                </a:solidFill>
              </a:defRPr>
            </a:lvl1pPr>
            <a:lvl2pPr marL="0" indent="0">
              <a:buFontTx/>
              <a:buNone/>
              <a:defRPr>
                <a:solidFill>
                  <a:schemeClr val="tx1"/>
                </a:solidFill>
              </a:defRPr>
            </a:lvl2pPr>
            <a:lvl3pPr marL="0" indent="0">
              <a:buFontTx/>
              <a:buNone/>
              <a:defRPr>
                <a:solidFill>
                  <a:schemeClr val="tx1"/>
                </a:solidFill>
              </a:defRPr>
            </a:lvl3pPr>
            <a:lvl4pPr marL="0" indent="0">
              <a:buFontTx/>
              <a:buNone/>
              <a:defRPr>
                <a:solidFill>
                  <a:schemeClr val="tx1"/>
                </a:solidFill>
              </a:defRPr>
            </a:lvl4pPr>
            <a:lvl5pPr marL="0" indent="0">
              <a:buFontTx/>
              <a:buNone/>
              <a:defRPr>
                <a:solidFill>
                  <a:schemeClr val="tx1"/>
                </a:solidFill>
              </a:defRPr>
            </a:lvl5pPr>
            <a:lvl6pPr marL="0" indent="0">
              <a:buFontTx/>
              <a:buNone/>
              <a:defRPr>
                <a:solidFill>
                  <a:schemeClr val="tx1"/>
                </a:solidFill>
              </a:defRPr>
            </a:lvl6pPr>
            <a:lvl7pPr marL="0" indent="0">
              <a:buFontTx/>
              <a:buNone/>
              <a:defRPr>
                <a:solidFill>
                  <a:schemeClr val="tx1"/>
                </a:solidFill>
              </a:defRPr>
            </a:lvl7pPr>
            <a:lvl8pPr marL="0" indent="0">
              <a:buFontTx/>
              <a:buNone/>
              <a:defRPr>
                <a:solidFill>
                  <a:schemeClr val="tx1"/>
                </a:solidFill>
              </a:defRPr>
            </a:lvl8pPr>
            <a:lvl9pPr marL="0" indent="0">
              <a:buFontTx/>
              <a:buNone/>
              <a:defRPr>
                <a:solidFill>
                  <a:schemeClr val="tx1"/>
                </a:solidFill>
              </a:defRPr>
            </a:lvl9pPr>
          </a:lstStyle>
          <a:p>
            <a:pPr lvl="0"/>
            <a:r>
              <a:rPr lang="en-US"/>
              <a:t>Add chapter description</a:t>
            </a:r>
          </a:p>
        </p:txBody>
      </p:sp>
      <p:sp>
        <p:nvSpPr>
          <p:cNvPr id="10" name="Textplatzhalter 6">
            <a:extLst>
              <a:ext uri="{FF2B5EF4-FFF2-40B4-BE49-F238E27FC236}">
                <a16:creationId xmlns:a16="http://schemas.microsoft.com/office/drawing/2014/main" id="{B27FFED9-1D10-457A-BB20-AF5C3651EB65}"/>
              </a:ext>
            </a:extLst>
          </p:cNvPr>
          <p:cNvSpPr>
            <a:spLocks noGrp="1"/>
          </p:cNvSpPr>
          <p:nvPr>
            <p:ph type="body" sz="quarter" idx="16" hasCustomPrompt="1"/>
          </p:nvPr>
        </p:nvSpPr>
        <p:spPr bwMode="gray">
          <a:xfrm>
            <a:off x="11244632" y="6471916"/>
            <a:ext cx="540000" cy="54000"/>
          </a:xfrm>
          <a:prstGeom prst="roundRect">
            <a:avLst>
              <a:gd name="adj" fmla="val 50000"/>
            </a:avLst>
          </a:prstGeom>
          <a:solidFill>
            <a:schemeClr val="tx2"/>
          </a:solid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4" name="Textplatzhalter 3">
            <a:extLst>
              <a:ext uri="{FF2B5EF4-FFF2-40B4-BE49-F238E27FC236}">
                <a16:creationId xmlns:a16="http://schemas.microsoft.com/office/drawing/2014/main" id="{20549B37-C30E-44E8-B1FF-0C621786A36A}"/>
              </a:ext>
            </a:extLst>
          </p:cNvPr>
          <p:cNvSpPr>
            <a:spLocks noGrp="1" noChangeAspect="1"/>
          </p:cNvSpPr>
          <p:nvPr>
            <p:ph type="body" sz="quarter" idx="18" hasCustomPrompt="1"/>
          </p:nvPr>
        </p:nvSpPr>
        <p:spPr bwMode="gray">
          <a:xfrm>
            <a:off x="9552384" y="3927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8" name="Fußzeilenplatzhalter 7">
            <a:extLst>
              <a:ext uri="{FF2B5EF4-FFF2-40B4-BE49-F238E27FC236}">
                <a16:creationId xmlns:a16="http://schemas.microsoft.com/office/drawing/2014/main" id="{61286024-2DDD-4678-96D4-5F9648D9AA80}"/>
              </a:ext>
            </a:extLst>
          </p:cNvPr>
          <p:cNvSpPr>
            <a:spLocks noGrp="1"/>
          </p:cNvSpPr>
          <p:nvPr>
            <p:ph type="ftr" sz="quarter" idx="19"/>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15165158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hank You | Option 4">
    <p:spTree>
      <p:nvGrpSpPr>
        <p:cNvPr id="1" name=""/>
        <p:cNvGrpSpPr/>
        <p:nvPr/>
      </p:nvGrpSpPr>
      <p:grpSpPr>
        <a:xfrm>
          <a:off x="0" y="0"/>
          <a:ext cx="0" cy="0"/>
          <a:chOff x="0" y="0"/>
          <a:chExt cx="0" cy="0"/>
        </a:xfrm>
      </p:grpSpPr>
      <p:grpSp>
        <p:nvGrpSpPr>
          <p:cNvPr id="8" name="Gruppieren 7"/>
          <p:cNvGrpSpPr/>
          <p:nvPr userDrawn="1"/>
        </p:nvGrpSpPr>
        <p:grpSpPr bwMode="gray">
          <a:xfrm>
            <a:off x="1" y="3209886"/>
            <a:ext cx="12192000" cy="3243419"/>
            <a:chOff x="-1" y="3009120"/>
            <a:chExt cx="9906001" cy="3239952"/>
          </a:xfrm>
          <a:solidFill>
            <a:schemeClr val="bg2"/>
          </a:solidFill>
        </p:grpSpPr>
        <p:sp>
          <p:nvSpPr>
            <p:cNvPr id="9" name="Rectangle 18"/>
            <p:cNvSpPr>
              <a:spLocks noChangeArrowheads="1"/>
            </p:cNvSpPr>
            <p:nvPr/>
          </p:nvSpPr>
          <p:spPr bwMode="gray">
            <a:xfrm>
              <a:off x="0" y="3009120"/>
              <a:ext cx="9906000" cy="298286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1" y="5961380"/>
              <a:ext cx="7473950" cy="28769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3" name="Bildplatzhalter 2"/>
          <p:cNvSpPr>
            <a:spLocks noGrp="1"/>
          </p:cNvSpPr>
          <p:nvPr>
            <p:ph type="pic" sz="quarter" idx="10" hasCustomPrompt="1"/>
          </p:nvPr>
        </p:nvSpPr>
        <p:spPr bwMode="gray">
          <a:xfrm>
            <a:off x="1" y="692601"/>
            <a:ext cx="12192000" cy="2520862"/>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3401600"/>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11"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74566101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hank You | Option 5">
    <p:spTree>
      <p:nvGrpSpPr>
        <p:cNvPr id="1" name=""/>
        <p:cNvGrpSpPr/>
        <p:nvPr/>
      </p:nvGrpSpPr>
      <p:grpSpPr>
        <a:xfrm>
          <a:off x="0" y="0"/>
          <a:ext cx="0" cy="0"/>
          <a:chOff x="0" y="0"/>
          <a:chExt cx="0" cy="0"/>
        </a:xfrm>
      </p:grpSpPr>
      <p:sp>
        <p:nvSpPr>
          <p:cNvPr id="14" name="Bildplatzhalter 3"/>
          <p:cNvSpPr>
            <a:spLocks noGrp="1"/>
          </p:cNvSpPr>
          <p:nvPr>
            <p:ph type="pic" sz="quarter" idx="10" hasCustomPrompt="1"/>
          </p:nvPr>
        </p:nvSpPr>
        <p:spPr bwMode="gray">
          <a:xfrm>
            <a:off x="-1" y="692600"/>
            <a:ext cx="12192000" cy="3600000"/>
          </a:xfrm>
          <a:custGeom>
            <a:avLst/>
            <a:gdLst>
              <a:gd name="connsiteX0" fmla="*/ 0 w 9901238"/>
              <a:gd name="connsiteY0" fmla="*/ 0 h 3600000"/>
              <a:gd name="connsiteX1" fmla="*/ 9901238 w 9901238"/>
              <a:gd name="connsiteY1" fmla="*/ 0 h 3600000"/>
              <a:gd name="connsiteX2" fmla="*/ 9901238 w 9901238"/>
              <a:gd name="connsiteY2" fmla="*/ 3600000 h 3600000"/>
              <a:gd name="connsiteX3" fmla="*/ 0 w 9901238"/>
              <a:gd name="connsiteY3" fmla="*/ 3600000 h 3600000"/>
              <a:gd name="connsiteX4" fmla="*/ 0 w 9901238"/>
              <a:gd name="connsiteY4"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9901238 w 9901238"/>
              <a:gd name="connsiteY2" fmla="*/ 3600000 h 3600000"/>
              <a:gd name="connsiteX3" fmla="*/ 7852230 w 9901238"/>
              <a:gd name="connsiteY3" fmla="*/ 3596371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53087 w 9901238"/>
              <a:gd name="connsiteY3" fmla="*/ 3335114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7467601 w 9901238"/>
              <a:gd name="connsiteY2" fmla="*/ 33206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8694058 w 9901238"/>
              <a:gd name="connsiteY2" fmla="*/ 16587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8744 w 9901238"/>
              <a:gd name="connsiteY2" fmla="*/ 33351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1487 w 9901238"/>
              <a:gd name="connsiteY2" fmla="*/ 3327857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1238" h="3600000">
                <a:moveTo>
                  <a:pt x="0" y="0"/>
                </a:moveTo>
                <a:lnTo>
                  <a:pt x="9901238" y="0"/>
                </a:lnTo>
                <a:cubicBezTo>
                  <a:pt x="9900407" y="1111705"/>
                  <a:pt x="9892318" y="2216152"/>
                  <a:pt x="9891487" y="3327857"/>
                </a:cubicBezTo>
                <a:lnTo>
                  <a:pt x="7467601" y="3320600"/>
                </a:lnTo>
                <a:lnTo>
                  <a:pt x="7467601" y="3596371"/>
                </a:lnTo>
                <a:lnTo>
                  <a:pt x="0" y="3600000"/>
                </a:lnTo>
                <a:lnTo>
                  <a:pt x="0" y="0"/>
                </a:lnTo>
                <a:close/>
              </a:path>
            </a:pathLst>
          </a:cu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377604129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hank You | Option 6">
    <p:spTree>
      <p:nvGrpSpPr>
        <p:cNvPr id="1" name=""/>
        <p:cNvGrpSpPr/>
        <p:nvPr/>
      </p:nvGrpSpPr>
      <p:grpSpPr>
        <a:xfrm>
          <a:off x="0" y="0"/>
          <a:ext cx="0" cy="0"/>
          <a:chOff x="0" y="0"/>
          <a:chExt cx="0" cy="0"/>
        </a:xfrm>
      </p:grpSpPr>
      <p:sp>
        <p:nvSpPr>
          <p:cNvPr id="13" name="Rectangle 18"/>
          <p:cNvSpPr>
            <a:spLocks noChangeArrowheads="1"/>
          </p:cNvSpPr>
          <p:nvPr/>
        </p:nvSpPr>
        <p:spPr bwMode="gray">
          <a:xfrm>
            <a:off x="-1" y="692696"/>
            <a:ext cx="12192000" cy="540000"/>
          </a:xfrm>
          <a:custGeom>
            <a:avLst/>
            <a:gdLst/>
            <a:ahLst/>
            <a:cxnLst/>
            <a:rect l="l" t="t" r="r" b="b"/>
            <a:pathLst>
              <a:path w="9901238" h="540000">
                <a:moveTo>
                  <a:pt x="0" y="0"/>
                </a:moveTo>
                <a:lnTo>
                  <a:pt x="1" y="0"/>
                </a:lnTo>
                <a:lnTo>
                  <a:pt x="7470356" y="0"/>
                </a:lnTo>
                <a:lnTo>
                  <a:pt x="9901238" y="0"/>
                </a:lnTo>
                <a:lnTo>
                  <a:pt x="9901238" y="270000"/>
                </a:lnTo>
                <a:lnTo>
                  <a:pt x="7470356" y="270000"/>
                </a:lnTo>
                <a:lnTo>
                  <a:pt x="7470356" y="540000"/>
                </a:lnTo>
                <a:lnTo>
                  <a:pt x="0" y="540000"/>
                </a:lnTo>
                <a:close/>
              </a:path>
            </a:pathLst>
          </a:custGeom>
          <a:solidFill>
            <a:schemeClr val="bg2"/>
          </a:solidFill>
          <a:ln w="12700">
            <a:noFill/>
            <a:miter lim="800000"/>
            <a:headEnd type="none" w="sm" len="sm"/>
            <a:tailEnd type="none" w="sm" len="sm"/>
          </a:ln>
        </p:spPr>
        <p:txBody>
          <a:bodyPr wrap="none" anchor="ctr"/>
          <a:lstStyle/>
          <a:p>
            <a:pPr algn="ctr" eaLnBrk="0" hangingPunct="0"/>
            <a:endParaRPr lang="en-GB" sz="1800" noProof="0"/>
          </a:p>
        </p:txBody>
      </p:sp>
      <p:sp>
        <p:nvSpPr>
          <p:cNvPr id="2" name="Titel 1"/>
          <p:cNvSpPr>
            <a:spLocks noGrp="1"/>
          </p:cNvSpPr>
          <p:nvPr>
            <p:ph type="title" hasCustomPrompt="1"/>
          </p:nvPr>
        </p:nvSpPr>
        <p:spPr bwMode="gray">
          <a:xfrm>
            <a:off x="335716" y="1376772"/>
            <a:ext cx="11521846" cy="864000"/>
          </a:xfrm>
          <a:noFill/>
        </p:spPr>
        <p:txBody>
          <a:bodyPr vert="horz" lIns="0" tIns="0" rIns="0" bIns="0" rtlCol="0" anchor="t" anchorCtr="0">
            <a:noAutofit/>
          </a:bodyPr>
          <a:lstStyle>
            <a:lvl1pPr>
              <a:defRPr lang="de-DE" b="1" dirty="0">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358180364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 General">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p:nvPr>
        </p:nvSpPr>
        <p:spPr>
          <a:xfrm>
            <a:off x="334162" y="4437140"/>
            <a:ext cx="11521722" cy="864120"/>
          </a:xfrm>
        </p:spPr>
        <p:txBody>
          <a:bodyPr anchor="b"/>
          <a:lstStyle>
            <a:lvl1pPr>
              <a:defRPr b="1">
                <a:solidFill>
                  <a:schemeClr val="bg1"/>
                </a:solidFill>
                <a:latin typeface="+mj-lt"/>
              </a:defRPr>
            </a:lvl1p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3" name="Untertitel 2"/>
          <p:cNvSpPr>
            <a:spLocks noGrp="1"/>
          </p:cNvSpPr>
          <p:nvPr>
            <p:ph type="subTitle" idx="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err="1"/>
              <a:t>Formatvorlage</a:t>
            </a:r>
            <a:r>
              <a:rPr lang="en-GB"/>
              <a:t> des </a:t>
            </a:r>
            <a:r>
              <a:rPr lang="en-GB" err="1"/>
              <a:t>Untertitelmasters</a:t>
            </a:r>
            <a:r>
              <a:rPr lang="en-GB"/>
              <a:t> </a:t>
            </a:r>
            <a:r>
              <a:rPr lang="en-GB" err="1"/>
              <a:t>durch</a:t>
            </a:r>
            <a:r>
              <a:rPr lang="en-GB"/>
              <a:t> </a:t>
            </a:r>
            <a:r>
              <a:rPr lang="en-GB" err="1"/>
              <a:t>Klicken</a:t>
            </a:r>
            <a:r>
              <a:rPr lang="en-GB"/>
              <a:t> </a:t>
            </a:r>
            <a:r>
              <a:rPr lang="en-GB" err="1"/>
              <a:t>bearbeiten</a:t>
            </a:r>
            <a:endParaRPr lang="en-GB"/>
          </a:p>
        </p:txBody>
      </p:sp>
      <p:sp>
        <p:nvSpPr>
          <p:cNvPr id="12" name="Textplatzhalter 5"/>
          <p:cNvSpPr>
            <a:spLocks noGrp="1"/>
          </p:cNvSpPr>
          <p:nvPr>
            <p:ph type="body" sz="quarter" idx="13"/>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endParaRPr lang="en-GB"/>
          </a:p>
        </p:txBody>
      </p:sp>
      <p:pic>
        <p:nvPicPr>
          <p:cNvPr id="1026" name="Picture 2" descr="K:\Schenker AG\03_Vorlagen\03_PowerPoint\kolaz.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692601"/>
            <a:ext cx="12193954" cy="36020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13531953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 Contract Logistics">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200019" cy="359935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59753698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 Automotive">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22715301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 Consumer">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14189912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 Electronics">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37923634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Title | Healthcare">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83824976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Title | Industrial">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190476" cy="3599359"/>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159649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slide (picture, dark)">
    <p:bg>
      <p:bgPr>
        <a:solidFill>
          <a:schemeClr val="tx1">
            <a:alpha val="84000"/>
          </a:schemeClr>
        </a:solidFill>
        <a:effectLst/>
      </p:bgPr>
    </p:bg>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F8EFF006-54B8-4823-B83A-1C9F7B6FA068}"/>
              </a:ext>
            </a:extLst>
          </p:cNvPr>
          <p:cNvSpPr>
            <a:spLocks noGrp="1"/>
          </p:cNvSpPr>
          <p:nvPr>
            <p:ph type="pic" sz="quarter" idx="17" hasCustomPrompt="1"/>
          </p:nvPr>
        </p:nvSpPr>
        <p:spPr bwMode="gray">
          <a:xfrm>
            <a:off x="-1" y="0"/>
            <a:ext cx="12192001" cy="6858000"/>
          </a:xfrm>
          <a:noFill/>
        </p:spPr>
        <p:txBody>
          <a:bodyPr bIns="756000" anchor="ctr"/>
          <a:lstStyle>
            <a:lvl1pPr marL="0" indent="0" algn="ctr">
              <a:buNone/>
              <a:defRPr>
                <a:solidFill>
                  <a:schemeClr val="bg1"/>
                </a:solidFill>
              </a:defRPr>
            </a:lvl1pPr>
          </a:lstStyle>
          <a:p>
            <a:r>
              <a:rPr lang="en-US"/>
              <a:t>Add image by clicking icon</a:t>
            </a:r>
          </a:p>
        </p:txBody>
      </p:sp>
      <p:sp>
        <p:nvSpPr>
          <p:cNvPr id="2" name="Titel 1">
            <a:extLst>
              <a:ext uri="{FF2B5EF4-FFF2-40B4-BE49-F238E27FC236}">
                <a16:creationId xmlns:a16="http://schemas.microsoft.com/office/drawing/2014/main" id="{D80E10FB-DB28-4159-ABFD-2E84010A9BC2}"/>
              </a:ext>
            </a:extLst>
          </p:cNvPr>
          <p:cNvSpPr>
            <a:spLocks noGrp="1"/>
          </p:cNvSpPr>
          <p:nvPr>
            <p:ph type="title" hasCustomPrompt="1"/>
          </p:nvPr>
        </p:nvSpPr>
        <p:spPr bwMode="gray">
          <a:xfrm>
            <a:off x="406800" y="1412776"/>
            <a:ext cx="11376000" cy="2160000"/>
          </a:xfrm>
        </p:spPr>
        <p:txBody>
          <a:bodyPr anchor="b"/>
          <a:lstStyle>
            <a:lvl1pPr>
              <a:defRPr sz="5400">
                <a:solidFill>
                  <a:schemeClr val="bg1"/>
                </a:solidFill>
              </a:defRPr>
            </a:lvl1pPr>
          </a:lstStyle>
          <a:p>
            <a:r>
              <a:rPr lang="en-US"/>
              <a:t>Add chapter</a:t>
            </a:r>
          </a:p>
        </p:txBody>
      </p:sp>
      <p:sp>
        <p:nvSpPr>
          <p:cNvPr id="6" name="Foliennummernplatzhalter 5">
            <a:extLst>
              <a:ext uri="{FF2B5EF4-FFF2-40B4-BE49-F238E27FC236}">
                <a16:creationId xmlns:a16="http://schemas.microsoft.com/office/drawing/2014/main" id="{0EC4D224-C30D-405E-A5EE-0DB17C1D8679}"/>
              </a:ext>
            </a:extLst>
          </p:cNvPr>
          <p:cNvSpPr>
            <a:spLocks noGrp="1"/>
          </p:cNvSpPr>
          <p:nvPr>
            <p:ph type="sldNum" sz="quarter" idx="12"/>
          </p:nvPr>
        </p:nvSpPr>
        <p:spPr bwMode="gray"/>
        <p:txBody>
          <a:bodyPr/>
          <a:lstStyle>
            <a:lvl1pPr>
              <a:defRPr>
                <a:solidFill>
                  <a:schemeClr val="bg1"/>
                </a:solidFill>
              </a:defRPr>
            </a:lvl1pPr>
          </a:lstStyle>
          <a:p>
            <a:fld id="{913D9F7D-0C28-4C21-AA99-7C67E34F632A}" type="slidenum">
              <a:rPr lang="en-US" smtClean="0"/>
              <a:pPr/>
              <a:t>‹#›</a:t>
            </a:fld>
            <a:endParaRPr lang="en-US"/>
          </a:p>
        </p:txBody>
      </p:sp>
      <p:sp>
        <p:nvSpPr>
          <p:cNvPr id="9" name="Textplatzhalter 8">
            <a:extLst>
              <a:ext uri="{FF2B5EF4-FFF2-40B4-BE49-F238E27FC236}">
                <a16:creationId xmlns:a16="http://schemas.microsoft.com/office/drawing/2014/main" id="{519DF05F-72AD-4B24-A27F-095169952370}"/>
              </a:ext>
            </a:extLst>
          </p:cNvPr>
          <p:cNvSpPr>
            <a:spLocks noGrp="1"/>
          </p:cNvSpPr>
          <p:nvPr>
            <p:ph type="body" sz="quarter" idx="14" hasCustomPrompt="1"/>
          </p:nvPr>
        </p:nvSpPr>
        <p:spPr bwMode="gray">
          <a:xfrm>
            <a:off x="407368" y="3717032"/>
            <a:ext cx="5545137" cy="2448000"/>
          </a:xfrm>
        </p:spPr>
        <p:txBody>
          <a:bodyPr/>
          <a:lstStyle>
            <a:lvl1pPr marL="0" indent="0">
              <a:buFontTx/>
              <a:buNone/>
              <a:defRPr>
                <a:solidFill>
                  <a:schemeClr val="bg1"/>
                </a:solidFill>
              </a:defRPr>
            </a:lvl1pPr>
            <a:lvl2pPr marL="0" indent="0">
              <a:buFontTx/>
              <a:buNone/>
              <a:defRPr>
                <a:solidFill>
                  <a:schemeClr val="bg1"/>
                </a:solidFill>
              </a:defRPr>
            </a:lvl2pPr>
            <a:lvl3pPr marL="0" indent="0">
              <a:buFontTx/>
              <a:buNone/>
              <a:defRPr>
                <a:solidFill>
                  <a:schemeClr val="bg1"/>
                </a:solidFill>
              </a:defRPr>
            </a:lvl3pPr>
            <a:lvl4pPr marL="0" indent="0">
              <a:buFontTx/>
              <a:buNone/>
              <a:defRPr>
                <a:solidFill>
                  <a:schemeClr val="bg1"/>
                </a:solidFill>
              </a:defRPr>
            </a:lvl4pPr>
            <a:lvl5pPr marL="0" indent="0">
              <a:buFontTx/>
              <a:buNone/>
              <a:defRPr>
                <a:solidFill>
                  <a:schemeClr val="bg1"/>
                </a:solidFill>
              </a:defRPr>
            </a:lvl5pPr>
            <a:lvl6pPr marL="0" indent="0">
              <a:buFontTx/>
              <a:buNone/>
              <a:defRPr>
                <a:solidFill>
                  <a:schemeClr val="bg1"/>
                </a:solidFill>
              </a:defRPr>
            </a:lvl6pPr>
            <a:lvl7pPr marL="0" indent="0">
              <a:buFontTx/>
              <a:buNone/>
              <a:defRPr>
                <a:solidFill>
                  <a:schemeClr val="bg1"/>
                </a:solidFill>
              </a:defRPr>
            </a:lvl7pPr>
            <a:lvl8pPr marL="0" indent="0">
              <a:buFontTx/>
              <a:buNone/>
              <a:defRPr>
                <a:solidFill>
                  <a:schemeClr val="bg1"/>
                </a:solidFill>
              </a:defRPr>
            </a:lvl8pPr>
            <a:lvl9pPr marL="0" indent="0">
              <a:buFontTx/>
              <a:buNone/>
              <a:defRPr>
                <a:solidFill>
                  <a:schemeClr val="bg1"/>
                </a:solidFill>
              </a:defRPr>
            </a:lvl9pPr>
          </a:lstStyle>
          <a:p>
            <a:pPr lvl="0"/>
            <a:r>
              <a:rPr lang="en-US"/>
              <a:t>Add chapter description</a:t>
            </a:r>
          </a:p>
        </p:txBody>
      </p:sp>
      <p:sp>
        <p:nvSpPr>
          <p:cNvPr id="10" name="Textplatzhalter 6">
            <a:extLst>
              <a:ext uri="{FF2B5EF4-FFF2-40B4-BE49-F238E27FC236}">
                <a16:creationId xmlns:a16="http://schemas.microsoft.com/office/drawing/2014/main" id="{B27FFED9-1D10-457A-BB20-AF5C3651EB65}"/>
              </a:ext>
            </a:extLst>
          </p:cNvPr>
          <p:cNvSpPr>
            <a:spLocks noGrp="1"/>
          </p:cNvSpPr>
          <p:nvPr>
            <p:ph type="body" sz="quarter" idx="16" hasCustomPrompt="1"/>
          </p:nvPr>
        </p:nvSpPr>
        <p:spPr bwMode="gray">
          <a:xfrm>
            <a:off x="11244632" y="6471916"/>
            <a:ext cx="540000" cy="54000"/>
          </a:xfrm>
          <a:prstGeom prst="roundRect">
            <a:avLst>
              <a:gd name="adj" fmla="val 50000"/>
            </a:avLst>
          </a:prstGeom>
          <a:solidFill>
            <a:schemeClr val="tx2"/>
          </a:solid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4" name="Textplatzhalter 3">
            <a:extLst>
              <a:ext uri="{FF2B5EF4-FFF2-40B4-BE49-F238E27FC236}">
                <a16:creationId xmlns:a16="http://schemas.microsoft.com/office/drawing/2014/main" id="{20549B37-C30E-44E8-B1FF-0C621786A36A}"/>
              </a:ext>
            </a:extLst>
          </p:cNvPr>
          <p:cNvSpPr>
            <a:spLocks noGrp="1" noChangeAspect="1"/>
          </p:cNvSpPr>
          <p:nvPr>
            <p:ph type="body" sz="quarter" idx="18" hasCustomPrompt="1"/>
          </p:nvPr>
        </p:nvSpPr>
        <p:spPr bwMode="gray">
          <a:xfrm>
            <a:off x="9552384" y="3927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3" name="Fußzeilenplatzhalter 2">
            <a:extLst>
              <a:ext uri="{FF2B5EF4-FFF2-40B4-BE49-F238E27FC236}">
                <a16:creationId xmlns:a16="http://schemas.microsoft.com/office/drawing/2014/main" id="{7F94EA48-B72F-4962-A5AE-03C26AD8A418}"/>
              </a:ext>
            </a:extLst>
          </p:cNvPr>
          <p:cNvSpPr>
            <a:spLocks noGrp="1"/>
          </p:cNvSpPr>
          <p:nvPr>
            <p:ph type="ftr" sz="quarter" idx="19"/>
          </p:nvPr>
        </p:nvSpPr>
        <p:spPr bwMode="gray"/>
        <p:txBody>
          <a:bodyPr/>
          <a:lstStyle>
            <a:lvl1pPr>
              <a:defRPr>
                <a:solidFill>
                  <a:schemeClr val="bg1"/>
                </a:solidFill>
              </a:defRPr>
            </a:lvl1pPr>
          </a:lstStyle>
          <a:p>
            <a:r>
              <a:rPr lang="de-DE"/>
              <a:t>DB SCHENKER | Alan Wang | Jun 2024</a:t>
            </a:r>
            <a:endParaRPr lang="en-US"/>
          </a:p>
        </p:txBody>
      </p:sp>
    </p:spTree>
    <p:extLst>
      <p:ext uri="{BB962C8B-B14F-4D97-AF65-F5344CB8AC3E}">
        <p14:creationId xmlns:p14="http://schemas.microsoft.com/office/powerpoint/2010/main" val="267751398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 Ai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53" y="692601"/>
            <a:ext cx="12184693"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51183913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 Land">
    <p:spTree>
      <p:nvGrpSpPr>
        <p:cNvPr id="1" name=""/>
        <p:cNvGrpSpPr/>
        <p:nvPr/>
      </p:nvGrpSpPr>
      <p:grpSpPr>
        <a:xfrm>
          <a:off x="0" y="0"/>
          <a:ext cx="0" cy="0"/>
          <a:chOff x="0" y="0"/>
          <a:chExt cx="0" cy="0"/>
        </a:xfrm>
      </p:grpSpPr>
      <p:pic>
        <p:nvPicPr>
          <p:cNvPr id="4" name="Grafik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017" y="693738"/>
            <a:ext cx="12200017" cy="3599359"/>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98760072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 Ocean">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692601"/>
            <a:ext cx="12192000"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40895735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 Placeholder 2/3">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7" name="Bildplatzhalter 10"/>
          <p:cNvSpPr>
            <a:spLocks noGrp="1"/>
          </p:cNvSpPr>
          <p:nvPr>
            <p:ph type="pic" sz="quarter" idx="12" hasCustomPrompt="1"/>
          </p:nvPr>
        </p:nvSpPr>
        <p:spPr bwMode="gray">
          <a:xfrm>
            <a:off x="0" y="692151"/>
            <a:ext cx="12190999" cy="360045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baseline="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37993557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 Placeholder | 1/2">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34162" y="3933070"/>
            <a:ext cx="11521722" cy="864120"/>
          </a:xfrm>
        </p:spPr>
        <p:txBody>
          <a:bodyPr anchor="b"/>
          <a:lstStyle>
            <a:lvl1pPr>
              <a:defRPr b="1">
                <a:solidFill>
                  <a:schemeClr val="tx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4797190"/>
            <a:ext cx="11521722" cy="504070"/>
          </a:xfrm>
        </p:spPr>
        <p:txBody>
          <a:bodyPr/>
          <a:lstStyle>
            <a:lvl1pPr marL="0" indent="0" algn="l">
              <a:buFont typeface="Arial" panose="020B0604020202020204" pitchFamily="34" charset="0"/>
              <a:buNone/>
              <a:defRPr sz="2400">
                <a:solidFill>
                  <a:schemeClr val="tx1"/>
                </a:solidFill>
                <a:latin typeface="+mn-lt"/>
              </a:defRPr>
            </a:lvl1pPr>
            <a:lvl2pPr marL="0" indent="0" algn="l">
              <a:buFont typeface="Arial" panose="020B0604020202020204" pitchFamily="34" charset="0"/>
              <a:buNone/>
              <a:defRPr sz="2400">
                <a:solidFill>
                  <a:schemeClr val="tx1"/>
                </a:solidFill>
              </a:defRPr>
            </a:lvl2pPr>
            <a:lvl3pPr marL="0" indent="0" algn="l">
              <a:buFont typeface="Arial" panose="020B0604020202020204" pitchFamily="34" charset="0"/>
              <a:buNone/>
              <a:defRPr sz="2400">
                <a:solidFill>
                  <a:schemeClr val="tx1"/>
                </a:solidFill>
              </a:defRPr>
            </a:lvl3pPr>
            <a:lvl4pPr marL="0" indent="0" algn="l">
              <a:buFont typeface="Arial" panose="020B0604020202020204" pitchFamily="34" charset="0"/>
              <a:buNone/>
              <a:defRPr sz="2400">
                <a:solidFill>
                  <a:schemeClr val="tx1"/>
                </a:solidFill>
              </a:defRPr>
            </a:lvl4pPr>
            <a:lvl5pPr marL="0" indent="0" algn="l">
              <a:buFont typeface="Arial" panose="020B0604020202020204" pitchFamily="34" charset="0"/>
              <a:buNone/>
              <a:defRPr sz="2400">
                <a:solidFill>
                  <a:schemeClr val="tx1"/>
                </a:solidFill>
              </a:defRPr>
            </a:lvl5pPr>
            <a:lvl6pPr marL="0" indent="0" algn="l">
              <a:buFont typeface="Arial" panose="020B0604020202020204" pitchFamily="34" charset="0"/>
              <a:buNone/>
              <a:defRPr sz="2400">
                <a:solidFill>
                  <a:schemeClr val="tx1"/>
                </a:solidFill>
              </a:defRPr>
            </a:lvl6pPr>
            <a:lvl7pPr marL="0" indent="0" algn="l">
              <a:buFont typeface="Arial" panose="020B0604020202020204" pitchFamily="34" charset="0"/>
              <a:buNone/>
              <a:defRPr sz="2400">
                <a:solidFill>
                  <a:schemeClr val="tx1"/>
                </a:solidFill>
              </a:defRPr>
            </a:lvl7pPr>
            <a:lvl8pPr marL="0" indent="0" algn="l">
              <a:buFont typeface="Arial" panose="020B0604020202020204" pitchFamily="34" charset="0"/>
              <a:buNone/>
              <a:defRPr sz="2400">
                <a:solidFill>
                  <a:schemeClr val="tx1"/>
                </a:solidFill>
              </a:defRPr>
            </a:lvl8pPr>
            <a:lvl9pPr marL="0" indent="0" algn="l">
              <a:buFont typeface="Arial" panose="020B0604020202020204" pitchFamily="34" charset="0"/>
              <a:buNone/>
              <a:defRPr sz="2400">
                <a:solidFill>
                  <a:schemeClr val="tx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tx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Bildplatzhalter 10"/>
          <p:cNvSpPr>
            <a:spLocks noGrp="1"/>
          </p:cNvSpPr>
          <p:nvPr>
            <p:ph type="pic" sz="quarter" idx="12" hasCustomPrompt="1"/>
          </p:nvPr>
        </p:nvSpPr>
        <p:spPr bwMode="gray">
          <a:xfrm>
            <a:off x="-1" y="692696"/>
            <a:ext cx="12192000" cy="252000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grpSp>
        <p:nvGrpSpPr>
          <p:cNvPr id="16" name="Gruppieren 15"/>
          <p:cNvGrpSpPr/>
          <p:nvPr userDrawn="1"/>
        </p:nvGrpSpPr>
        <p:grpSpPr bwMode="gray">
          <a:xfrm>
            <a:off x="-1" y="3212475"/>
            <a:ext cx="12192000" cy="540000"/>
            <a:chOff x="0" y="4653170"/>
            <a:chExt cx="9901238" cy="540000"/>
          </a:xfrm>
          <a:solidFill>
            <a:schemeClr val="bg2"/>
          </a:solidFill>
        </p:grpSpPr>
        <p:sp>
          <p:nvSpPr>
            <p:cNvPr id="17" name="Rectangle 18"/>
            <p:cNvSpPr>
              <a:spLocks noChangeArrowheads="1"/>
            </p:cNvSpPr>
            <p:nvPr/>
          </p:nvSpPr>
          <p:spPr bwMode="gray">
            <a:xfrm>
              <a:off x="1" y="4653170"/>
              <a:ext cx="9901237" cy="27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8" name="Rectangle 18"/>
            <p:cNvSpPr>
              <a:spLocks noChangeArrowheads="1"/>
            </p:cNvSpPr>
            <p:nvPr/>
          </p:nvSpPr>
          <p:spPr bwMode="gray">
            <a:xfrm>
              <a:off x="0" y="4653170"/>
              <a:ext cx="7470356" cy="54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9"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04317928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ntent | Single column">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gray">
          <a:xfrm>
            <a:off x="335716" y="1555900"/>
            <a:ext cx="11521846" cy="4897437"/>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2" name="Titel 1"/>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140948340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269287115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ontent | Two contents righ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2"/>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173125316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ontent | Two contents lef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1"/>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60146592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Content | Four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52483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0EC4D224-C30D-405E-A5EE-0DB17C1D8679}"/>
              </a:ext>
            </a:extLst>
          </p:cNvPr>
          <p:cNvSpPr>
            <a:spLocks noGrp="1"/>
          </p:cNvSpPr>
          <p:nvPr>
            <p:ph type="sldNum" sz="quarter" idx="12"/>
          </p:nvPr>
        </p:nvSpPr>
        <p:spPr bwMode="gray"/>
        <p:txBody>
          <a:bodyPr/>
          <a:lstStyle/>
          <a:p>
            <a:fld id="{913D9F7D-0C28-4C21-AA99-7C67E34F632A}" type="slidenum">
              <a:rPr lang="en-US" smtClean="0"/>
              <a:t>‹#›</a:t>
            </a:fld>
            <a:endParaRPr lang="en-US"/>
          </a:p>
        </p:txBody>
      </p:sp>
      <p:sp>
        <p:nvSpPr>
          <p:cNvPr id="3" name="Titel 2">
            <a:extLst>
              <a:ext uri="{FF2B5EF4-FFF2-40B4-BE49-F238E27FC236}">
                <a16:creationId xmlns:a16="http://schemas.microsoft.com/office/drawing/2014/main" id="{DCE2CA58-2B50-4A56-A5C6-9BE4B8C44DD0}"/>
              </a:ext>
            </a:extLst>
          </p:cNvPr>
          <p:cNvSpPr>
            <a:spLocks noGrp="1"/>
          </p:cNvSpPr>
          <p:nvPr>
            <p:ph type="title" hasCustomPrompt="1"/>
          </p:nvPr>
        </p:nvSpPr>
        <p:spPr bwMode="gray"/>
        <p:txBody>
          <a:bodyPr/>
          <a:lstStyle/>
          <a:p>
            <a:r>
              <a:rPr lang="en-US"/>
              <a:t>Add title</a:t>
            </a:r>
          </a:p>
        </p:txBody>
      </p:sp>
      <p:sp>
        <p:nvSpPr>
          <p:cNvPr id="8" name="Inhaltsplatzhalter 7">
            <a:extLst>
              <a:ext uri="{FF2B5EF4-FFF2-40B4-BE49-F238E27FC236}">
                <a16:creationId xmlns:a16="http://schemas.microsoft.com/office/drawing/2014/main" id="{6A96DF11-D7B5-4EFC-B124-303BAD65F600}"/>
              </a:ext>
            </a:extLst>
          </p:cNvPr>
          <p:cNvSpPr>
            <a:spLocks noGrp="1"/>
          </p:cNvSpPr>
          <p:nvPr>
            <p:ph sz="quarter" idx="13" hasCustomPrompt="1"/>
          </p:nvPr>
        </p:nvSpPr>
        <p:spPr bwMode="gray">
          <a:xfrm>
            <a:off x="407988" y="1412875"/>
            <a:ext cx="11376025" cy="4752975"/>
          </a:xfrm>
        </p:spPr>
        <p:txBody>
          <a:bodyPr/>
          <a:lstStyle/>
          <a:p>
            <a:pPr lvl="0"/>
            <a:r>
              <a:rPr lang="en-US"/>
              <a:t>Edit master text format</a:t>
            </a:r>
          </a:p>
          <a:p>
            <a:pPr lvl="1"/>
            <a:r>
              <a:rPr lang="en-US"/>
              <a:t>Second level</a:t>
            </a:r>
          </a:p>
          <a:p>
            <a:pPr lvl="2"/>
            <a:r>
              <a:rPr lang="en-US"/>
              <a:t>Third level</a:t>
            </a:r>
          </a:p>
          <a:p>
            <a:pPr lvl="3"/>
            <a:r>
              <a:rPr lang="en-US"/>
              <a:t>Fourth level</a:t>
            </a:r>
          </a:p>
          <a:p>
            <a:pPr lvl="4"/>
            <a:r>
              <a:rPr lang="en-US"/>
              <a:t>Fifth level</a:t>
            </a:r>
          </a:p>
          <a:p>
            <a:pPr lvl="5"/>
            <a:r>
              <a:rPr lang="en-US"/>
              <a:t>Sechste Ebene</a:t>
            </a:r>
          </a:p>
          <a:p>
            <a:pPr lvl="6"/>
            <a:r>
              <a:rPr lang="en-US"/>
              <a:t>Siebte Ebene</a:t>
            </a:r>
          </a:p>
          <a:p>
            <a:pPr lvl="7"/>
            <a:r>
              <a:rPr lang="en-US"/>
              <a:t>Achte Ebene</a:t>
            </a:r>
          </a:p>
          <a:p>
            <a:pPr lvl="8"/>
            <a:r>
              <a:rPr lang="en-US"/>
              <a:t>Neunte Ebene</a:t>
            </a:r>
          </a:p>
        </p:txBody>
      </p:sp>
      <p:sp>
        <p:nvSpPr>
          <p:cNvPr id="9" name="Fußzeilenplatzhalter 8">
            <a:extLst>
              <a:ext uri="{FF2B5EF4-FFF2-40B4-BE49-F238E27FC236}">
                <a16:creationId xmlns:a16="http://schemas.microsoft.com/office/drawing/2014/main" id="{BC4F7AC2-E3A2-4B86-A032-307DB47D420B}"/>
              </a:ext>
            </a:extLst>
          </p:cNvPr>
          <p:cNvSpPr>
            <a:spLocks noGrp="1"/>
          </p:cNvSpPr>
          <p:nvPr>
            <p:ph type="ftr" sz="quarter" idx="14"/>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314482311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65618682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ontent | Single column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4055552061"/>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8" name="Rechteck 7"/>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idx="1" hasCustomPrompt="1"/>
          </p:nvPr>
        </p:nvSpPr>
        <p:spPr bwMode="gray">
          <a:xfrm>
            <a:off x="335716" y="1771563"/>
            <a:ext cx="11521846" cy="4536000"/>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416829991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ontent | Two column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730813142"/>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9" name="Rechteck 8"/>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0670"/>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71392822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Content | Two contents righ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555392423"/>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2456"/>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153239390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Content | Two contents lef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27578812"/>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20268489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Content | Four content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421927390"/>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1" name="Rechteck 10"/>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3554"/>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41829708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Only Title | Gray BG">
    <p:spTree>
      <p:nvGrpSpPr>
        <p:cNvPr id="1" name=""/>
        <p:cNvGrpSpPr/>
        <p:nvPr/>
      </p:nvGrpSpPr>
      <p:grpSpPr>
        <a:xfrm>
          <a:off x="0" y="0"/>
          <a:ext cx="0" cy="0"/>
          <a:chOff x="0" y="0"/>
          <a:chExt cx="0" cy="0"/>
        </a:xfrm>
      </p:grpSpPr>
      <p:sp>
        <p:nvSpPr>
          <p:cNvPr id="5"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
        <p:nvSpPr>
          <p:cNvPr id="7" name="Rechteck 6"/>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Tree>
    <p:extLst>
      <p:ext uri="{BB962C8B-B14F-4D97-AF65-F5344CB8AC3E}">
        <p14:creationId xmlns:p14="http://schemas.microsoft.com/office/powerpoint/2010/main" val="58612848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5"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Tree>
    <p:extLst>
      <p:ext uri="{BB962C8B-B14F-4D97-AF65-F5344CB8AC3E}">
        <p14:creationId xmlns:p14="http://schemas.microsoft.com/office/powerpoint/2010/main" val="347431146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9" name="Bildplatzhalter 5"/>
          <p:cNvSpPr>
            <a:spLocks noGrp="1"/>
          </p:cNvSpPr>
          <p:nvPr>
            <p:ph type="pic" sz="quarter" idx="10" hasCustomPrompt="1"/>
          </p:nvPr>
        </p:nvSpPr>
        <p:spPr bwMode="gray">
          <a:xfrm>
            <a:off x="1" y="1557341"/>
            <a:ext cx="12192000" cy="4897437"/>
          </a:xfrm>
          <a:prstGeom prst="rect">
            <a:avLst/>
          </a:prstGeom>
          <a:pattFill prst="wdUpDiag">
            <a:fgClr>
              <a:schemeClr val="accent5"/>
            </a:fgClr>
            <a:bgClr>
              <a:schemeClr val="accent6"/>
            </a:bgClr>
          </a:pattFill>
          <a:ln>
            <a:noFill/>
          </a:ln>
          <a:effectLst/>
        </p:spPr>
        <p:txBody>
          <a:bodyPr vert="horz" wrap="square" lIns="0" tIns="0" rIns="0" bIns="1008000" numCol="1" anchor="ctr" anchorCtr="0" compatLnSpc="1">
            <a:prstTxWarp prst="textNoShape">
              <a:avLst/>
            </a:prstTxWarp>
          </a:bodyPr>
          <a:lstStyle>
            <a:lvl1pPr algn="ctr">
              <a:defRPr lang="de-DE"/>
            </a:lvl1pPr>
          </a:lstStyle>
          <a:p>
            <a:pPr lvl="0"/>
            <a:r>
              <a:rPr lang="en-US" noProof="0"/>
              <a:t>Click icon </a:t>
            </a:r>
            <a:br>
              <a:rPr lang="en-US" noProof="0"/>
            </a:br>
            <a:r>
              <a:rPr lang="en-US" noProof="0"/>
              <a:t>to add a picture</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291363393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Fullframed Picture">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dirty="0"/>
            </a:lvl1pPr>
          </a:lstStyle>
          <a:p>
            <a:pPr lvl="0"/>
            <a:r>
              <a:rPr lang="en-US" noProof="0"/>
              <a:t>Click icon </a:t>
            </a:r>
            <a:br>
              <a:rPr lang="en-US" noProof="0"/>
            </a:br>
            <a:r>
              <a:rPr lang="en-US" noProof="0"/>
              <a:t>to add a picture</a:t>
            </a:r>
          </a:p>
        </p:txBody>
      </p:sp>
      <p:sp>
        <p:nvSpPr>
          <p:cNvPr id="4" name="Text Box 5"/>
          <p:cNvSpPr txBox="1">
            <a:spLocks noChangeArrowheads="1"/>
          </p:cNvSpPr>
          <p:nvPr userDrawn="1"/>
        </p:nvSpPr>
        <p:spPr bwMode="gray">
          <a:xfrm>
            <a:off x="-8018" y="-676681"/>
            <a:ext cx="12190476" cy="644877"/>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You can add a </a:t>
            </a:r>
            <a:r>
              <a:rPr lang="en-GB" sz="1200" b="0" u="none" err="1"/>
              <a:t>colored</a:t>
            </a:r>
            <a:r>
              <a:rPr lang="en-GB" sz="1200" b="0" u="none"/>
              <a:t> or transparent text box if required. If you do so and change the picture afterwards you need to send the picture to the back again, otherwise the picture will cover the textbox.</a:t>
            </a:r>
          </a:p>
        </p:txBody>
      </p:sp>
    </p:spTree>
    <p:extLst>
      <p:ext uri="{BB962C8B-B14F-4D97-AF65-F5344CB8AC3E}">
        <p14:creationId xmlns:p14="http://schemas.microsoft.com/office/powerpoint/2010/main" val="1551336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0E10FB-DB28-4159-ABFD-2E84010A9BC2}"/>
              </a:ext>
            </a:extLst>
          </p:cNvPr>
          <p:cNvSpPr>
            <a:spLocks noGrp="1"/>
          </p:cNvSpPr>
          <p:nvPr>
            <p:ph type="title" hasCustomPrompt="1"/>
          </p:nvPr>
        </p:nvSpPr>
        <p:spPr bwMode="gray"/>
        <p:txBody>
          <a:bodyPr/>
          <a:lstStyle/>
          <a:p>
            <a:r>
              <a:rPr lang="en-US"/>
              <a:t>Add title</a:t>
            </a:r>
          </a:p>
        </p:txBody>
      </p:sp>
      <p:sp>
        <p:nvSpPr>
          <p:cNvPr id="6" name="Foliennummernplatzhalter 5">
            <a:extLst>
              <a:ext uri="{FF2B5EF4-FFF2-40B4-BE49-F238E27FC236}">
                <a16:creationId xmlns:a16="http://schemas.microsoft.com/office/drawing/2014/main" id="{0EC4D224-C30D-405E-A5EE-0DB17C1D8679}"/>
              </a:ext>
            </a:extLst>
          </p:cNvPr>
          <p:cNvSpPr>
            <a:spLocks noGrp="1"/>
          </p:cNvSpPr>
          <p:nvPr>
            <p:ph type="sldNum" sz="quarter" idx="12"/>
          </p:nvPr>
        </p:nvSpPr>
        <p:spPr bwMode="gray"/>
        <p:txBody>
          <a:bodyPr/>
          <a:lstStyle/>
          <a:p>
            <a:fld id="{913D9F7D-0C28-4C21-AA99-7C67E34F632A}" type="slidenum">
              <a:rPr lang="en-US" smtClean="0"/>
              <a:t>‹#›</a:t>
            </a:fld>
            <a:endParaRPr lang="en-US"/>
          </a:p>
        </p:txBody>
      </p:sp>
      <p:sp>
        <p:nvSpPr>
          <p:cNvPr id="4" name="Inhaltsplatzhalter 3">
            <a:extLst>
              <a:ext uri="{FF2B5EF4-FFF2-40B4-BE49-F238E27FC236}">
                <a16:creationId xmlns:a16="http://schemas.microsoft.com/office/drawing/2014/main" id="{0C9E72AE-4A15-475A-B245-30A77632E6A5}"/>
              </a:ext>
            </a:extLst>
          </p:cNvPr>
          <p:cNvSpPr>
            <a:spLocks noGrp="1"/>
          </p:cNvSpPr>
          <p:nvPr>
            <p:ph sz="quarter" idx="13" hasCustomPrompt="1"/>
          </p:nvPr>
        </p:nvSpPr>
        <p:spPr bwMode="gray">
          <a:xfrm>
            <a:off x="407988" y="1412875"/>
            <a:ext cx="5543550" cy="4752975"/>
          </a:xfrm>
        </p:spPr>
        <p:txBody>
          <a:bodyPr/>
          <a:lstStyle/>
          <a:p>
            <a:pPr lvl="0"/>
            <a:r>
              <a:rPr lang="en-US"/>
              <a:t>Edit master text format</a:t>
            </a:r>
          </a:p>
          <a:p>
            <a:pPr lvl="1"/>
            <a:r>
              <a:rPr lang="en-US"/>
              <a:t>Second level</a:t>
            </a:r>
          </a:p>
          <a:p>
            <a:pPr lvl="2"/>
            <a:r>
              <a:rPr lang="en-US"/>
              <a:t>Third level</a:t>
            </a:r>
          </a:p>
          <a:p>
            <a:pPr lvl="3"/>
            <a:r>
              <a:rPr lang="en-US"/>
              <a:t>Fourth level</a:t>
            </a:r>
          </a:p>
          <a:p>
            <a:pPr lvl="4"/>
            <a:r>
              <a:rPr lang="en-US"/>
              <a:t>Fifth level</a:t>
            </a:r>
          </a:p>
          <a:p>
            <a:pPr lvl="5"/>
            <a:r>
              <a:rPr lang="en-US"/>
              <a:t>Sechste Ebene</a:t>
            </a:r>
          </a:p>
          <a:p>
            <a:pPr lvl="6"/>
            <a:r>
              <a:rPr lang="en-US"/>
              <a:t>Siebte Ebene</a:t>
            </a:r>
          </a:p>
          <a:p>
            <a:pPr lvl="7"/>
            <a:r>
              <a:rPr lang="en-US"/>
              <a:t>Achte Ebene</a:t>
            </a:r>
          </a:p>
          <a:p>
            <a:pPr lvl="8"/>
            <a:r>
              <a:rPr lang="en-US"/>
              <a:t>Neunte Ebene</a:t>
            </a:r>
          </a:p>
        </p:txBody>
      </p:sp>
      <p:sp>
        <p:nvSpPr>
          <p:cNvPr id="8" name="Inhaltsplatzhalter 7">
            <a:extLst>
              <a:ext uri="{FF2B5EF4-FFF2-40B4-BE49-F238E27FC236}">
                <a16:creationId xmlns:a16="http://schemas.microsoft.com/office/drawing/2014/main" id="{8548D233-0EF0-489D-A80D-6DDFDDD19C77}"/>
              </a:ext>
            </a:extLst>
          </p:cNvPr>
          <p:cNvSpPr>
            <a:spLocks noGrp="1"/>
          </p:cNvSpPr>
          <p:nvPr>
            <p:ph sz="quarter" idx="14" hasCustomPrompt="1"/>
          </p:nvPr>
        </p:nvSpPr>
        <p:spPr bwMode="gray">
          <a:xfrm>
            <a:off x="6240463" y="1412875"/>
            <a:ext cx="5543550" cy="4752975"/>
          </a:xfrm>
        </p:spPr>
        <p:txBody>
          <a:bodyPr/>
          <a:lstStyle/>
          <a:p>
            <a:pPr lvl="0"/>
            <a:r>
              <a:rPr lang="en-US"/>
              <a:t>Edit master text format</a:t>
            </a:r>
          </a:p>
          <a:p>
            <a:pPr lvl="1"/>
            <a:r>
              <a:rPr lang="en-US"/>
              <a:t>Second level</a:t>
            </a:r>
          </a:p>
          <a:p>
            <a:pPr lvl="2"/>
            <a:r>
              <a:rPr lang="en-US"/>
              <a:t>Third level</a:t>
            </a:r>
          </a:p>
          <a:p>
            <a:pPr lvl="3"/>
            <a:r>
              <a:rPr lang="en-US"/>
              <a:t>Fourth level</a:t>
            </a:r>
          </a:p>
          <a:p>
            <a:pPr lvl="4"/>
            <a:r>
              <a:rPr lang="en-US"/>
              <a:t>Fifth level</a:t>
            </a:r>
          </a:p>
          <a:p>
            <a:pPr lvl="5"/>
            <a:r>
              <a:rPr lang="en-US"/>
              <a:t>Sechste Ebene</a:t>
            </a:r>
          </a:p>
          <a:p>
            <a:pPr lvl="6"/>
            <a:r>
              <a:rPr lang="en-US"/>
              <a:t>Siebte Ebene</a:t>
            </a:r>
          </a:p>
          <a:p>
            <a:pPr lvl="7"/>
            <a:r>
              <a:rPr lang="en-US"/>
              <a:t>Achte Ebene</a:t>
            </a:r>
          </a:p>
          <a:p>
            <a:pPr lvl="8"/>
            <a:r>
              <a:rPr lang="en-US"/>
              <a:t>Neunte Ebene</a:t>
            </a:r>
          </a:p>
        </p:txBody>
      </p:sp>
      <p:sp>
        <p:nvSpPr>
          <p:cNvPr id="11" name="Fußzeilenplatzhalter 10">
            <a:extLst>
              <a:ext uri="{FF2B5EF4-FFF2-40B4-BE49-F238E27FC236}">
                <a16:creationId xmlns:a16="http://schemas.microsoft.com/office/drawing/2014/main" id="{AD929FE5-115F-457D-AC69-10C64E419537}"/>
              </a:ext>
            </a:extLst>
          </p:cNvPr>
          <p:cNvSpPr>
            <a:spLocks noGrp="1"/>
          </p:cNvSpPr>
          <p:nvPr>
            <p:ph type="ftr" sz="quarter" idx="15"/>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1305936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Picture in Picture with Text">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1" y="4554000"/>
            <a:ext cx="12192000" cy="1368000"/>
          </a:xfrm>
          <a:solidFill>
            <a:schemeClr val="bg2"/>
          </a:solidFill>
        </p:spPr>
        <p:txBody>
          <a:bodyPr lIns="270000" anchor="ctr"/>
          <a:lstStyle>
            <a:lvl1pPr>
              <a:defRPr sz="2000" b="1">
                <a:solidFill>
                  <a:schemeClr val="bg1"/>
                </a:solidFill>
              </a:defRPr>
            </a:lvl1pPr>
          </a:lstStyle>
          <a:p>
            <a:r>
              <a:rPr lang="en-GB"/>
              <a:t>Click to edit text</a:t>
            </a:r>
          </a:p>
        </p:txBody>
      </p:sp>
      <p:sp>
        <p:nvSpPr>
          <p:cNvPr id="11" name="Bildplatzhalter 10"/>
          <p:cNvSpPr>
            <a:spLocks noGrp="1"/>
          </p:cNvSpPr>
          <p:nvPr>
            <p:ph type="pic" sz="quarter" idx="12" hasCustomPrompt="1"/>
          </p:nvPr>
        </p:nvSpPr>
        <p:spPr bwMode="gray">
          <a:xfrm>
            <a:off x="8578771" y="4284000"/>
            <a:ext cx="3103684" cy="1908000"/>
          </a:xfrm>
          <a:prstGeom prst="rect">
            <a:avLst/>
          </a:prstGeom>
          <a:solidFill>
            <a:schemeClr val="accent6"/>
          </a:solidFill>
          <a:ln>
            <a:solidFill>
              <a:schemeClr val="bg1"/>
            </a:solidFill>
          </a:ln>
        </p:spPr>
        <p:txBody>
          <a:bodyPr bIns="1008000" anchor="ctr"/>
          <a:lstStyle>
            <a:lvl1pPr algn="ctr">
              <a:defRPr/>
            </a:lvl1pPr>
          </a:lstStyle>
          <a:p>
            <a:pPr lvl="0"/>
            <a:r>
              <a:rPr lang="en-US" noProof="0"/>
              <a:t>Click icon </a:t>
            </a:r>
            <a:br>
              <a:rPr lang="en-US" noProof="0"/>
            </a:br>
            <a:r>
              <a:rPr lang="en-US" noProof="0"/>
              <a:t>to add a picture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If you replace a picture you need to send the new picture to back again afterwards.</a:t>
            </a:r>
          </a:p>
        </p:txBody>
      </p:sp>
    </p:spTree>
    <p:extLst>
      <p:ext uri="{BB962C8B-B14F-4D97-AF65-F5344CB8AC3E}">
        <p14:creationId xmlns:p14="http://schemas.microsoft.com/office/powerpoint/2010/main" val="7454332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12" name="Gruppieren 11"/>
          <p:cNvGrpSpPr/>
          <p:nvPr userDrawn="1"/>
        </p:nvGrpSpPr>
        <p:grpSpPr bwMode="gray">
          <a:xfrm>
            <a:off x="1" y="687600"/>
            <a:ext cx="12192000" cy="5765736"/>
            <a:chOff x="0" y="687600"/>
            <a:chExt cx="9901238" cy="5765736"/>
          </a:xfrm>
          <a:solidFill>
            <a:schemeClr val="bg2"/>
          </a:solidFill>
        </p:grpSpPr>
        <p:sp>
          <p:nvSpPr>
            <p:cNvPr id="14" name="Rectangle 18"/>
            <p:cNvSpPr>
              <a:spLocks noChangeArrowheads="1"/>
            </p:cNvSpPr>
            <p:nvPr/>
          </p:nvSpPr>
          <p:spPr bwMode="gray">
            <a:xfrm>
              <a:off x="1" y="687600"/>
              <a:ext cx="9901237" cy="55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5" name="Rectangle 18"/>
            <p:cNvSpPr>
              <a:spLocks noChangeArrowheads="1"/>
            </p:cNvSpPr>
            <p:nvPr/>
          </p:nvSpPr>
          <p:spPr bwMode="gray">
            <a:xfrm>
              <a:off x="0" y="6165336"/>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title" hasCustomPrompt="1"/>
          </p:nvPr>
        </p:nvSpPr>
        <p:spPr bwMode="gray">
          <a:xfrm>
            <a:off x="335716" y="1340768"/>
            <a:ext cx="11521846" cy="864000"/>
          </a:xfrm>
        </p:spPr>
        <p:txBody>
          <a:bodyPr/>
          <a:lstStyle>
            <a:lvl1pPr>
              <a:defRPr b="1">
                <a:solidFill>
                  <a:schemeClr val="bg1"/>
                </a:solidFill>
              </a:defRPr>
            </a:lvl1pPr>
          </a:lstStyle>
          <a:p>
            <a:r>
              <a:rPr lang="en-GB"/>
              <a:t>Click to edit complimentary close</a:t>
            </a:r>
          </a:p>
        </p:txBody>
      </p:sp>
      <p:sp>
        <p:nvSpPr>
          <p:cNvPr id="7"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387447372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Thank You | Option 1">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99" y="0"/>
            <a:ext cx="12191500" cy="6858000"/>
          </a:xfrm>
          <a:solidFill>
            <a:schemeClr val="tx1"/>
          </a:solidFill>
        </p:spPr>
        <p:txBody>
          <a:bodyPr vert="horz" lIns="180000" tIns="180000" rIns="180000" bIns="180000" rtlCol="0" anchor="ctr" anchorCtr="0">
            <a:noAutofit/>
          </a:bodyPr>
          <a:lstStyle>
            <a:lvl1pPr>
              <a:defRPr lang="de-DE" b="1" dirty="0">
                <a:solidFill>
                  <a:schemeClr val="bg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373755505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Thank You | Option 2">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501" y="0"/>
            <a:ext cx="12190999" cy="6858000"/>
          </a:xfrm>
          <a:noFill/>
        </p:spPr>
        <p:txBody>
          <a:bodyPr vert="horz" lIns="180000" tIns="180000" rIns="180000" bIns="180000" rtlCol="0" anchor="ctr" anchorCtr="0">
            <a:noAutofit/>
          </a:bodyPr>
          <a:lstStyle>
            <a:lvl1pPr>
              <a:defRPr lang="de-DE" b="1">
                <a:solidFill>
                  <a:schemeClr val="tx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83991689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hank You | Option 3">
    <p:spTree>
      <p:nvGrpSpPr>
        <p:cNvPr id="1" name=""/>
        <p:cNvGrpSpPr/>
        <p:nvPr/>
      </p:nvGrpSpPr>
      <p:grpSpPr>
        <a:xfrm>
          <a:off x="0" y="0"/>
          <a:ext cx="0" cy="0"/>
          <a:chOff x="0" y="0"/>
          <a:chExt cx="0" cy="0"/>
        </a:xfrm>
      </p:grpSpPr>
      <p:grpSp>
        <p:nvGrpSpPr>
          <p:cNvPr id="2" name="Gruppieren 1"/>
          <p:cNvGrpSpPr/>
          <p:nvPr userDrawn="1"/>
        </p:nvGrpSpPr>
        <p:grpSpPr bwMode="gray">
          <a:xfrm>
            <a:off x="1" y="4287940"/>
            <a:ext cx="12192000" cy="2165364"/>
            <a:chOff x="0" y="4287940"/>
            <a:chExt cx="9901238" cy="2165364"/>
          </a:xfrm>
          <a:solidFill>
            <a:schemeClr val="bg2"/>
          </a:solidFill>
        </p:grpSpPr>
        <p:sp>
          <p:nvSpPr>
            <p:cNvPr id="9" name="Rectangle 18"/>
            <p:cNvSpPr>
              <a:spLocks noChangeArrowheads="1"/>
            </p:cNvSpPr>
            <p:nvPr/>
          </p:nvSpPr>
          <p:spPr bwMode="gray">
            <a:xfrm>
              <a:off x="1" y="4287940"/>
              <a:ext cx="9901237"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3" name="Bildplatzhalter 2"/>
          <p:cNvSpPr>
            <a:spLocks noGrp="1"/>
          </p:cNvSpPr>
          <p:nvPr>
            <p:ph type="pic" sz="quarter" idx="10" hasCustomPrompt="1"/>
          </p:nvPr>
        </p:nvSpPr>
        <p:spPr bwMode="gray">
          <a:xfrm>
            <a:off x="1" y="692600"/>
            <a:ext cx="12192000" cy="3600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4" name="Titel 3"/>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63843774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hank You | Option 4">
    <p:spTree>
      <p:nvGrpSpPr>
        <p:cNvPr id="1" name=""/>
        <p:cNvGrpSpPr/>
        <p:nvPr/>
      </p:nvGrpSpPr>
      <p:grpSpPr>
        <a:xfrm>
          <a:off x="0" y="0"/>
          <a:ext cx="0" cy="0"/>
          <a:chOff x="0" y="0"/>
          <a:chExt cx="0" cy="0"/>
        </a:xfrm>
      </p:grpSpPr>
      <p:grpSp>
        <p:nvGrpSpPr>
          <p:cNvPr id="8" name="Gruppieren 7"/>
          <p:cNvGrpSpPr/>
          <p:nvPr userDrawn="1"/>
        </p:nvGrpSpPr>
        <p:grpSpPr bwMode="gray">
          <a:xfrm>
            <a:off x="1" y="3209886"/>
            <a:ext cx="12192000" cy="3243419"/>
            <a:chOff x="-1" y="3009120"/>
            <a:chExt cx="9906001" cy="3239952"/>
          </a:xfrm>
          <a:solidFill>
            <a:schemeClr val="bg2"/>
          </a:solidFill>
        </p:grpSpPr>
        <p:sp>
          <p:nvSpPr>
            <p:cNvPr id="9" name="Rectangle 18"/>
            <p:cNvSpPr>
              <a:spLocks noChangeArrowheads="1"/>
            </p:cNvSpPr>
            <p:nvPr/>
          </p:nvSpPr>
          <p:spPr bwMode="gray">
            <a:xfrm>
              <a:off x="0" y="3009120"/>
              <a:ext cx="9906000" cy="298286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1" y="5961380"/>
              <a:ext cx="7473950" cy="28769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3" name="Bildplatzhalter 2"/>
          <p:cNvSpPr>
            <a:spLocks noGrp="1"/>
          </p:cNvSpPr>
          <p:nvPr>
            <p:ph type="pic" sz="quarter" idx="10" hasCustomPrompt="1"/>
          </p:nvPr>
        </p:nvSpPr>
        <p:spPr bwMode="gray">
          <a:xfrm>
            <a:off x="1" y="692601"/>
            <a:ext cx="12192000" cy="2520862"/>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3401600"/>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11"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26943258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hank You | Option 5">
    <p:spTree>
      <p:nvGrpSpPr>
        <p:cNvPr id="1" name=""/>
        <p:cNvGrpSpPr/>
        <p:nvPr/>
      </p:nvGrpSpPr>
      <p:grpSpPr>
        <a:xfrm>
          <a:off x="0" y="0"/>
          <a:ext cx="0" cy="0"/>
          <a:chOff x="0" y="0"/>
          <a:chExt cx="0" cy="0"/>
        </a:xfrm>
      </p:grpSpPr>
      <p:sp>
        <p:nvSpPr>
          <p:cNvPr id="14" name="Bildplatzhalter 3"/>
          <p:cNvSpPr>
            <a:spLocks noGrp="1"/>
          </p:cNvSpPr>
          <p:nvPr>
            <p:ph type="pic" sz="quarter" idx="10" hasCustomPrompt="1"/>
          </p:nvPr>
        </p:nvSpPr>
        <p:spPr bwMode="gray">
          <a:xfrm>
            <a:off x="-1" y="692600"/>
            <a:ext cx="12192000" cy="3600000"/>
          </a:xfrm>
          <a:custGeom>
            <a:avLst/>
            <a:gdLst>
              <a:gd name="connsiteX0" fmla="*/ 0 w 9901238"/>
              <a:gd name="connsiteY0" fmla="*/ 0 h 3600000"/>
              <a:gd name="connsiteX1" fmla="*/ 9901238 w 9901238"/>
              <a:gd name="connsiteY1" fmla="*/ 0 h 3600000"/>
              <a:gd name="connsiteX2" fmla="*/ 9901238 w 9901238"/>
              <a:gd name="connsiteY2" fmla="*/ 3600000 h 3600000"/>
              <a:gd name="connsiteX3" fmla="*/ 0 w 9901238"/>
              <a:gd name="connsiteY3" fmla="*/ 3600000 h 3600000"/>
              <a:gd name="connsiteX4" fmla="*/ 0 w 9901238"/>
              <a:gd name="connsiteY4"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9901238 w 9901238"/>
              <a:gd name="connsiteY2" fmla="*/ 3600000 h 3600000"/>
              <a:gd name="connsiteX3" fmla="*/ 7852230 w 9901238"/>
              <a:gd name="connsiteY3" fmla="*/ 3596371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53087 w 9901238"/>
              <a:gd name="connsiteY3" fmla="*/ 3335114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7467601 w 9901238"/>
              <a:gd name="connsiteY2" fmla="*/ 33206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8694058 w 9901238"/>
              <a:gd name="connsiteY2" fmla="*/ 16587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8744 w 9901238"/>
              <a:gd name="connsiteY2" fmla="*/ 33351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1487 w 9901238"/>
              <a:gd name="connsiteY2" fmla="*/ 3327857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1238" h="3600000">
                <a:moveTo>
                  <a:pt x="0" y="0"/>
                </a:moveTo>
                <a:lnTo>
                  <a:pt x="9901238" y="0"/>
                </a:lnTo>
                <a:cubicBezTo>
                  <a:pt x="9900407" y="1111705"/>
                  <a:pt x="9892318" y="2216152"/>
                  <a:pt x="9891487" y="3327857"/>
                </a:cubicBezTo>
                <a:lnTo>
                  <a:pt x="7467601" y="3320600"/>
                </a:lnTo>
                <a:lnTo>
                  <a:pt x="7467601" y="3596371"/>
                </a:lnTo>
                <a:lnTo>
                  <a:pt x="0" y="3600000"/>
                </a:lnTo>
                <a:lnTo>
                  <a:pt x="0" y="0"/>
                </a:lnTo>
                <a:close/>
              </a:path>
            </a:pathLst>
          </a:cu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83920891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hank You | Option 6">
    <p:spTree>
      <p:nvGrpSpPr>
        <p:cNvPr id="1" name=""/>
        <p:cNvGrpSpPr/>
        <p:nvPr/>
      </p:nvGrpSpPr>
      <p:grpSpPr>
        <a:xfrm>
          <a:off x="0" y="0"/>
          <a:ext cx="0" cy="0"/>
          <a:chOff x="0" y="0"/>
          <a:chExt cx="0" cy="0"/>
        </a:xfrm>
      </p:grpSpPr>
      <p:sp>
        <p:nvSpPr>
          <p:cNvPr id="13" name="Rectangle 18"/>
          <p:cNvSpPr>
            <a:spLocks noChangeArrowheads="1"/>
          </p:cNvSpPr>
          <p:nvPr/>
        </p:nvSpPr>
        <p:spPr bwMode="gray">
          <a:xfrm>
            <a:off x="-1" y="692696"/>
            <a:ext cx="12192000" cy="540000"/>
          </a:xfrm>
          <a:custGeom>
            <a:avLst/>
            <a:gdLst/>
            <a:ahLst/>
            <a:cxnLst/>
            <a:rect l="l" t="t" r="r" b="b"/>
            <a:pathLst>
              <a:path w="9901238" h="540000">
                <a:moveTo>
                  <a:pt x="0" y="0"/>
                </a:moveTo>
                <a:lnTo>
                  <a:pt x="1" y="0"/>
                </a:lnTo>
                <a:lnTo>
                  <a:pt x="7470356" y="0"/>
                </a:lnTo>
                <a:lnTo>
                  <a:pt x="9901238" y="0"/>
                </a:lnTo>
                <a:lnTo>
                  <a:pt x="9901238" y="270000"/>
                </a:lnTo>
                <a:lnTo>
                  <a:pt x="7470356" y="270000"/>
                </a:lnTo>
                <a:lnTo>
                  <a:pt x="7470356" y="540000"/>
                </a:lnTo>
                <a:lnTo>
                  <a:pt x="0" y="540000"/>
                </a:lnTo>
                <a:close/>
              </a:path>
            </a:pathLst>
          </a:custGeom>
          <a:solidFill>
            <a:schemeClr val="bg2"/>
          </a:solidFill>
          <a:ln w="12700">
            <a:noFill/>
            <a:miter lim="800000"/>
            <a:headEnd type="none" w="sm" len="sm"/>
            <a:tailEnd type="none" w="sm" len="sm"/>
          </a:ln>
        </p:spPr>
        <p:txBody>
          <a:bodyPr wrap="none" anchor="ctr"/>
          <a:lstStyle/>
          <a:p>
            <a:pPr algn="ctr" eaLnBrk="0" hangingPunct="0"/>
            <a:endParaRPr lang="en-GB" sz="1800" noProof="0"/>
          </a:p>
        </p:txBody>
      </p:sp>
      <p:sp>
        <p:nvSpPr>
          <p:cNvPr id="2" name="Titel 1"/>
          <p:cNvSpPr>
            <a:spLocks noGrp="1"/>
          </p:cNvSpPr>
          <p:nvPr>
            <p:ph type="title" hasCustomPrompt="1"/>
          </p:nvPr>
        </p:nvSpPr>
        <p:spPr bwMode="gray">
          <a:xfrm>
            <a:off x="335716" y="1376772"/>
            <a:ext cx="11521846" cy="864000"/>
          </a:xfrm>
          <a:noFill/>
        </p:spPr>
        <p:txBody>
          <a:bodyPr vert="horz" lIns="0" tIns="0" rIns="0" bIns="0" rtlCol="0" anchor="t" anchorCtr="0">
            <a:noAutofit/>
          </a:bodyPr>
          <a:lstStyle>
            <a:lvl1pPr>
              <a:defRPr lang="de-DE" b="1" dirty="0">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95151336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Rectangle 17">
            <a:extLst>
              <a:ext uri="{FF2B5EF4-FFF2-40B4-BE49-F238E27FC236}">
                <a16:creationId xmlns:a16="http://schemas.microsoft.com/office/drawing/2014/main" id="{8E7565D9-6697-402E-A11D-5A21F01AD65A}"/>
              </a:ext>
            </a:extLst>
          </p:cNvPr>
          <p:cNvSpPr>
            <a:spLocks noGrp="1" noChangeArrowheads="1"/>
          </p:cNvSpPr>
          <p:nvPr>
            <p:ph type="sldNum" sz="quarter" idx="10"/>
          </p:nvPr>
        </p:nvSpPr>
        <p:spPr/>
        <p:txBody>
          <a:bodyPr/>
          <a:lstStyle>
            <a:lvl1pPr algn="ctr">
              <a:defRPr/>
            </a:lvl1pPr>
          </a:lstStyle>
          <a:p>
            <a:pPr>
              <a:defRPr/>
            </a:pPr>
            <a:fld id="{A2942BA1-4874-4D06-8324-F0AB4896B1EF}" type="slidenum">
              <a:rPr/>
              <a:pPr>
                <a:defRPr/>
              </a:pPr>
              <a:t>‹#›</a:t>
            </a:fld>
            <a:endParaRPr/>
          </a:p>
        </p:txBody>
      </p:sp>
      <p:sp>
        <p:nvSpPr>
          <p:cNvPr id="4" name="Rectangle 18">
            <a:extLst>
              <a:ext uri="{FF2B5EF4-FFF2-40B4-BE49-F238E27FC236}">
                <a16:creationId xmlns:a16="http://schemas.microsoft.com/office/drawing/2014/main" id="{589CD9EC-05C9-4CED-A9D5-BDA1B38CC6BC}"/>
              </a:ext>
            </a:extLst>
          </p:cNvPr>
          <p:cNvSpPr>
            <a:spLocks noGrp="1" noChangeArrowheads="1"/>
          </p:cNvSpPr>
          <p:nvPr>
            <p:ph type="ftr" sz="quarter" idx="11"/>
          </p:nvPr>
        </p:nvSpPr>
        <p:spPr>
          <a:xfrm>
            <a:off x="778579" y="6692903"/>
            <a:ext cx="8508440" cy="93663"/>
          </a:xfrm>
          <a:prstGeom prst="rect">
            <a:avLst/>
          </a:prstGeom>
        </p:spPr>
        <p:txBody>
          <a:bodyPr/>
          <a:lstStyle>
            <a:lvl1pPr>
              <a:defRPr/>
            </a:lvl1pPr>
          </a:lstStyle>
          <a:p>
            <a:pPr>
              <a:defRPr/>
            </a:pPr>
            <a:r>
              <a:rPr lang="de-DE"/>
              <a:t>DB SCHENKER | Alan Wang | Jun 2024</a:t>
            </a:r>
          </a:p>
        </p:txBody>
      </p:sp>
    </p:spTree>
    <p:extLst>
      <p:ext uri="{BB962C8B-B14F-4D97-AF65-F5344CB8AC3E}">
        <p14:creationId xmlns:p14="http://schemas.microsoft.com/office/powerpoint/2010/main" val="405647746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 General">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p:nvPr>
        </p:nvSpPr>
        <p:spPr>
          <a:xfrm>
            <a:off x="334162" y="4437140"/>
            <a:ext cx="11521722" cy="864120"/>
          </a:xfrm>
        </p:spPr>
        <p:txBody>
          <a:bodyPr anchor="b"/>
          <a:lstStyle>
            <a:lvl1pPr>
              <a:defRPr b="1">
                <a:solidFill>
                  <a:schemeClr val="bg1"/>
                </a:solidFill>
                <a:latin typeface="+mj-lt"/>
              </a:defRPr>
            </a:lvl1p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3" name="Untertitel 2"/>
          <p:cNvSpPr>
            <a:spLocks noGrp="1"/>
          </p:cNvSpPr>
          <p:nvPr>
            <p:ph type="subTitle" idx="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err="1"/>
              <a:t>Formatvorlage</a:t>
            </a:r>
            <a:r>
              <a:rPr lang="en-GB"/>
              <a:t> des </a:t>
            </a:r>
            <a:r>
              <a:rPr lang="en-GB" err="1"/>
              <a:t>Untertitelmasters</a:t>
            </a:r>
            <a:r>
              <a:rPr lang="en-GB"/>
              <a:t> </a:t>
            </a:r>
            <a:r>
              <a:rPr lang="en-GB" err="1"/>
              <a:t>durch</a:t>
            </a:r>
            <a:r>
              <a:rPr lang="en-GB"/>
              <a:t> </a:t>
            </a:r>
            <a:r>
              <a:rPr lang="en-GB" err="1"/>
              <a:t>Klicken</a:t>
            </a:r>
            <a:r>
              <a:rPr lang="en-GB"/>
              <a:t> </a:t>
            </a:r>
            <a:r>
              <a:rPr lang="en-GB" err="1"/>
              <a:t>bearbeiten</a:t>
            </a:r>
            <a:endParaRPr lang="en-GB"/>
          </a:p>
        </p:txBody>
      </p:sp>
      <p:sp>
        <p:nvSpPr>
          <p:cNvPr id="12" name="Textplatzhalter 5"/>
          <p:cNvSpPr>
            <a:spLocks noGrp="1"/>
          </p:cNvSpPr>
          <p:nvPr>
            <p:ph type="body" sz="quarter" idx="13"/>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endParaRPr lang="en-GB"/>
          </a:p>
        </p:txBody>
      </p:sp>
      <p:pic>
        <p:nvPicPr>
          <p:cNvPr id="1026" name="Picture 2" descr="K:\Schenker AG\03_Vorlagen\03_PowerPoint\kolaz.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692601"/>
            <a:ext cx="12193954" cy="36020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52480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icture (left s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0E10FB-DB28-4159-ABFD-2E84010A9BC2}"/>
              </a:ext>
            </a:extLst>
          </p:cNvPr>
          <p:cNvSpPr>
            <a:spLocks noGrp="1"/>
          </p:cNvSpPr>
          <p:nvPr>
            <p:ph type="title" hasCustomPrompt="1"/>
          </p:nvPr>
        </p:nvSpPr>
        <p:spPr bwMode="gray"/>
        <p:txBody>
          <a:bodyPr/>
          <a:lstStyle/>
          <a:p>
            <a:r>
              <a:rPr lang="en-US"/>
              <a:t>Add title</a:t>
            </a:r>
          </a:p>
        </p:txBody>
      </p:sp>
      <p:sp>
        <p:nvSpPr>
          <p:cNvPr id="6" name="Foliennummernplatzhalter 5">
            <a:extLst>
              <a:ext uri="{FF2B5EF4-FFF2-40B4-BE49-F238E27FC236}">
                <a16:creationId xmlns:a16="http://schemas.microsoft.com/office/drawing/2014/main" id="{0EC4D224-C30D-405E-A5EE-0DB17C1D8679}"/>
              </a:ext>
            </a:extLst>
          </p:cNvPr>
          <p:cNvSpPr>
            <a:spLocks noGrp="1"/>
          </p:cNvSpPr>
          <p:nvPr>
            <p:ph type="sldNum" sz="quarter" idx="12"/>
          </p:nvPr>
        </p:nvSpPr>
        <p:spPr bwMode="gray"/>
        <p:txBody>
          <a:bodyPr/>
          <a:lstStyle>
            <a:lvl1pPr>
              <a:defRPr>
                <a:solidFill>
                  <a:schemeClr val="tx1"/>
                </a:solidFill>
              </a:defRPr>
            </a:lvl1pPr>
          </a:lstStyle>
          <a:p>
            <a:fld id="{913D9F7D-0C28-4C21-AA99-7C67E34F632A}" type="slidenum">
              <a:rPr lang="en-US" smtClean="0"/>
              <a:pPr/>
              <a:t>‹#›</a:t>
            </a:fld>
            <a:endParaRPr lang="en-US"/>
          </a:p>
        </p:txBody>
      </p:sp>
      <p:sp>
        <p:nvSpPr>
          <p:cNvPr id="7" name="Inhaltsplatzhalter 6">
            <a:extLst>
              <a:ext uri="{FF2B5EF4-FFF2-40B4-BE49-F238E27FC236}">
                <a16:creationId xmlns:a16="http://schemas.microsoft.com/office/drawing/2014/main" id="{BA04377E-897E-427F-AFC4-6BDC9BA90A71}"/>
              </a:ext>
            </a:extLst>
          </p:cNvPr>
          <p:cNvSpPr>
            <a:spLocks noGrp="1"/>
          </p:cNvSpPr>
          <p:nvPr>
            <p:ph sz="quarter" idx="18" hasCustomPrompt="1"/>
          </p:nvPr>
        </p:nvSpPr>
        <p:spPr bwMode="gray">
          <a:xfrm>
            <a:off x="6240463" y="1412875"/>
            <a:ext cx="5543550" cy="4752975"/>
          </a:xfrm>
        </p:spPr>
        <p:txBody>
          <a:bodyPr/>
          <a:lstStyle/>
          <a:p>
            <a:pPr lvl="0"/>
            <a:r>
              <a:rPr lang="en-US"/>
              <a:t>Edit master text format</a:t>
            </a:r>
          </a:p>
          <a:p>
            <a:pPr lvl="1"/>
            <a:r>
              <a:rPr lang="en-US"/>
              <a:t>Second level</a:t>
            </a:r>
          </a:p>
          <a:p>
            <a:pPr lvl="2"/>
            <a:r>
              <a:rPr lang="en-US"/>
              <a:t>Third level</a:t>
            </a:r>
          </a:p>
          <a:p>
            <a:pPr lvl="3"/>
            <a:r>
              <a:rPr lang="en-US"/>
              <a:t>Fourth level</a:t>
            </a:r>
          </a:p>
          <a:p>
            <a:pPr lvl="4"/>
            <a:r>
              <a:rPr lang="en-US"/>
              <a:t>Fifth level</a:t>
            </a:r>
          </a:p>
          <a:p>
            <a:pPr lvl="5"/>
            <a:r>
              <a:rPr lang="en-US"/>
              <a:t>Sechste Ebene</a:t>
            </a:r>
          </a:p>
          <a:p>
            <a:pPr lvl="6"/>
            <a:r>
              <a:rPr lang="en-US"/>
              <a:t>Siebte Ebene</a:t>
            </a:r>
          </a:p>
          <a:p>
            <a:pPr lvl="7"/>
            <a:r>
              <a:rPr lang="en-US"/>
              <a:t>Achte Ebene</a:t>
            </a:r>
          </a:p>
          <a:p>
            <a:pPr lvl="8"/>
            <a:r>
              <a:rPr lang="en-US"/>
              <a:t>Neunte Ebene</a:t>
            </a:r>
          </a:p>
        </p:txBody>
      </p:sp>
      <p:sp>
        <p:nvSpPr>
          <p:cNvPr id="10" name="Bildplatzhalter 9">
            <a:extLst>
              <a:ext uri="{FF2B5EF4-FFF2-40B4-BE49-F238E27FC236}">
                <a16:creationId xmlns:a16="http://schemas.microsoft.com/office/drawing/2014/main" id="{2512175C-127A-4407-835E-E12790E0275F}"/>
              </a:ext>
            </a:extLst>
          </p:cNvPr>
          <p:cNvSpPr>
            <a:spLocks noGrp="1"/>
          </p:cNvSpPr>
          <p:nvPr>
            <p:ph type="pic" sz="quarter" idx="19" hasCustomPrompt="1"/>
          </p:nvPr>
        </p:nvSpPr>
        <p:spPr bwMode="gray">
          <a:xfrm>
            <a:off x="0" y="1412875"/>
            <a:ext cx="5951538" cy="4752975"/>
          </a:xfrm>
          <a:solidFill>
            <a:schemeClr val="bg1">
              <a:lumMod val="75000"/>
            </a:schemeClr>
          </a:solidFill>
        </p:spPr>
        <p:txBody>
          <a:bodyPr bIns="1584000" anchor="ctr" anchorCtr="0"/>
          <a:lstStyle>
            <a:lvl1pPr algn="ctr">
              <a:defRPr/>
            </a:lvl1pPr>
          </a:lstStyle>
          <a:p>
            <a:r>
              <a:rPr lang="en-US"/>
              <a:t>Add image by clicking icon</a:t>
            </a:r>
          </a:p>
        </p:txBody>
      </p:sp>
      <p:sp>
        <p:nvSpPr>
          <p:cNvPr id="12" name="Fußzeilenplatzhalter 11">
            <a:extLst>
              <a:ext uri="{FF2B5EF4-FFF2-40B4-BE49-F238E27FC236}">
                <a16:creationId xmlns:a16="http://schemas.microsoft.com/office/drawing/2014/main" id="{488F280F-5F11-495F-98E9-D68167B6CD96}"/>
              </a:ext>
            </a:extLst>
          </p:cNvPr>
          <p:cNvSpPr>
            <a:spLocks noGrp="1"/>
          </p:cNvSpPr>
          <p:nvPr>
            <p:ph type="ftr" sz="quarter" idx="20"/>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48985733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itle | Contract Logistics">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200019" cy="359935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400256103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 Automotive">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05944175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 Consumer">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31482056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 Electronics">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56175359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Title | Healthcare">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404198380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Title | Industrial">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190476" cy="3599359"/>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417473394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 Ai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53" y="692601"/>
            <a:ext cx="12184693"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74422812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 Land">
    <p:spTree>
      <p:nvGrpSpPr>
        <p:cNvPr id="1" name=""/>
        <p:cNvGrpSpPr/>
        <p:nvPr/>
      </p:nvGrpSpPr>
      <p:grpSpPr>
        <a:xfrm>
          <a:off x="0" y="0"/>
          <a:ext cx="0" cy="0"/>
          <a:chOff x="0" y="0"/>
          <a:chExt cx="0" cy="0"/>
        </a:xfrm>
      </p:grpSpPr>
      <p:pic>
        <p:nvPicPr>
          <p:cNvPr id="4" name="Grafik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017" y="693738"/>
            <a:ext cx="12200017" cy="3599359"/>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61949286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 Ocean">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692601"/>
            <a:ext cx="12192000"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163509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 Placeholder 2/3">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7" name="Bildplatzhalter 10"/>
          <p:cNvSpPr>
            <a:spLocks noGrp="1"/>
          </p:cNvSpPr>
          <p:nvPr>
            <p:ph type="pic" sz="quarter" idx="12" hasCustomPrompt="1"/>
          </p:nvPr>
        </p:nvSpPr>
        <p:spPr bwMode="gray">
          <a:xfrm>
            <a:off x="0" y="692151"/>
            <a:ext cx="12190999" cy="360045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baseline="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519994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right s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0E10FB-DB28-4159-ABFD-2E84010A9BC2}"/>
              </a:ext>
            </a:extLst>
          </p:cNvPr>
          <p:cNvSpPr>
            <a:spLocks noGrp="1"/>
          </p:cNvSpPr>
          <p:nvPr>
            <p:ph type="title" hasCustomPrompt="1"/>
          </p:nvPr>
        </p:nvSpPr>
        <p:spPr bwMode="gray"/>
        <p:txBody>
          <a:bodyPr/>
          <a:lstStyle/>
          <a:p>
            <a:r>
              <a:rPr lang="en-US"/>
              <a:t>Add title</a:t>
            </a:r>
          </a:p>
        </p:txBody>
      </p:sp>
      <p:sp>
        <p:nvSpPr>
          <p:cNvPr id="6" name="Foliennummernplatzhalter 5">
            <a:extLst>
              <a:ext uri="{FF2B5EF4-FFF2-40B4-BE49-F238E27FC236}">
                <a16:creationId xmlns:a16="http://schemas.microsoft.com/office/drawing/2014/main" id="{0EC4D224-C30D-405E-A5EE-0DB17C1D8679}"/>
              </a:ext>
            </a:extLst>
          </p:cNvPr>
          <p:cNvSpPr>
            <a:spLocks noGrp="1"/>
          </p:cNvSpPr>
          <p:nvPr>
            <p:ph type="sldNum" sz="quarter" idx="12"/>
          </p:nvPr>
        </p:nvSpPr>
        <p:spPr bwMode="gray"/>
        <p:txBody>
          <a:bodyPr/>
          <a:lstStyle>
            <a:lvl1pPr>
              <a:defRPr>
                <a:solidFill>
                  <a:schemeClr val="tx1"/>
                </a:solidFill>
              </a:defRPr>
            </a:lvl1pPr>
          </a:lstStyle>
          <a:p>
            <a:fld id="{913D9F7D-0C28-4C21-AA99-7C67E34F632A}" type="slidenum">
              <a:rPr lang="en-US" smtClean="0"/>
              <a:pPr/>
              <a:t>‹#›</a:t>
            </a:fld>
            <a:endParaRPr lang="en-US"/>
          </a:p>
        </p:txBody>
      </p:sp>
      <p:sp>
        <p:nvSpPr>
          <p:cNvPr id="7" name="Inhaltsplatzhalter 6">
            <a:extLst>
              <a:ext uri="{FF2B5EF4-FFF2-40B4-BE49-F238E27FC236}">
                <a16:creationId xmlns:a16="http://schemas.microsoft.com/office/drawing/2014/main" id="{C1F2FB3A-D4BB-405D-BBBD-8752ADE7E136}"/>
              </a:ext>
            </a:extLst>
          </p:cNvPr>
          <p:cNvSpPr>
            <a:spLocks noGrp="1"/>
          </p:cNvSpPr>
          <p:nvPr>
            <p:ph sz="quarter" idx="18" hasCustomPrompt="1"/>
          </p:nvPr>
        </p:nvSpPr>
        <p:spPr bwMode="gray">
          <a:xfrm>
            <a:off x="407988" y="1412875"/>
            <a:ext cx="5543550" cy="4752975"/>
          </a:xfrm>
        </p:spPr>
        <p:txBody>
          <a:bodyPr/>
          <a:lstStyle/>
          <a:p>
            <a:pPr lvl="0"/>
            <a:r>
              <a:rPr lang="en-US"/>
              <a:t>Edit master text format</a:t>
            </a:r>
          </a:p>
          <a:p>
            <a:pPr lvl="1"/>
            <a:r>
              <a:rPr lang="en-US"/>
              <a:t>Second level</a:t>
            </a:r>
          </a:p>
          <a:p>
            <a:pPr lvl="2"/>
            <a:r>
              <a:rPr lang="en-US"/>
              <a:t>Third level</a:t>
            </a:r>
          </a:p>
          <a:p>
            <a:pPr lvl="3"/>
            <a:r>
              <a:rPr lang="en-US"/>
              <a:t>Fourth level</a:t>
            </a:r>
          </a:p>
          <a:p>
            <a:pPr lvl="4"/>
            <a:r>
              <a:rPr lang="en-US"/>
              <a:t>Fifth level</a:t>
            </a:r>
          </a:p>
        </p:txBody>
      </p:sp>
      <p:sp>
        <p:nvSpPr>
          <p:cNvPr id="11" name="Bildplatzhalter 10">
            <a:extLst>
              <a:ext uri="{FF2B5EF4-FFF2-40B4-BE49-F238E27FC236}">
                <a16:creationId xmlns:a16="http://schemas.microsoft.com/office/drawing/2014/main" id="{678465FD-A7FA-4A51-9223-3F52271E2E7E}"/>
              </a:ext>
            </a:extLst>
          </p:cNvPr>
          <p:cNvSpPr>
            <a:spLocks noGrp="1"/>
          </p:cNvSpPr>
          <p:nvPr>
            <p:ph type="pic" sz="quarter" idx="19" hasCustomPrompt="1"/>
          </p:nvPr>
        </p:nvSpPr>
        <p:spPr bwMode="gray">
          <a:xfrm>
            <a:off x="6240463" y="1412875"/>
            <a:ext cx="5951537" cy="4752975"/>
          </a:xfrm>
          <a:solidFill>
            <a:schemeClr val="bg1">
              <a:lumMod val="75000"/>
            </a:schemeClr>
          </a:solidFill>
        </p:spPr>
        <p:txBody>
          <a:bodyPr bIns="1584000" anchor="ctr"/>
          <a:lstStyle>
            <a:lvl1pPr algn="ctr">
              <a:defRPr/>
            </a:lvl1pPr>
          </a:lstStyle>
          <a:p>
            <a:r>
              <a:rPr lang="en-US"/>
              <a:t>Add image by clicking icon</a:t>
            </a:r>
          </a:p>
        </p:txBody>
      </p:sp>
      <p:sp>
        <p:nvSpPr>
          <p:cNvPr id="12" name="Fußzeilenplatzhalter 11">
            <a:extLst>
              <a:ext uri="{FF2B5EF4-FFF2-40B4-BE49-F238E27FC236}">
                <a16:creationId xmlns:a16="http://schemas.microsoft.com/office/drawing/2014/main" id="{C26FBFEA-F23B-4AC9-A80D-5E3C25773FC2}"/>
              </a:ext>
            </a:extLst>
          </p:cNvPr>
          <p:cNvSpPr>
            <a:spLocks noGrp="1"/>
          </p:cNvSpPr>
          <p:nvPr>
            <p:ph type="ftr" sz="quarter" idx="20"/>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169398546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 Placeholder | 1/2">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34162" y="3933070"/>
            <a:ext cx="11521722" cy="864120"/>
          </a:xfrm>
        </p:spPr>
        <p:txBody>
          <a:bodyPr anchor="b"/>
          <a:lstStyle>
            <a:lvl1pPr>
              <a:defRPr b="1">
                <a:solidFill>
                  <a:schemeClr val="tx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4797190"/>
            <a:ext cx="11521722" cy="504070"/>
          </a:xfrm>
        </p:spPr>
        <p:txBody>
          <a:bodyPr/>
          <a:lstStyle>
            <a:lvl1pPr marL="0" indent="0" algn="l">
              <a:buFont typeface="Arial" panose="020B0604020202020204" pitchFamily="34" charset="0"/>
              <a:buNone/>
              <a:defRPr sz="2400">
                <a:solidFill>
                  <a:schemeClr val="tx1"/>
                </a:solidFill>
                <a:latin typeface="+mn-lt"/>
              </a:defRPr>
            </a:lvl1pPr>
            <a:lvl2pPr marL="0" indent="0" algn="l">
              <a:buFont typeface="Arial" panose="020B0604020202020204" pitchFamily="34" charset="0"/>
              <a:buNone/>
              <a:defRPr sz="2400">
                <a:solidFill>
                  <a:schemeClr val="tx1"/>
                </a:solidFill>
              </a:defRPr>
            </a:lvl2pPr>
            <a:lvl3pPr marL="0" indent="0" algn="l">
              <a:buFont typeface="Arial" panose="020B0604020202020204" pitchFamily="34" charset="0"/>
              <a:buNone/>
              <a:defRPr sz="2400">
                <a:solidFill>
                  <a:schemeClr val="tx1"/>
                </a:solidFill>
              </a:defRPr>
            </a:lvl3pPr>
            <a:lvl4pPr marL="0" indent="0" algn="l">
              <a:buFont typeface="Arial" panose="020B0604020202020204" pitchFamily="34" charset="0"/>
              <a:buNone/>
              <a:defRPr sz="2400">
                <a:solidFill>
                  <a:schemeClr val="tx1"/>
                </a:solidFill>
              </a:defRPr>
            </a:lvl4pPr>
            <a:lvl5pPr marL="0" indent="0" algn="l">
              <a:buFont typeface="Arial" panose="020B0604020202020204" pitchFamily="34" charset="0"/>
              <a:buNone/>
              <a:defRPr sz="2400">
                <a:solidFill>
                  <a:schemeClr val="tx1"/>
                </a:solidFill>
              </a:defRPr>
            </a:lvl5pPr>
            <a:lvl6pPr marL="0" indent="0" algn="l">
              <a:buFont typeface="Arial" panose="020B0604020202020204" pitchFamily="34" charset="0"/>
              <a:buNone/>
              <a:defRPr sz="2400">
                <a:solidFill>
                  <a:schemeClr val="tx1"/>
                </a:solidFill>
              </a:defRPr>
            </a:lvl6pPr>
            <a:lvl7pPr marL="0" indent="0" algn="l">
              <a:buFont typeface="Arial" panose="020B0604020202020204" pitchFamily="34" charset="0"/>
              <a:buNone/>
              <a:defRPr sz="2400">
                <a:solidFill>
                  <a:schemeClr val="tx1"/>
                </a:solidFill>
              </a:defRPr>
            </a:lvl7pPr>
            <a:lvl8pPr marL="0" indent="0" algn="l">
              <a:buFont typeface="Arial" panose="020B0604020202020204" pitchFamily="34" charset="0"/>
              <a:buNone/>
              <a:defRPr sz="2400">
                <a:solidFill>
                  <a:schemeClr val="tx1"/>
                </a:solidFill>
              </a:defRPr>
            </a:lvl8pPr>
            <a:lvl9pPr marL="0" indent="0" algn="l">
              <a:buFont typeface="Arial" panose="020B0604020202020204" pitchFamily="34" charset="0"/>
              <a:buNone/>
              <a:defRPr sz="2400">
                <a:solidFill>
                  <a:schemeClr val="tx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tx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Bildplatzhalter 10"/>
          <p:cNvSpPr>
            <a:spLocks noGrp="1"/>
          </p:cNvSpPr>
          <p:nvPr>
            <p:ph type="pic" sz="quarter" idx="12" hasCustomPrompt="1"/>
          </p:nvPr>
        </p:nvSpPr>
        <p:spPr bwMode="gray">
          <a:xfrm>
            <a:off x="-1" y="692696"/>
            <a:ext cx="12192000" cy="252000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grpSp>
        <p:nvGrpSpPr>
          <p:cNvPr id="16" name="Gruppieren 15"/>
          <p:cNvGrpSpPr/>
          <p:nvPr userDrawn="1"/>
        </p:nvGrpSpPr>
        <p:grpSpPr bwMode="gray">
          <a:xfrm>
            <a:off x="-1" y="3212475"/>
            <a:ext cx="12192000" cy="540000"/>
            <a:chOff x="0" y="4653170"/>
            <a:chExt cx="9901238" cy="540000"/>
          </a:xfrm>
          <a:solidFill>
            <a:schemeClr val="bg2"/>
          </a:solidFill>
        </p:grpSpPr>
        <p:sp>
          <p:nvSpPr>
            <p:cNvPr id="17" name="Rectangle 18"/>
            <p:cNvSpPr>
              <a:spLocks noChangeArrowheads="1"/>
            </p:cNvSpPr>
            <p:nvPr/>
          </p:nvSpPr>
          <p:spPr bwMode="gray">
            <a:xfrm>
              <a:off x="1" y="4653170"/>
              <a:ext cx="9901237" cy="27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8" name="Rectangle 18"/>
            <p:cNvSpPr>
              <a:spLocks noChangeArrowheads="1"/>
            </p:cNvSpPr>
            <p:nvPr/>
          </p:nvSpPr>
          <p:spPr bwMode="gray">
            <a:xfrm>
              <a:off x="0" y="4653170"/>
              <a:ext cx="7470356" cy="54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9"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15858762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Content | Single column">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gray">
          <a:xfrm>
            <a:off x="335716" y="1555900"/>
            <a:ext cx="11521846" cy="4897437"/>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2" name="Titel 1"/>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98971399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98092112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Content | Two contents righ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2"/>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393568611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Content | Two contents lef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1"/>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65835980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 Four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350153145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21793707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Content | Single column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2970800447"/>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8" name="Rechteck 7"/>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idx="1" hasCustomPrompt="1"/>
          </p:nvPr>
        </p:nvSpPr>
        <p:spPr bwMode="gray">
          <a:xfrm>
            <a:off x="335716" y="1771563"/>
            <a:ext cx="11521846" cy="4536000"/>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239333351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Content | Two column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2047924630"/>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9" name="Rechteck 8"/>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0670"/>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205360056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Content | Two contents righ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271503142"/>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2456"/>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9728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bright)">
    <p:bg>
      <p:bgPr>
        <a:solidFill>
          <a:schemeClr val="bg1">
            <a:lumMod val="75000"/>
          </a:schemeClr>
        </a:solidFill>
        <a:effectLst/>
      </p:bgPr>
    </p:bg>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AA98A793-6334-4A93-A832-55E4A93AE29D}"/>
              </a:ext>
            </a:extLst>
          </p:cNvPr>
          <p:cNvSpPr>
            <a:spLocks noGrp="1"/>
          </p:cNvSpPr>
          <p:nvPr>
            <p:ph type="pic" sz="quarter" idx="15" hasCustomPrompt="1"/>
          </p:nvPr>
        </p:nvSpPr>
        <p:spPr bwMode="gray">
          <a:xfrm>
            <a:off x="-1" y="0"/>
            <a:ext cx="12192001" cy="6858000"/>
          </a:xfrm>
          <a:noFill/>
        </p:spPr>
        <p:txBody>
          <a:bodyPr bIns="1584000" anchor="ctr"/>
          <a:lstStyle>
            <a:lvl1pPr marL="0" indent="0" algn="ctr">
              <a:buNone/>
              <a:defRPr/>
            </a:lvl1pPr>
          </a:lstStyle>
          <a:p>
            <a:r>
              <a:rPr lang="en-US"/>
              <a:t>Add image by clicking icon</a:t>
            </a:r>
          </a:p>
        </p:txBody>
      </p:sp>
      <p:sp>
        <p:nvSpPr>
          <p:cNvPr id="2" name="Titel 1">
            <a:extLst>
              <a:ext uri="{FF2B5EF4-FFF2-40B4-BE49-F238E27FC236}">
                <a16:creationId xmlns:a16="http://schemas.microsoft.com/office/drawing/2014/main" id="{A246A6EC-3E05-4D6A-90AC-32BADE329B9C}"/>
              </a:ext>
            </a:extLst>
          </p:cNvPr>
          <p:cNvSpPr>
            <a:spLocks noGrp="1"/>
          </p:cNvSpPr>
          <p:nvPr>
            <p:ph type="ctrTitle" hasCustomPrompt="1"/>
          </p:nvPr>
        </p:nvSpPr>
        <p:spPr bwMode="gray">
          <a:xfrm>
            <a:off x="551384" y="1412875"/>
            <a:ext cx="11232000" cy="2952229"/>
          </a:xfrm>
        </p:spPr>
        <p:txBody>
          <a:bodyPr anchor="b"/>
          <a:lstStyle>
            <a:lvl1pPr algn="l">
              <a:defRPr sz="4800">
                <a:solidFill>
                  <a:schemeClr val="tx1"/>
                </a:solidFill>
              </a:defRPr>
            </a:lvl1pPr>
          </a:lstStyle>
          <a:p>
            <a:r>
              <a:rPr lang="en-US"/>
              <a:t>Add title</a:t>
            </a:r>
          </a:p>
        </p:txBody>
      </p:sp>
      <p:sp>
        <p:nvSpPr>
          <p:cNvPr id="12" name="Textplatzhalter 6">
            <a:extLst>
              <a:ext uri="{FF2B5EF4-FFF2-40B4-BE49-F238E27FC236}">
                <a16:creationId xmlns:a16="http://schemas.microsoft.com/office/drawing/2014/main" id="{F6F306AD-528B-44F2-97F6-C1072B0EEA69}"/>
              </a:ext>
            </a:extLst>
          </p:cNvPr>
          <p:cNvSpPr>
            <a:spLocks noGrp="1"/>
          </p:cNvSpPr>
          <p:nvPr>
            <p:ph type="body" sz="quarter" idx="12" hasCustomPrompt="1"/>
          </p:nvPr>
        </p:nvSpPr>
        <p:spPr bwMode="gray">
          <a:xfrm>
            <a:off x="550800" y="5467612"/>
            <a:ext cx="1220724" cy="121625"/>
          </a:xfrm>
          <a:prstGeom prst="roundRect">
            <a:avLst>
              <a:gd name="adj" fmla="val 50000"/>
            </a:avLst>
          </a:prstGeom>
          <a:solidFill>
            <a:schemeClr val="tx2"/>
          </a:solidFill>
        </p:spPr>
        <p:txBody>
          <a:bodyPr/>
          <a:lstStyle>
            <a:lvl1pPr marL="0" indent="0">
              <a:buNone/>
              <a:defRPr sz="800">
                <a:solidFill>
                  <a:schemeClr val="tx1"/>
                </a:solidFill>
              </a:defRPr>
            </a:lvl1pPr>
            <a:lvl2pPr marL="271463" indent="0">
              <a:buNone/>
              <a:defRPr/>
            </a:lvl2pPr>
          </a:lstStyle>
          <a:p>
            <a:pPr lvl="0"/>
            <a:r>
              <a:rPr lang="en-US"/>
              <a:t> </a:t>
            </a:r>
          </a:p>
        </p:txBody>
      </p:sp>
      <p:sp>
        <p:nvSpPr>
          <p:cNvPr id="3" name="Untertitel 2">
            <a:extLst>
              <a:ext uri="{FF2B5EF4-FFF2-40B4-BE49-F238E27FC236}">
                <a16:creationId xmlns:a16="http://schemas.microsoft.com/office/drawing/2014/main" id="{D9B9821B-D7E4-454E-A8E2-C60C1507FD10}"/>
              </a:ext>
            </a:extLst>
          </p:cNvPr>
          <p:cNvSpPr>
            <a:spLocks noGrp="1"/>
          </p:cNvSpPr>
          <p:nvPr>
            <p:ph type="subTitle" idx="1" hasCustomPrompt="1"/>
          </p:nvPr>
        </p:nvSpPr>
        <p:spPr bwMode="gray">
          <a:xfrm>
            <a:off x="551384" y="4366800"/>
            <a:ext cx="11232000" cy="648000"/>
          </a:xfrm>
        </p:spPr>
        <p:txBody>
          <a:bodyPr/>
          <a:lstStyle>
            <a:lvl1pPr marL="0" indent="0" algn="l">
              <a:buNone/>
              <a:defRPr sz="3200">
                <a:solidFill>
                  <a:schemeClr val="tx1"/>
                </a:solidFill>
                <a:latin typeface="DB Head Light" panose="02020500000000000000" pitchFamily="18" charset="0"/>
              </a:defRPr>
            </a:lvl1pPr>
            <a:lvl2pPr marL="0" indent="0" algn="l">
              <a:buNone/>
              <a:defRPr sz="3200">
                <a:solidFill>
                  <a:schemeClr val="tx1"/>
                </a:solidFill>
                <a:latin typeface="DB Head Light" panose="02020500000000000000" pitchFamily="18" charset="0"/>
              </a:defRPr>
            </a:lvl2pPr>
            <a:lvl3pPr marL="0" indent="0" algn="l">
              <a:buNone/>
              <a:defRPr sz="3200">
                <a:solidFill>
                  <a:schemeClr val="tx1"/>
                </a:solidFill>
                <a:latin typeface="DB Head Light" panose="02020500000000000000" pitchFamily="18" charset="0"/>
              </a:defRPr>
            </a:lvl3pPr>
            <a:lvl4pPr marL="0" indent="0" algn="l">
              <a:buNone/>
              <a:defRPr sz="3200">
                <a:solidFill>
                  <a:schemeClr val="tx1"/>
                </a:solidFill>
                <a:latin typeface="DB Head Light" panose="02020500000000000000" pitchFamily="18" charset="0"/>
              </a:defRPr>
            </a:lvl4pPr>
            <a:lvl5pPr marL="0" indent="0" algn="l">
              <a:buNone/>
              <a:defRPr sz="3200">
                <a:solidFill>
                  <a:schemeClr val="tx1"/>
                </a:solidFill>
                <a:latin typeface="DB Head Light" panose="02020500000000000000" pitchFamily="18" charset="0"/>
              </a:defRPr>
            </a:lvl5pPr>
            <a:lvl6pPr marL="0" indent="0" algn="l">
              <a:buNone/>
              <a:defRPr sz="3200">
                <a:solidFill>
                  <a:schemeClr val="tx1"/>
                </a:solidFill>
                <a:latin typeface="DB Head Light" panose="02020500000000000000" pitchFamily="18" charset="0"/>
              </a:defRPr>
            </a:lvl6pPr>
            <a:lvl7pPr marL="0" indent="0" algn="l">
              <a:buNone/>
              <a:defRPr sz="3200">
                <a:solidFill>
                  <a:schemeClr val="tx1"/>
                </a:solidFill>
                <a:latin typeface="DB Head Light" panose="02020500000000000000" pitchFamily="18" charset="0"/>
              </a:defRPr>
            </a:lvl7pPr>
            <a:lvl8pPr marL="0" indent="0" algn="l">
              <a:buNone/>
              <a:defRPr sz="3200">
                <a:solidFill>
                  <a:schemeClr val="tx1"/>
                </a:solidFill>
                <a:latin typeface="DB Head Light" panose="02020500000000000000" pitchFamily="18" charset="0"/>
              </a:defRPr>
            </a:lvl8pPr>
            <a:lvl9pPr marL="0" indent="0" algn="l">
              <a:buNone/>
              <a:defRPr sz="3200">
                <a:solidFill>
                  <a:schemeClr val="tx1"/>
                </a:solidFill>
                <a:latin typeface="DB Head Light" panose="02020500000000000000" pitchFamily="18" charset="0"/>
              </a:defRPr>
            </a:lvl9pPr>
          </a:lstStyle>
          <a:p>
            <a:r>
              <a:rPr lang="en-US"/>
              <a:t>Add subtitle</a:t>
            </a:r>
          </a:p>
        </p:txBody>
      </p:sp>
      <p:sp>
        <p:nvSpPr>
          <p:cNvPr id="10" name="Textplatzhalter 9">
            <a:extLst>
              <a:ext uri="{FF2B5EF4-FFF2-40B4-BE49-F238E27FC236}">
                <a16:creationId xmlns:a16="http://schemas.microsoft.com/office/drawing/2014/main" id="{A27B272F-0A02-4556-8035-1AFBA7037082}"/>
              </a:ext>
            </a:extLst>
          </p:cNvPr>
          <p:cNvSpPr>
            <a:spLocks noGrp="1"/>
          </p:cNvSpPr>
          <p:nvPr>
            <p:ph type="body" sz="quarter" idx="10" hasCustomPrompt="1"/>
          </p:nvPr>
        </p:nvSpPr>
        <p:spPr bwMode="gray">
          <a:xfrm>
            <a:off x="551384" y="5949320"/>
            <a:ext cx="11232000" cy="360000"/>
          </a:xfrm>
        </p:spPr>
        <p:txBody>
          <a:bodyPr/>
          <a:lstStyle>
            <a:lvl1pPr marL="0" indent="0">
              <a:buFontTx/>
              <a:buNone/>
              <a:defRPr>
                <a:solidFill>
                  <a:schemeClr val="tx1"/>
                </a:solidFill>
                <a:latin typeface="DB Head Light" panose="02020500000000000000" pitchFamily="18" charset="0"/>
              </a:defRPr>
            </a:lvl1pPr>
            <a:lvl2pPr marL="0" indent="0">
              <a:buFontTx/>
              <a:buNone/>
              <a:defRPr>
                <a:latin typeface="DB Head Light" panose="02020500000000000000" pitchFamily="18" charset="0"/>
              </a:defRPr>
            </a:lvl2pPr>
            <a:lvl3pPr marL="0" indent="0">
              <a:buFontTx/>
              <a:buNone/>
              <a:defRPr>
                <a:latin typeface="DB Head Light" panose="02020500000000000000" pitchFamily="18" charset="0"/>
              </a:defRPr>
            </a:lvl3pPr>
            <a:lvl4pPr marL="0" indent="0">
              <a:buFontTx/>
              <a:buNone/>
              <a:defRPr>
                <a:latin typeface="DB Head Light" panose="02020500000000000000" pitchFamily="18" charset="0"/>
              </a:defRPr>
            </a:lvl4pPr>
            <a:lvl5pPr marL="0" indent="0">
              <a:buFontTx/>
              <a:buNone/>
              <a:defRPr>
                <a:latin typeface="DB Head Light" panose="02020500000000000000" pitchFamily="18" charset="0"/>
              </a:defRPr>
            </a:lvl5pPr>
            <a:lvl6pPr marL="0" indent="0">
              <a:buFontTx/>
              <a:buNone/>
              <a:defRPr>
                <a:latin typeface="DB Head Light" panose="02020500000000000000" pitchFamily="18" charset="0"/>
              </a:defRPr>
            </a:lvl6pPr>
            <a:lvl7pPr marL="0" indent="0">
              <a:buFontTx/>
              <a:buNone/>
              <a:defRPr>
                <a:latin typeface="DB Head Light" panose="02020500000000000000" pitchFamily="18" charset="0"/>
              </a:defRPr>
            </a:lvl7pPr>
            <a:lvl8pPr marL="0" indent="0">
              <a:buFontTx/>
              <a:buNone/>
              <a:defRPr>
                <a:latin typeface="DB Head Light" panose="02020500000000000000" pitchFamily="18" charset="0"/>
              </a:defRPr>
            </a:lvl8pPr>
            <a:lvl9pPr marL="0" indent="0">
              <a:buFontTx/>
              <a:buNone/>
              <a:defRPr>
                <a:latin typeface="DB Head Light" panose="02020500000000000000" pitchFamily="18" charset="0"/>
              </a:defRPr>
            </a:lvl9pPr>
          </a:lstStyle>
          <a:p>
            <a:pPr lvl="0"/>
            <a:r>
              <a:rPr lang="en-US"/>
              <a:t>Add date | location</a:t>
            </a:r>
          </a:p>
        </p:txBody>
      </p:sp>
      <p:sp>
        <p:nvSpPr>
          <p:cNvPr id="5" name="Textplatzhalter 4">
            <a:extLst>
              <a:ext uri="{FF2B5EF4-FFF2-40B4-BE49-F238E27FC236}">
                <a16:creationId xmlns:a16="http://schemas.microsoft.com/office/drawing/2014/main" id="{C45C78CB-70F5-4BE5-AFC2-94616B5BDC7F}"/>
              </a:ext>
            </a:extLst>
          </p:cNvPr>
          <p:cNvSpPr>
            <a:spLocks noGrp="1"/>
          </p:cNvSpPr>
          <p:nvPr>
            <p:ph type="body" sz="quarter" idx="16" hasCustomPrompt="1"/>
          </p:nvPr>
        </p:nvSpPr>
        <p:spPr bwMode="gray">
          <a:xfrm>
            <a:off x="537132" y="519400"/>
            <a:ext cx="5040000" cy="838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2226623599"/>
      </p:ext>
    </p:extLst>
  </p:cSld>
  <p:clrMapOvr>
    <a:masterClrMapping/>
  </p:clrMapOvr>
  <p:extLst>
    <p:ext uri="{DCECCB84-F9BA-43D5-87BE-67443E8EF086}">
      <p15:sldGuideLst xmlns:p15="http://schemas.microsoft.com/office/powerpoint/2012/main">
        <p15:guide id="1" pos="34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with large picture (bright)">
    <p:bg>
      <p:bgPr>
        <a:solidFill>
          <a:schemeClr val="bg1">
            <a:lumMod val="75000"/>
          </a:schemeClr>
        </a:solidFill>
        <a:effectLst/>
      </p:bgPr>
    </p:bg>
    <p:spTree>
      <p:nvGrpSpPr>
        <p:cNvPr id="1" name=""/>
        <p:cNvGrpSpPr/>
        <p:nvPr/>
      </p:nvGrpSpPr>
      <p:grpSpPr>
        <a:xfrm>
          <a:off x="0" y="0"/>
          <a:ext cx="0" cy="0"/>
          <a:chOff x="0" y="0"/>
          <a:chExt cx="0" cy="0"/>
        </a:xfrm>
      </p:grpSpPr>
      <p:sp>
        <p:nvSpPr>
          <p:cNvPr id="8" name="Bildplatzhalter 10">
            <a:extLst>
              <a:ext uri="{FF2B5EF4-FFF2-40B4-BE49-F238E27FC236}">
                <a16:creationId xmlns:a16="http://schemas.microsoft.com/office/drawing/2014/main" id="{E63F0EF0-6751-42DD-8EAD-C8E847AA5F47}"/>
              </a:ext>
            </a:extLst>
          </p:cNvPr>
          <p:cNvSpPr>
            <a:spLocks noGrp="1"/>
          </p:cNvSpPr>
          <p:nvPr>
            <p:ph type="pic" sz="quarter" idx="15" hasCustomPrompt="1"/>
          </p:nvPr>
        </p:nvSpPr>
        <p:spPr bwMode="gray">
          <a:xfrm>
            <a:off x="-1" y="0"/>
            <a:ext cx="12192001" cy="6858000"/>
          </a:xfrm>
          <a:noFill/>
        </p:spPr>
        <p:txBody>
          <a:bodyPr bIns="1584000" anchor="ctr"/>
          <a:lstStyle>
            <a:lvl1pPr marL="0" indent="0" algn="ctr">
              <a:buNone/>
              <a:defRPr>
                <a:solidFill>
                  <a:schemeClr val="tx1"/>
                </a:solidFill>
              </a:defRPr>
            </a:lvl1pPr>
          </a:lstStyle>
          <a:p>
            <a:r>
              <a:rPr lang="en-US"/>
              <a:t>Add image by clicking icon</a:t>
            </a:r>
          </a:p>
        </p:txBody>
      </p:sp>
      <p:sp>
        <p:nvSpPr>
          <p:cNvPr id="6" name="Titel 5">
            <a:extLst>
              <a:ext uri="{FF2B5EF4-FFF2-40B4-BE49-F238E27FC236}">
                <a16:creationId xmlns:a16="http://schemas.microsoft.com/office/drawing/2014/main" id="{BB3B7F34-A02F-4745-A45E-374BB8A8B291}"/>
              </a:ext>
            </a:extLst>
          </p:cNvPr>
          <p:cNvSpPr>
            <a:spLocks noGrp="1"/>
          </p:cNvSpPr>
          <p:nvPr>
            <p:ph type="title" hasCustomPrompt="1"/>
          </p:nvPr>
        </p:nvSpPr>
        <p:spPr bwMode="gray"/>
        <p:txBody>
          <a:bodyPr/>
          <a:lstStyle/>
          <a:p>
            <a:r>
              <a:rPr lang="en-US"/>
              <a:t>Add title</a:t>
            </a:r>
          </a:p>
        </p:txBody>
      </p:sp>
      <p:sp>
        <p:nvSpPr>
          <p:cNvPr id="5" name="Foliennummernplatzhalter 4">
            <a:extLst>
              <a:ext uri="{FF2B5EF4-FFF2-40B4-BE49-F238E27FC236}">
                <a16:creationId xmlns:a16="http://schemas.microsoft.com/office/drawing/2014/main" id="{001E907B-F3FD-4F7E-979E-473985CA80BA}"/>
              </a:ext>
            </a:extLst>
          </p:cNvPr>
          <p:cNvSpPr>
            <a:spLocks noGrp="1"/>
          </p:cNvSpPr>
          <p:nvPr>
            <p:ph type="sldNum" sz="quarter" idx="12"/>
          </p:nvPr>
        </p:nvSpPr>
        <p:spPr bwMode="gray"/>
        <p:txBody>
          <a:bodyPr/>
          <a:lstStyle>
            <a:lvl1pPr>
              <a:defRPr>
                <a:solidFill>
                  <a:schemeClr val="tx1"/>
                </a:solidFill>
              </a:defRPr>
            </a:lvl1pPr>
          </a:lstStyle>
          <a:p>
            <a:fld id="{913D9F7D-0C28-4C21-AA99-7C67E34F632A}" type="slidenum">
              <a:rPr lang="en-US" smtClean="0"/>
              <a:pPr/>
              <a:t>‹#›</a:t>
            </a:fld>
            <a:endParaRPr lang="en-US"/>
          </a:p>
        </p:txBody>
      </p:sp>
      <p:sp>
        <p:nvSpPr>
          <p:cNvPr id="2" name="Fußzeilenplatzhalter 1">
            <a:extLst>
              <a:ext uri="{FF2B5EF4-FFF2-40B4-BE49-F238E27FC236}">
                <a16:creationId xmlns:a16="http://schemas.microsoft.com/office/drawing/2014/main" id="{9EC27803-F028-4D09-938C-1C41D21EE002}"/>
              </a:ext>
            </a:extLst>
          </p:cNvPr>
          <p:cNvSpPr>
            <a:spLocks noGrp="1"/>
          </p:cNvSpPr>
          <p:nvPr>
            <p:ph type="ftr" sz="quarter" idx="17"/>
          </p:nvPr>
        </p:nvSpPr>
        <p:spPr bwMode="gray"/>
        <p:txBody>
          <a:bodyPr/>
          <a:lstStyle/>
          <a:p>
            <a:r>
              <a:rPr lang="de-DE"/>
              <a:t>DB SCHENKER | Alan Wang | Jun 2024</a:t>
            </a:r>
            <a:endParaRPr lang="en-US"/>
          </a:p>
        </p:txBody>
      </p:sp>
      <p:sp>
        <p:nvSpPr>
          <p:cNvPr id="11" name="Textplatzhalter 10">
            <a:extLst>
              <a:ext uri="{FF2B5EF4-FFF2-40B4-BE49-F238E27FC236}">
                <a16:creationId xmlns:a16="http://schemas.microsoft.com/office/drawing/2014/main" id="{71FC7585-FE78-4F89-BA10-26D26E336DEA}"/>
              </a:ext>
            </a:extLst>
          </p:cNvPr>
          <p:cNvSpPr>
            <a:spLocks noGrp="1"/>
          </p:cNvSpPr>
          <p:nvPr>
            <p:ph type="body" sz="quarter" idx="18" hasCustomPrompt="1"/>
          </p:nvPr>
        </p:nvSpPr>
        <p:spPr bwMode="gray">
          <a:xfrm>
            <a:off x="11246400" y="6472800"/>
            <a:ext cx="540000" cy="54000"/>
          </a:xfrm>
          <a:prstGeom prst="roundRect">
            <a:avLst>
              <a:gd name="adj" fmla="val 50000"/>
            </a:avLst>
          </a:prstGeom>
          <a:solidFill>
            <a:schemeClr val="tx2"/>
          </a:solid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13" name="Textplatzhalter 12">
            <a:extLst>
              <a:ext uri="{FF2B5EF4-FFF2-40B4-BE49-F238E27FC236}">
                <a16:creationId xmlns:a16="http://schemas.microsoft.com/office/drawing/2014/main" id="{BEE2140D-3ADC-4AA2-AAAB-72EF562EFF7A}"/>
              </a:ext>
            </a:extLst>
          </p:cNvPr>
          <p:cNvSpPr>
            <a:spLocks noGrp="1" noChangeAspect="1"/>
          </p:cNvSpPr>
          <p:nvPr>
            <p:ph type="body" sz="quarter" idx="19" hasCustomPrompt="1"/>
          </p:nvPr>
        </p:nvSpPr>
        <p:spPr bwMode="gray">
          <a:xfrm>
            <a:off x="9552384" y="3939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181033401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Content | Two contents lef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477314406"/>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80897348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Content | Four content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848188804"/>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1" name="Rechteck 10"/>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3554"/>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88624816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Only Title | Gray BG">
    <p:spTree>
      <p:nvGrpSpPr>
        <p:cNvPr id="1" name=""/>
        <p:cNvGrpSpPr/>
        <p:nvPr/>
      </p:nvGrpSpPr>
      <p:grpSpPr>
        <a:xfrm>
          <a:off x="0" y="0"/>
          <a:ext cx="0" cy="0"/>
          <a:chOff x="0" y="0"/>
          <a:chExt cx="0" cy="0"/>
        </a:xfrm>
      </p:grpSpPr>
      <p:sp>
        <p:nvSpPr>
          <p:cNvPr id="5"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
        <p:nvSpPr>
          <p:cNvPr id="7" name="Rechteck 6"/>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Tree>
    <p:extLst>
      <p:ext uri="{BB962C8B-B14F-4D97-AF65-F5344CB8AC3E}">
        <p14:creationId xmlns:p14="http://schemas.microsoft.com/office/powerpoint/2010/main" val="132610662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5"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Tree>
    <p:extLst>
      <p:ext uri="{BB962C8B-B14F-4D97-AF65-F5344CB8AC3E}">
        <p14:creationId xmlns:p14="http://schemas.microsoft.com/office/powerpoint/2010/main" val="169253119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9" name="Bildplatzhalter 5"/>
          <p:cNvSpPr>
            <a:spLocks noGrp="1"/>
          </p:cNvSpPr>
          <p:nvPr>
            <p:ph type="pic" sz="quarter" idx="10" hasCustomPrompt="1"/>
          </p:nvPr>
        </p:nvSpPr>
        <p:spPr bwMode="gray">
          <a:xfrm>
            <a:off x="1" y="1557341"/>
            <a:ext cx="12192000" cy="4897437"/>
          </a:xfrm>
          <a:prstGeom prst="rect">
            <a:avLst/>
          </a:prstGeom>
          <a:pattFill prst="wdUpDiag">
            <a:fgClr>
              <a:schemeClr val="accent5"/>
            </a:fgClr>
            <a:bgClr>
              <a:schemeClr val="accent6"/>
            </a:bgClr>
          </a:pattFill>
          <a:ln>
            <a:noFill/>
          </a:ln>
          <a:effectLst/>
        </p:spPr>
        <p:txBody>
          <a:bodyPr vert="horz" wrap="square" lIns="0" tIns="0" rIns="0" bIns="1008000" numCol="1" anchor="ctr" anchorCtr="0" compatLnSpc="1">
            <a:prstTxWarp prst="textNoShape">
              <a:avLst/>
            </a:prstTxWarp>
          </a:bodyPr>
          <a:lstStyle>
            <a:lvl1pPr algn="ctr">
              <a:defRPr lang="de-DE"/>
            </a:lvl1pPr>
          </a:lstStyle>
          <a:p>
            <a:pPr lvl="0"/>
            <a:r>
              <a:rPr lang="en-US" noProof="0"/>
              <a:t>Click icon </a:t>
            </a:r>
            <a:br>
              <a:rPr lang="en-US" noProof="0"/>
            </a:br>
            <a:r>
              <a:rPr lang="en-US" noProof="0"/>
              <a:t>to add a picture</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25202363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Fullframed Picture">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dirty="0"/>
            </a:lvl1pPr>
          </a:lstStyle>
          <a:p>
            <a:pPr lvl="0"/>
            <a:r>
              <a:rPr lang="en-US" noProof="0"/>
              <a:t>Click icon </a:t>
            </a:r>
            <a:br>
              <a:rPr lang="en-US" noProof="0"/>
            </a:br>
            <a:r>
              <a:rPr lang="en-US" noProof="0"/>
              <a:t>to add a picture</a:t>
            </a:r>
          </a:p>
        </p:txBody>
      </p:sp>
      <p:sp>
        <p:nvSpPr>
          <p:cNvPr id="4" name="Text Box 5"/>
          <p:cNvSpPr txBox="1">
            <a:spLocks noChangeArrowheads="1"/>
          </p:cNvSpPr>
          <p:nvPr userDrawn="1"/>
        </p:nvSpPr>
        <p:spPr bwMode="gray">
          <a:xfrm>
            <a:off x="-8018" y="-676681"/>
            <a:ext cx="12190476" cy="644877"/>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You can add a </a:t>
            </a:r>
            <a:r>
              <a:rPr lang="en-GB" sz="1200" b="0" u="none" err="1"/>
              <a:t>colored</a:t>
            </a:r>
            <a:r>
              <a:rPr lang="en-GB" sz="1200" b="0" u="none"/>
              <a:t> or transparent text box if required. If you do so and change the picture afterwards you need to send the picture to the back again, otherwise the picture will cover the textbox.</a:t>
            </a:r>
          </a:p>
        </p:txBody>
      </p:sp>
    </p:spTree>
    <p:extLst>
      <p:ext uri="{BB962C8B-B14F-4D97-AF65-F5344CB8AC3E}">
        <p14:creationId xmlns:p14="http://schemas.microsoft.com/office/powerpoint/2010/main" val="46580754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Picture in Picture with Text">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1" y="4554000"/>
            <a:ext cx="12192000" cy="1368000"/>
          </a:xfrm>
          <a:solidFill>
            <a:schemeClr val="bg2"/>
          </a:solidFill>
        </p:spPr>
        <p:txBody>
          <a:bodyPr lIns="270000" anchor="ctr"/>
          <a:lstStyle>
            <a:lvl1pPr>
              <a:defRPr sz="2000" b="1">
                <a:solidFill>
                  <a:schemeClr val="bg1"/>
                </a:solidFill>
              </a:defRPr>
            </a:lvl1pPr>
          </a:lstStyle>
          <a:p>
            <a:r>
              <a:rPr lang="en-GB"/>
              <a:t>Click to edit text</a:t>
            </a:r>
          </a:p>
        </p:txBody>
      </p:sp>
      <p:sp>
        <p:nvSpPr>
          <p:cNvPr id="11" name="Bildplatzhalter 10"/>
          <p:cNvSpPr>
            <a:spLocks noGrp="1"/>
          </p:cNvSpPr>
          <p:nvPr>
            <p:ph type="pic" sz="quarter" idx="12" hasCustomPrompt="1"/>
          </p:nvPr>
        </p:nvSpPr>
        <p:spPr bwMode="gray">
          <a:xfrm>
            <a:off x="8578771" y="4284000"/>
            <a:ext cx="3103684" cy="1908000"/>
          </a:xfrm>
          <a:prstGeom prst="rect">
            <a:avLst/>
          </a:prstGeom>
          <a:solidFill>
            <a:schemeClr val="accent6"/>
          </a:solidFill>
          <a:ln>
            <a:solidFill>
              <a:schemeClr val="bg1"/>
            </a:solidFill>
          </a:ln>
        </p:spPr>
        <p:txBody>
          <a:bodyPr bIns="1008000" anchor="ctr"/>
          <a:lstStyle>
            <a:lvl1pPr algn="ctr">
              <a:defRPr/>
            </a:lvl1pPr>
          </a:lstStyle>
          <a:p>
            <a:pPr lvl="0"/>
            <a:r>
              <a:rPr lang="en-US" noProof="0"/>
              <a:t>Click icon </a:t>
            </a:r>
            <a:br>
              <a:rPr lang="en-US" noProof="0"/>
            </a:br>
            <a:r>
              <a:rPr lang="en-US" noProof="0"/>
              <a:t>to add a picture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If you replace a picture you need to send the new picture to back again afterwards.</a:t>
            </a:r>
          </a:p>
        </p:txBody>
      </p:sp>
    </p:spTree>
    <p:extLst>
      <p:ext uri="{BB962C8B-B14F-4D97-AF65-F5344CB8AC3E}">
        <p14:creationId xmlns:p14="http://schemas.microsoft.com/office/powerpoint/2010/main" val="167904756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12" name="Gruppieren 11"/>
          <p:cNvGrpSpPr/>
          <p:nvPr userDrawn="1"/>
        </p:nvGrpSpPr>
        <p:grpSpPr bwMode="gray">
          <a:xfrm>
            <a:off x="1" y="687600"/>
            <a:ext cx="12192000" cy="5765736"/>
            <a:chOff x="0" y="687600"/>
            <a:chExt cx="9901238" cy="5765736"/>
          </a:xfrm>
          <a:solidFill>
            <a:schemeClr val="bg2"/>
          </a:solidFill>
        </p:grpSpPr>
        <p:sp>
          <p:nvSpPr>
            <p:cNvPr id="14" name="Rectangle 18"/>
            <p:cNvSpPr>
              <a:spLocks noChangeArrowheads="1"/>
            </p:cNvSpPr>
            <p:nvPr/>
          </p:nvSpPr>
          <p:spPr bwMode="gray">
            <a:xfrm>
              <a:off x="1" y="687600"/>
              <a:ext cx="9901237" cy="55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5" name="Rectangle 18"/>
            <p:cNvSpPr>
              <a:spLocks noChangeArrowheads="1"/>
            </p:cNvSpPr>
            <p:nvPr/>
          </p:nvSpPr>
          <p:spPr bwMode="gray">
            <a:xfrm>
              <a:off x="0" y="6165336"/>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title" hasCustomPrompt="1"/>
          </p:nvPr>
        </p:nvSpPr>
        <p:spPr bwMode="gray">
          <a:xfrm>
            <a:off x="335716" y="1340768"/>
            <a:ext cx="11521846" cy="864000"/>
          </a:xfrm>
        </p:spPr>
        <p:txBody>
          <a:bodyPr/>
          <a:lstStyle>
            <a:lvl1pPr>
              <a:defRPr b="1">
                <a:solidFill>
                  <a:schemeClr val="bg1"/>
                </a:solidFill>
              </a:defRPr>
            </a:lvl1pPr>
          </a:lstStyle>
          <a:p>
            <a:r>
              <a:rPr lang="en-GB"/>
              <a:t>Click to edit complimentary close</a:t>
            </a:r>
          </a:p>
        </p:txBody>
      </p:sp>
      <p:sp>
        <p:nvSpPr>
          <p:cNvPr id="7"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7142164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Thank You | Option 1">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99" y="0"/>
            <a:ext cx="12191500" cy="6858000"/>
          </a:xfrm>
          <a:solidFill>
            <a:schemeClr val="tx1"/>
          </a:solidFill>
        </p:spPr>
        <p:txBody>
          <a:bodyPr vert="horz" lIns="180000" tIns="180000" rIns="180000" bIns="180000" rtlCol="0" anchor="ctr" anchorCtr="0">
            <a:noAutofit/>
          </a:bodyPr>
          <a:lstStyle>
            <a:lvl1pPr>
              <a:defRPr lang="de-DE" b="1" dirty="0">
                <a:solidFill>
                  <a:schemeClr val="bg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302742299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Thank You | Option 2">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501" y="0"/>
            <a:ext cx="12190999" cy="6858000"/>
          </a:xfrm>
          <a:noFill/>
        </p:spPr>
        <p:txBody>
          <a:bodyPr vert="horz" lIns="180000" tIns="180000" rIns="180000" bIns="180000" rtlCol="0" anchor="ctr" anchorCtr="0">
            <a:noAutofit/>
          </a:bodyPr>
          <a:lstStyle>
            <a:lvl1pPr>
              <a:defRPr lang="de-DE" b="1">
                <a:solidFill>
                  <a:schemeClr val="tx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2203389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large picture (dark)">
    <p:bg>
      <p:bgPr>
        <a:solidFill>
          <a:schemeClr val="tx1">
            <a:alpha val="84000"/>
          </a:schemeClr>
        </a:solidFill>
        <a:effectLst/>
      </p:bgPr>
    </p:bg>
    <p:spTree>
      <p:nvGrpSpPr>
        <p:cNvPr id="1" name=""/>
        <p:cNvGrpSpPr/>
        <p:nvPr/>
      </p:nvGrpSpPr>
      <p:grpSpPr>
        <a:xfrm>
          <a:off x="0" y="0"/>
          <a:ext cx="0" cy="0"/>
          <a:chOff x="0" y="0"/>
          <a:chExt cx="0" cy="0"/>
        </a:xfrm>
      </p:grpSpPr>
      <p:sp>
        <p:nvSpPr>
          <p:cNvPr id="8" name="Bildplatzhalter 10">
            <a:extLst>
              <a:ext uri="{FF2B5EF4-FFF2-40B4-BE49-F238E27FC236}">
                <a16:creationId xmlns:a16="http://schemas.microsoft.com/office/drawing/2014/main" id="{E63F0EF0-6751-42DD-8EAD-C8E847AA5F47}"/>
              </a:ext>
            </a:extLst>
          </p:cNvPr>
          <p:cNvSpPr>
            <a:spLocks noGrp="1"/>
          </p:cNvSpPr>
          <p:nvPr>
            <p:ph type="pic" sz="quarter" idx="15" hasCustomPrompt="1"/>
          </p:nvPr>
        </p:nvSpPr>
        <p:spPr bwMode="gray">
          <a:xfrm>
            <a:off x="-1" y="0"/>
            <a:ext cx="12192001" cy="6858000"/>
          </a:xfrm>
          <a:noFill/>
        </p:spPr>
        <p:txBody>
          <a:bodyPr bIns="1584000" anchor="ctr"/>
          <a:lstStyle>
            <a:lvl1pPr marL="0" indent="0" algn="ctr">
              <a:buNone/>
              <a:defRPr>
                <a:solidFill>
                  <a:schemeClr val="bg1"/>
                </a:solidFill>
              </a:defRPr>
            </a:lvl1pPr>
          </a:lstStyle>
          <a:p>
            <a:r>
              <a:rPr lang="en-US"/>
              <a:t>Add image by clicking icon</a:t>
            </a:r>
          </a:p>
        </p:txBody>
      </p:sp>
      <p:sp>
        <p:nvSpPr>
          <p:cNvPr id="6" name="Titel 5">
            <a:extLst>
              <a:ext uri="{FF2B5EF4-FFF2-40B4-BE49-F238E27FC236}">
                <a16:creationId xmlns:a16="http://schemas.microsoft.com/office/drawing/2014/main" id="{BB3B7F34-A02F-4745-A45E-374BB8A8B291}"/>
              </a:ext>
            </a:extLst>
          </p:cNvPr>
          <p:cNvSpPr>
            <a:spLocks noGrp="1"/>
          </p:cNvSpPr>
          <p:nvPr>
            <p:ph type="title" hasCustomPrompt="1"/>
          </p:nvPr>
        </p:nvSpPr>
        <p:spPr bwMode="gray"/>
        <p:txBody>
          <a:bodyPr/>
          <a:lstStyle>
            <a:lvl1pPr>
              <a:defRPr>
                <a:solidFill>
                  <a:schemeClr val="bg1"/>
                </a:solidFill>
              </a:defRPr>
            </a:lvl1pPr>
          </a:lstStyle>
          <a:p>
            <a:r>
              <a:rPr lang="en-US"/>
              <a:t>Add title</a:t>
            </a:r>
          </a:p>
        </p:txBody>
      </p:sp>
      <p:sp>
        <p:nvSpPr>
          <p:cNvPr id="5" name="Foliennummernplatzhalter 4">
            <a:extLst>
              <a:ext uri="{FF2B5EF4-FFF2-40B4-BE49-F238E27FC236}">
                <a16:creationId xmlns:a16="http://schemas.microsoft.com/office/drawing/2014/main" id="{001E907B-F3FD-4F7E-979E-473985CA80BA}"/>
              </a:ext>
            </a:extLst>
          </p:cNvPr>
          <p:cNvSpPr>
            <a:spLocks noGrp="1"/>
          </p:cNvSpPr>
          <p:nvPr>
            <p:ph type="sldNum" sz="quarter" idx="12"/>
          </p:nvPr>
        </p:nvSpPr>
        <p:spPr bwMode="gray"/>
        <p:txBody>
          <a:bodyPr/>
          <a:lstStyle>
            <a:lvl1pPr>
              <a:defRPr>
                <a:solidFill>
                  <a:schemeClr val="bg1"/>
                </a:solidFill>
              </a:defRPr>
            </a:lvl1pPr>
          </a:lstStyle>
          <a:p>
            <a:fld id="{913D9F7D-0C28-4C21-AA99-7C67E34F632A}" type="slidenum">
              <a:rPr lang="en-US" smtClean="0"/>
              <a:pPr/>
              <a:t>‹#›</a:t>
            </a:fld>
            <a:endParaRPr lang="en-US"/>
          </a:p>
        </p:txBody>
      </p:sp>
      <p:sp>
        <p:nvSpPr>
          <p:cNvPr id="2" name="Fußzeilenplatzhalter 1">
            <a:extLst>
              <a:ext uri="{FF2B5EF4-FFF2-40B4-BE49-F238E27FC236}">
                <a16:creationId xmlns:a16="http://schemas.microsoft.com/office/drawing/2014/main" id="{9EC27803-F028-4D09-938C-1C41D21EE002}"/>
              </a:ext>
            </a:extLst>
          </p:cNvPr>
          <p:cNvSpPr>
            <a:spLocks noGrp="1"/>
          </p:cNvSpPr>
          <p:nvPr>
            <p:ph type="ftr" sz="quarter" idx="17"/>
          </p:nvPr>
        </p:nvSpPr>
        <p:spPr bwMode="gray"/>
        <p:txBody>
          <a:bodyPr/>
          <a:lstStyle>
            <a:lvl1pPr>
              <a:defRPr>
                <a:solidFill>
                  <a:schemeClr val="bg1"/>
                </a:solidFill>
              </a:defRPr>
            </a:lvl1pPr>
          </a:lstStyle>
          <a:p>
            <a:r>
              <a:rPr lang="de-DE"/>
              <a:t>DB SCHENKER | Alan Wang | Jun 2024</a:t>
            </a:r>
            <a:endParaRPr lang="en-US"/>
          </a:p>
        </p:txBody>
      </p:sp>
      <p:sp>
        <p:nvSpPr>
          <p:cNvPr id="11" name="Textplatzhalter 10">
            <a:extLst>
              <a:ext uri="{FF2B5EF4-FFF2-40B4-BE49-F238E27FC236}">
                <a16:creationId xmlns:a16="http://schemas.microsoft.com/office/drawing/2014/main" id="{71FC7585-FE78-4F89-BA10-26D26E336DEA}"/>
              </a:ext>
            </a:extLst>
          </p:cNvPr>
          <p:cNvSpPr>
            <a:spLocks noGrp="1"/>
          </p:cNvSpPr>
          <p:nvPr>
            <p:ph type="body" sz="quarter" idx="18" hasCustomPrompt="1"/>
          </p:nvPr>
        </p:nvSpPr>
        <p:spPr bwMode="gray">
          <a:xfrm>
            <a:off x="11246400" y="6472800"/>
            <a:ext cx="540000" cy="54000"/>
          </a:xfrm>
          <a:prstGeom prst="roundRect">
            <a:avLst>
              <a:gd name="adj" fmla="val 50000"/>
            </a:avLst>
          </a:prstGeom>
          <a:solidFill>
            <a:schemeClr val="tx2"/>
          </a:solid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13" name="Textplatzhalter 12">
            <a:extLst>
              <a:ext uri="{FF2B5EF4-FFF2-40B4-BE49-F238E27FC236}">
                <a16:creationId xmlns:a16="http://schemas.microsoft.com/office/drawing/2014/main" id="{BEE2140D-3ADC-4AA2-AAAB-72EF562EFF7A}"/>
              </a:ext>
            </a:extLst>
          </p:cNvPr>
          <p:cNvSpPr>
            <a:spLocks noGrp="1" noChangeAspect="1"/>
          </p:cNvSpPr>
          <p:nvPr>
            <p:ph type="body" sz="quarter" idx="19" hasCustomPrompt="1"/>
          </p:nvPr>
        </p:nvSpPr>
        <p:spPr bwMode="gray">
          <a:xfrm>
            <a:off x="9552384" y="3939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39921453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hank You | Option 3">
    <p:spTree>
      <p:nvGrpSpPr>
        <p:cNvPr id="1" name=""/>
        <p:cNvGrpSpPr/>
        <p:nvPr/>
      </p:nvGrpSpPr>
      <p:grpSpPr>
        <a:xfrm>
          <a:off x="0" y="0"/>
          <a:ext cx="0" cy="0"/>
          <a:chOff x="0" y="0"/>
          <a:chExt cx="0" cy="0"/>
        </a:xfrm>
      </p:grpSpPr>
      <p:grpSp>
        <p:nvGrpSpPr>
          <p:cNvPr id="2" name="Gruppieren 1"/>
          <p:cNvGrpSpPr/>
          <p:nvPr userDrawn="1"/>
        </p:nvGrpSpPr>
        <p:grpSpPr bwMode="gray">
          <a:xfrm>
            <a:off x="1" y="4287940"/>
            <a:ext cx="12192000" cy="2165364"/>
            <a:chOff x="0" y="4287940"/>
            <a:chExt cx="9901238" cy="2165364"/>
          </a:xfrm>
          <a:solidFill>
            <a:schemeClr val="bg2"/>
          </a:solidFill>
        </p:grpSpPr>
        <p:sp>
          <p:nvSpPr>
            <p:cNvPr id="9" name="Rectangle 18"/>
            <p:cNvSpPr>
              <a:spLocks noChangeArrowheads="1"/>
            </p:cNvSpPr>
            <p:nvPr/>
          </p:nvSpPr>
          <p:spPr bwMode="gray">
            <a:xfrm>
              <a:off x="1" y="4287940"/>
              <a:ext cx="9901237"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3" name="Bildplatzhalter 2"/>
          <p:cNvSpPr>
            <a:spLocks noGrp="1"/>
          </p:cNvSpPr>
          <p:nvPr>
            <p:ph type="pic" sz="quarter" idx="10" hasCustomPrompt="1"/>
          </p:nvPr>
        </p:nvSpPr>
        <p:spPr bwMode="gray">
          <a:xfrm>
            <a:off x="1" y="692600"/>
            <a:ext cx="12192000" cy="3600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4" name="Titel 3"/>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64482840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hank You | Option 4">
    <p:spTree>
      <p:nvGrpSpPr>
        <p:cNvPr id="1" name=""/>
        <p:cNvGrpSpPr/>
        <p:nvPr/>
      </p:nvGrpSpPr>
      <p:grpSpPr>
        <a:xfrm>
          <a:off x="0" y="0"/>
          <a:ext cx="0" cy="0"/>
          <a:chOff x="0" y="0"/>
          <a:chExt cx="0" cy="0"/>
        </a:xfrm>
      </p:grpSpPr>
      <p:grpSp>
        <p:nvGrpSpPr>
          <p:cNvPr id="8" name="Gruppieren 7"/>
          <p:cNvGrpSpPr/>
          <p:nvPr userDrawn="1"/>
        </p:nvGrpSpPr>
        <p:grpSpPr bwMode="gray">
          <a:xfrm>
            <a:off x="1" y="3209886"/>
            <a:ext cx="12192000" cy="3243419"/>
            <a:chOff x="-1" y="3009120"/>
            <a:chExt cx="9906001" cy="3239952"/>
          </a:xfrm>
          <a:solidFill>
            <a:schemeClr val="bg2"/>
          </a:solidFill>
        </p:grpSpPr>
        <p:sp>
          <p:nvSpPr>
            <p:cNvPr id="9" name="Rectangle 18"/>
            <p:cNvSpPr>
              <a:spLocks noChangeArrowheads="1"/>
            </p:cNvSpPr>
            <p:nvPr/>
          </p:nvSpPr>
          <p:spPr bwMode="gray">
            <a:xfrm>
              <a:off x="0" y="3009120"/>
              <a:ext cx="9906000" cy="298286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1" y="5961380"/>
              <a:ext cx="7473950" cy="28769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3" name="Bildplatzhalter 2"/>
          <p:cNvSpPr>
            <a:spLocks noGrp="1"/>
          </p:cNvSpPr>
          <p:nvPr>
            <p:ph type="pic" sz="quarter" idx="10" hasCustomPrompt="1"/>
          </p:nvPr>
        </p:nvSpPr>
        <p:spPr bwMode="gray">
          <a:xfrm>
            <a:off x="1" y="692601"/>
            <a:ext cx="12192000" cy="2520862"/>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3401600"/>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11"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386777565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hank You | Option 5">
    <p:spTree>
      <p:nvGrpSpPr>
        <p:cNvPr id="1" name=""/>
        <p:cNvGrpSpPr/>
        <p:nvPr/>
      </p:nvGrpSpPr>
      <p:grpSpPr>
        <a:xfrm>
          <a:off x="0" y="0"/>
          <a:ext cx="0" cy="0"/>
          <a:chOff x="0" y="0"/>
          <a:chExt cx="0" cy="0"/>
        </a:xfrm>
      </p:grpSpPr>
      <p:sp>
        <p:nvSpPr>
          <p:cNvPr id="14" name="Bildplatzhalter 3"/>
          <p:cNvSpPr>
            <a:spLocks noGrp="1"/>
          </p:cNvSpPr>
          <p:nvPr>
            <p:ph type="pic" sz="quarter" idx="10" hasCustomPrompt="1"/>
          </p:nvPr>
        </p:nvSpPr>
        <p:spPr bwMode="gray">
          <a:xfrm>
            <a:off x="-1" y="692600"/>
            <a:ext cx="12192000" cy="3600000"/>
          </a:xfrm>
          <a:custGeom>
            <a:avLst/>
            <a:gdLst>
              <a:gd name="connsiteX0" fmla="*/ 0 w 9901238"/>
              <a:gd name="connsiteY0" fmla="*/ 0 h 3600000"/>
              <a:gd name="connsiteX1" fmla="*/ 9901238 w 9901238"/>
              <a:gd name="connsiteY1" fmla="*/ 0 h 3600000"/>
              <a:gd name="connsiteX2" fmla="*/ 9901238 w 9901238"/>
              <a:gd name="connsiteY2" fmla="*/ 3600000 h 3600000"/>
              <a:gd name="connsiteX3" fmla="*/ 0 w 9901238"/>
              <a:gd name="connsiteY3" fmla="*/ 3600000 h 3600000"/>
              <a:gd name="connsiteX4" fmla="*/ 0 w 9901238"/>
              <a:gd name="connsiteY4"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9901238 w 9901238"/>
              <a:gd name="connsiteY2" fmla="*/ 3600000 h 3600000"/>
              <a:gd name="connsiteX3" fmla="*/ 7852230 w 9901238"/>
              <a:gd name="connsiteY3" fmla="*/ 3596371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53087 w 9901238"/>
              <a:gd name="connsiteY3" fmla="*/ 3335114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7467601 w 9901238"/>
              <a:gd name="connsiteY2" fmla="*/ 33206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8694058 w 9901238"/>
              <a:gd name="connsiteY2" fmla="*/ 16587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8744 w 9901238"/>
              <a:gd name="connsiteY2" fmla="*/ 33351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1487 w 9901238"/>
              <a:gd name="connsiteY2" fmla="*/ 3327857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1238" h="3600000">
                <a:moveTo>
                  <a:pt x="0" y="0"/>
                </a:moveTo>
                <a:lnTo>
                  <a:pt x="9901238" y="0"/>
                </a:lnTo>
                <a:cubicBezTo>
                  <a:pt x="9900407" y="1111705"/>
                  <a:pt x="9892318" y="2216152"/>
                  <a:pt x="9891487" y="3327857"/>
                </a:cubicBezTo>
                <a:lnTo>
                  <a:pt x="7467601" y="3320600"/>
                </a:lnTo>
                <a:lnTo>
                  <a:pt x="7467601" y="3596371"/>
                </a:lnTo>
                <a:lnTo>
                  <a:pt x="0" y="3600000"/>
                </a:lnTo>
                <a:lnTo>
                  <a:pt x="0" y="0"/>
                </a:lnTo>
                <a:close/>
              </a:path>
            </a:pathLst>
          </a:cu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23878796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hank You | Option 6">
    <p:spTree>
      <p:nvGrpSpPr>
        <p:cNvPr id="1" name=""/>
        <p:cNvGrpSpPr/>
        <p:nvPr/>
      </p:nvGrpSpPr>
      <p:grpSpPr>
        <a:xfrm>
          <a:off x="0" y="0"/>
          <a:ext cx="0" cy="0"/>
          <a:chOff x="0" y="0"/>
          <a:chExt cx="0" cy="0"/>
        </a:xfrm>
      </p:grpSpPr>
      <p:sp>
        <p:nvSpPr>
          <p:cNvPr id="13" name="Rectangle 18"/>
          <p:cNvSpPr>
            <a:spLocks noChangeArrowheads="1"/>
          </p:cNvSpPr>
          <p:nvPr/>
        </p:nvSpPr>
        <p:spPr bwMode="gray">
          <a:xfrm>
            <a:off x="-1" y="692696"/>
            <a:ext cx="12192000" cy="540000"/>
          </a:xfrm>
          <a:custGeom>
            <a:avLst/>
            <a:gdLst/>
            <a:ahLst/>
            <a:cxnLst/>
            <a:rect l="l" t="t" r="r" b="b"/>
            <a:pathLst>
              <a:path w="9901238" h="540000">
                <a:moveTo>
                  <a:pt x="0" y="0"/>
                </a:moveTo>
                <a:lnTo>
                  <a:pt x="1" y="0"/>
                </a:lnTo>
                <a:lnTo>
                  <a:pt x="7470356" y="0"/>
                </a:lnTo>
                <a:lnTo>
                  <a:pt x="9901238" y="0"/>
                </a:lnTo>
                <a:lnTo>
                  <a:pt x="9901238" y="270000"/>
                </a:lnTo>
                <a:lnTo>
                  <a:pt x="7470356" y="270000"/>
                </a:lnTo>
                <a:lnTo>
                  <a:pt x="7470356" y="540000"/>
                </a:lnTo>
                <a:lnTo>
                  <a:pt x="0" y="540000"/>
                </a:lnTo>
                <a:close/>
              </a:path>
            </a:pathLst>
          </a:custGeom>
          <a:solidFill>
            <a:schemeClr val="bg2"/>
          </a:solidFill>
          <a:ln w="12700">
            <a:noFill/>
            <a:miter lim="800000"/>
            <a:headEnd type="none" w="sm" len="sm"/>
            <a:tailEnd type="none" w="sm" len="sm"/>
          </a:ln>
        </p:spPr>
        <p:txBody>
          <a:bodyPr wrap="none" anchor="ctr"/>
          <a:lstStyle/>
          <a:p>
            <a:pPr algn="ctr" eaLnBrk="0" hangingPunct="0"/>
            <a:endParaRPr lang="en-GB" sz="1800" noProof="0"/>
          </a:p>
        </p:txBody>
      </p:sp>
      <p:sp>
        <p:nvSpPr>
          <p:cNvPr id="2" name="Titel 1"/>
          <p:cNvSpPr>
            <a:spLocks noGrp="1"/>
          </p:cNvSpPr>
          <p:nvPr>
            <p:ph type="title" hasCustomPrompt="1"/>
          </p:nvPr>
        </p:nvSpPr>
        <p:spPr bwMode="gray">
          <a:xfrm>
            <a:off x="335716" y="1376772"/>
            <a:ext cx="11521846" cy="864000"/>
          </a:xfrm>
          <a:noFill/>
        </p:spPr>
        <p:txBody>
          <a:bodyPr vert="horz" lIns="0" tIns="0" rIns="0" bIns="0" rtlCol="0" anchor="t" anchorCtr="0">
            <a:noAutofit/>
          </a:bodyPr>
          <a:lstStyle>
            <a:lvl1pPr>
              <a:defRPr lang="de-DE" b="1" dirty="0">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85313481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Rectangle 17">
            <a:extLst>
              <a:ext uri="{FF2B5EF4-FFF2-40B4-BE49-F238E27FC236}">
                <a16:creationId xmlns:a16="http://schemas.microsoft.com/office/drawing/2014/main" id="{8E7565D9-6697-402E-A11D-5A21F01AD65A}"/>
              </a:ext>
            </a:extLst>
          </p:cNvPr>
          <p:cNvSpPr>
            <a:spLocks noGrp="1" noChangeArrowheads="1"/>
          </p:cNvSpPr>
          <p:nvPr>
            <p:ph type="sldNum" sz="quarter" idx="10"/>
          </p:nvPr>
        </p:nvSpPr>
        <p:spPr/>
        <p:txBody>
          <a:bodyPr/>
          <a:lstStyle>
            <a:lvl1pPr algn="ctr">
              <a:defRPr/>
            </a:lvl1pPr>
          </a:lstStyle>
          <a:p>
            <a:pPr>
              <a:defRPr/>
            </a:pPr>
            <a:fld id="{A2942BA1-4874-4D06-8324-F0AB4896B1EF}" type="slidenum">
              <a:rPr/>
              <a:pPr>
                <a:defRPr/>
              </a:pPr>
              <a:t>‹#›</a:t>
            </a:fld>
            <a:endParaRPr/>
          </a:p>
        </p:txBody>
      </p:sp>
      <p:sp>
        <p:nvSpPr>
          <p:cNvPr id="4" name="Rectangle 18">
            <a:extLst>
              <a:ext uri="{FF2B5EF4-FFF2-40B4-BE49-F238E27FC236}">
                <a16:creationId xmlns:a16="http://schemas.microsoft.com/office/drawing/2014/main" id="{589CD9EC-05C9-4CED-A9D5-BDA1B38CC6BC}"/>
              </a:ext>
            </a:extLst>
          </p:cNvPr>
          <p:cNvSpPr>
            <a:spLocks noGrp="1" noChangeArrowheads="1"/>
          </p:cNvSpPr>
          <p:nvPr>
            <p:ph type="ftr" sz="quarter" idx="11"/>
          </p:nvPr>
        </p:nvSpPr>
        <p:spPr>
          <a:xfrm>
            <a:off x="778579" y="6692903"/>
            <a:ext cx="8508440" cy="93663"/>
          </a:xfrm>
          <a:prstGeom prst="rect">
            <a:avLst/>
          </a:prstGeom>
        </p:spPr>
        <p:txBody>
          <a:bodyPr/>
          <a:lstStyle>
            <a:lvl1pPr>
              <a:defRPr/>
            </a:lvl1pPr>
          </a:lstStyle>
          <a:p>
            <a:pPr>
              <a:defRPr/>
            </a:pPr>
            <a:r>
              <a:rPr lang="de-DE"/>
              <a:t>DB SCHENKER | Alan Wang | Jun 2024</a:t>
            </a:r>
          </a:p>
        </p:txBody>
      </p:sp>
    </p:spTree>
    <p:extLst>
      <p:ext uri="{BB962C8B-B14F-4D97-AF65-F5344CB8AC3E}">
        <p14:creationId xmlns:p14="http://schemas.microsoft.com/office/powerpoint/2010/main" val="116076015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 General">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p:nvPr>
        </p:nvSpPr>
        <p:spPr>
          <a:xfrm>
            <a:off x="334162" y="4437140"/>
            <a:ext cx="11521722" cy="864120"/>
          </a:xfrm>
        </p:spPr>
        <p:txBody>
          <a:bodyPr anchor="b"/>
          <a:lstStyle>
            <a:lvl1pPr>
              <a:defRPr b="1">
                <a:solidFill>
                  <a:schemeClr val="bg1"/>
                </a:solidFill>
                <a:latin typeface="+mj-lt"/>
              </a:defRPr>
            </a:lvl1p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3" name="Untertitel 2"/>
          <p:cNvSpPr>
            <a:spLocks noGrp="1"/>
          </p:cNvSpPr>
          <p:nvPr>
            <p:ph type="subTitle" idx="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err="1"/>
              <a:t>Formatvorlage</a:t>
            </a:r>
            <a:r>
              <a:rPr lang="en-GB"/>
              <a:t> des </a:t>
            </a:r>
            <a:r>
              <a:rPr lang="en-GB" err="1"/>
              <a:t>Untertitelmasters</a:t>
            </a:r>
            <a:r>
              <a:rPr lang="en-GB"/>
              <a:t> </a:t>
            </a:r>
            <a:r>
              <a:rPr lang="en-GB" err="1"/>
              <a:t>durch</a:t>
            </a:r>
            <a:r>
              <a:rPr lang="en-GB"/>
              <a:t> </a:t>
            </a:r>
            <a:r>
              <a:rPr lang="en-GB" err="1"/>
              <a:t>Klicken</a:t>
            </a:r>
            <a:r>
              <a:rPr lang="en-GB"/>
              <a:t> </a:t>
            </a:r>
            <a:r>
              <a:rPr lang="en-GB" err="1"/>
              <a:t>bearbeiten</a:t>
            </a:r>
            <a:endParaRPr lang="en-GB"/>
          </a:p>
        </p:txBody>
      </p:sp>
      <p:sp>
        <p:nvSpPr>
          <p:cNvPr id="12" name="Textplatzhalter 5"/>
          <p:cNvSpPr>
            <a:spLocks noGrp="1"/>
          </p:cNvSpPr>
          <p:nvPr>
            <p:ph type="body" sz="quarter" idx="13"/>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endParaRPr lang="en-GB"/>
          </a:p>
        </p:txBody>
      </p:sp>
      <p:pic>
        <p:nvPicPr>
          <p:cNvPr id="1026" name="Picture 2" descr="K:\Schenker AG\03_Vorlagen\03_PowerPoint\kolaz.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692601"/>
            <a:ext cx="12193954" cy="36020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06223061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 Contract Logistics">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200019" cy="359935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41007145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itle | Automotive">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54333380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itle | Consumer">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98981265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itle | Electronics">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239588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001E907B-F3FD-4F7E-979E-473985CA80BA}"/>
              </a:ext>
            </a:extLst>
          </p:cNvPr>
          <p:cNvSpPr>
            <a:spLocks noGrp="1"/>
          </p:cNvSpPr>
          <p:nvPr>
            <p:ph type="sldNum" sz="quarter" idx="12"/>
          </p:nvPr>
        </p:nvSpPr>
        <p:spPr bwMode="gray"/>
        <p:txBody>
          <a:bodyPr/>
          <a:lstStyle/>
          <a:p>
            <a:fld id="{913D9F7D-0C28-4C21-AA99-7C67E34F632A}" type="slidenum">
              <a:rPr lang="en-US" smtClean="0"/>
              <a:t>‹#›</a:t>
            </a:fld>
            <a:endParaRPr lang="en-US"/>
          </a:p>
        </p:txBody>
      </p:sp>
      <p:sp>
        <p:nvSpPr>
          <p:cNvPr id="3" name="Titel 2">
            <a:extLst>
              <a:ext uri="{FF2B5EF4-FFF2-40B4-BE49-F238E27FC236}">
                <a16:creationId xmlns:a16="http://schemas.microsoft.com/office/drawing/2014/main" id="{23943C0D-7197-45C0-A63E-800EC72E6C45}"/>
              </a:ext>
            </a:extLst>
          </p:cNvPr>
          <p:cNvSpPr>
            <a:spLocks noGrp="1"/>
          </p:cNvSpPr>
          <p:nvPr>
            <p:ph type="title" hasCustomPrompt="1"/>
          </p:nvPr>
        </p:nvSpPr>
        <p:spPr bwMode="gray"/>
        <p:txBody>
          <a:bodyPr/>
          <a:lstStyle/>
          <a:p>
            <a:r>
              <a:rPr lang="en-US"/>
              <a:t>Add title</a:t>
            </a:r>
          </a:p>
        </p:txBody>
      </p:sp>
      <p:sp>
        <p:nvSpPr>
          <p:cNvPr id="6" name="Fußzeilenplatzhalter 5">
            <a:extLst>
              <a:ext uri="{FF2B5EF4-FFF2-40B4-BE49-F238E27FC236}">
                <a16:creationId xmlns:a16="http://schemas.microsoft.com/office/drawing/2014/main" id="{A8CFCAF4-E81E-4014-84B4-7D8C509608C0}"/>
              </a:ext>
            </a:extLst>
          </p:cNvPr>
          <p:cNvSpPr>
            <a:spLocks noGrp="1"/>
          </p:cNvSpPr>
          <p:nvPr>
            <p:ph type="ftr" sz="quarter" idx="13"/>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315056788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Title | Healthcare">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41783809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preserve="1" userDrawn="1">
  <p:cSld name="Title | Industrial">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190476" cy="3599359"/>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02402600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 Ai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53" y="692601"/>
            <a:ext cx="12184693"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10927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 Land">
    <p:spTree>
      <p:nvGrpSpPr>
        <p:cNvPr id="1" name=""/>
        <p:cNvGrpSpPr/>
        <p:nvPr/>
      </p:nvGrpSpPr>
      <p:grpSpPr>
        <a:xfrm>
          <a:off x="0" y="0"/>
          <a:ext cx="0" cy="0"/>
          <a:chOff x="0" y="0"/>
          <a:chExt cx="0" cy="0"/>
        </a:xfrm>
      </p:grpSpPr>
      <p:pic>
        <p:nvPicPr>
          <p:cNvPr id="4" name="Grafik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017" y="693738"/>
            <a:ext cx="12200017" cy="3599359"/>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03365749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 Ocean">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692601"/>
            <a:ext cx="12192000"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95879101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 Placeholder 2/3">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7" name="Bildplatzhalter 10"/>
          <p:cNvSpPr>
            <a:spLocks noGrp="1"/>
          </p:cNvSpPr>
          <p:nvPr>
            <p:ph type="pic" sz="quarter" idx="12" hasCustomPrompt="1"/>
          </p:nvPr>
        </p:nvSpPr>
        <p:spPr bwMode="gray">
          <a:xfrm>
            <a:off x="0" y="692151"/>
            <a:ext cx="12190999" cy="360045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baseline="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50525211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 Placeholder | 1/2">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34162" y="3933070"/>
            <a:ext cx="11521722" cy="864120"/>
          </a:xfrm>
        </p:spPr>
        <p:txBody>
          <a:bodyPr anchor="b"/>
          <a:lstStyle>
            <a:lvl1pPr>
              <a:defRPr b="1">
                <a:solidFill>
                  <a:schemeClr val="tx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4797190"/>
            <a:ext cx="11521722" cy="504070"/>
          </a:xfrm>
        </p:spPr>
        <p:txBody>
          <a:bodyPr/>
          <a:lstStyle>
            <a:lvl1pPr marL="0" indent="0" algn="l">
              <a:buFont typeface="Arial" panose="020B0604020202020204" pitchFamily="34" charset="0"/>
              <a:buNone/>
              <a:defRPr sz="2400">
                <a:solidFill>
                  <a:schemeClr val="tx1"/>
                </a:solidFill>
                <a:latin typeface="+mn-lt"/>
              </a:defRPr>
            </a:lvl1pPr>
            <a:lvl2pPr marL="0" indent="0" algn="l">
              <a:buFont typeface="Arial" panose="020B0604020202020204" pitchFamily="34" charset="0"/>
              <a:buNone/>
              <a:defRPr sz="2400">
                <a:solidFill>
                  <a:schemeClr val="tx1"/>
                </a:solidFill>
              </a:defRPr>
            </a:lvl2pPr>
            <a:lvl3pPr marL="0" indent="0" algn="l">
              <a:buFont typeface="Arial" panose="020B0604020202020204" pitchFamily="34" charset="0"/>
              <a:buNone/>
              <a:defRPr sz="2400">
                <a:solidFill>
                  <a:schemeClr val="tx1"/>
                </a:solidFill>
              </a:defRPr>
            </a:lvl3pPr>
            <a:lvl4pPr marL="0" indent="0" algn="l">
              <a:buFont typeface="Arial" panose="020B0604020202020204" pitchFamily="34" charset="0"/>
              <a:buNone/>
              <a:defRPr sz="2400">
                <a:solidFill>
                  <a:schemeClr val="tx1"/>
                </a:solidFill>
              </a:defRPr>
            </a:lvl4pPr>
            <a:lvl5pPr marL="0" indent="0" algn="l">
              <a:buFont typeface="Arial" panose="020B0604020202020204" pitchFamily="34" charset="0"/>
              <a:buNone/>
              <a:defRPr sz="2400">
                <a:solidFill>
                  <a:schemeClr val="tx1"/>
                </a:solidFill>
              </a:defRPr>
            </a:lvl5pPr>
            <a:lvl6pPr marL="0" indent="0" algn="l">
              <a:buFont typeface="Arial" panose="020B0604020202020204" pitchFamily="34" charset="0"/>
              <a:buNone/>
              <a:defRPr sz="2400">
                <a:solidFill>
                  <a:schemeClr val="tx1"/>
                </a:solidFill>
              </a:defRPr>
            </a:lvl6pPr>
            <a:lvl7pPr marL="0" indent="0" algn="l">
              <a:buFont typeface="Arial" panose="020B0604020202020204" pitchFamily="34" charset="0"/>
              <a:buNone/>
              <a:defRPr sz="2400">
                <a:solidFill>
                  <a:schemeClr val="tx1"/>
                </a:solidFill>
              </a:defRPr>
            </a:lvl7pPr>
            <a:lvl8pPr marL="0" indent="0" algn="l">
              <a:buFont typeface="Arial" panose="020B0604020202020204" pitchFamily="34" charset="0"/>
              <a:buNone/>
              <a:defRPr sz="2400">
                <a:solidFill>
                  <a:schemeClr val="tx1"/>
                </a:solidFill>
              </a:defRPr>
            </a:lvl8pPr>
            <a:lvl9pPr marL="0" indent="0" algn="l">
              <a:buFont typeface="Arial" panose="020B0604020202020204" pitchFamily="34" charset="0"/>
              <a:buNone/>
              <a:defRPr sz="2400">
                <a:solidFill>
                  <a:schemeClr val="tx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tx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Bildplatzhalter 10"/>
          <p:cNvSpPr>
            <a:spLocks noGrp="1"/>
          </p:cNvSpPr>
          <p:nvPr>
            <p:ph type="pic" sz="quarter" idx="12" hasCustomPrompt="1"/>
          </p:nvPr>
        </p:nvSpPr>
        <p:spPr bwMode="gray">
          <a:xfrm>
            <a:off x="-1" y="692696"/>
            <a:ext cx="12192000" cy="252000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grpSp>
        <p:nvGrpSpPr>
          <p:cNvPr id="16" name="Gruppieren 15"/>
          <p:cNvGrpSpPr/>
          <p:nvPr userDrawn="1"/>
        </p:nvGrpSpPr>
        <p:grpSpPr bwMode="gray">
          <a:xfrm>
            <a:off x="-1" y="3212475"/>
            <a:ext cx="12192000" cy="540000"/>
            <a:chOff x="0" y="4653170"/>
            <a:chExt cx="9901238" cy="540000"/>
          </a:xfrm>
          <a:solidFill>
            <a:schemeClr val="bg2"/>
          </a:solidFill>
        </p:grpSpPr>
        <p:sp>
          <p:nvSpPr>
            <p:cNvPr id="17" name="Rectangle 18"/>
            <p:cNvSpPr>
              <a:spLocks noChangeArrowheads="1"/>
            </p:cNvSpPr>
            <p:nvPr/>
          </p:nvSpPr>
          <p:spPr bwMode="gray">
            <a:xfrm>
              <a:off x="1" y="4653170"/>
              <a:ext cx="9901237" cy="27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8" name="Rectangle 18"/>
            <p:cNvSpPr>
              <a:spLocks noChangeArrowheads="1"/>
            </p:cNvSpPr>
            <p:nvPr/>
          </p:nvSpPr>
          <p:spPr bwMode="gray">
            <a:xfrm>
              <a:off x="0" y="4653170"/>
              <a:ext cx="7470356" cy="54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9"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71334845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ontent | Single column">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gray">
          <a:xfrm>
            <a:off x="335716" y="1555900"/>
            <a:ext cx="11521846" cy="4897437"/>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2" name="Titel 1"/>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274699660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286008031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ntent | Two contents righ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2"/>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3140024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ly Title (grey)">
    <p:bg>
      <p:bgPr>
        <a:solidFill>
          <a:srgbClr val="F5F4F1"/>
        </a:solidFill>
        <a:effectLst/>
      </p:bgPr>
    </p:bg>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001E907B-F3FD-4F7E-979E-473985CA80BA}"/>
              </a:ext>
            </a:extLst>
          </p:cNvPr>
          <p:cNvSpPr>
            <a:spLocks noGrp="1"/>
          </p:cNvSpPr>
          <p:nvPr>
            <p:ph type="sldNum" sz="quarter" idx="12"/>
          </p:nvPr>
        </p:nvSpPr>
        <p:spPr bwMode="gray"/>
        <p:txBody>
          <a:bodyPr/>
          <a:lstStyle/>
          <a:p>
            <a:fld id="{913D9F7D-0C28-4C21-AA99-7C67E34F632A}" type="slidenum">
              <a:rPr lang="en-US" smtClean="0"/>
              <a:t>‹#›</a:t>
            </a:fld>
            <a:endParaRPr lang="en-US"/>
          </a:p>
        </p:txBody>
      </p:sp>
      <p:sp>
        <p:nvSpPr>
          <p:cNvPr id="3" name="Fußzeilenplatzhalter 2">
            <a:extLst>
              <a:ext uri="{FF2B5EF4-FFF2-40B4-BE49-F238E27FC236}">
                <a16:creationId xmlns:a16="http://schemas.microsoft.com/office/drawing/2014/main" id="{921174EA-8330-4FB9-A2A5-2AB929D99A41}"/>
              </a:ext>
            </a:extLst>
          </p:cNvPr>
          <p:cNvSpPr>
            <a:spLocks noGrp="1"/>
          </p:cNvSpPr>
          <p:nvPr>
            <p:ph type="ftr" sz="quarter" idx="13"/>
          </p:nvPr>
        </p:nvSpPr>
        <p:spPr bwMode="gray"/>
        <p:txBody>
          <a:bodyPr/>
          <a:lstStyle/>
          <a:p>
            <a:r>
              <a:rPr lang="de-DE"/>
              <a:t>DB SCHENKER | Alan Wang | Jun 2024</a:t>
            </a:r>
            <a:endParaRPr lang="en-US"/>
          </a:p>
        </p:txBody>
      </p:sp>
      <p:sp>
        <p:nvSpPr>
          <p:cNvPr id="6" name="Titel 5">
            <a:extLst>
              <a:ext uri="{FF2B5EF4-FFF2-40B4-BE49-F238E27FC236}">
                <a16:creationId xmlns:a16="http://schemas.microsoft.com/office/drawing/2014/main" id="{A483B095-6714-4130-BC80-D11D254D6F9D}"/>
              </a:ext>
            </a:extLst>
          </p:cNvPr>
          <p:cNvSpPr>
            <a:spLocks noGrp="1"/>
          </p:cNvSpPr>
          <p:nvPr>
            <p:ph type="title" hasCustomPrompt="1"/>
          </p:nvPr>
        </p:nvSpPr>
        <p:spPr bwMode="gray"/>
        <p:txBody>
          <a:bodyPr/>
          <a:lstStyle/>
          <a:p>
            <a:r>
              <a:rPr lang="en-US"/>
              <a:t>Add title</a:t>
            </a:r>
          </a:p>
        </p:txBody>
      </p:sp>
    </p:spTree>
    <p:extLst>
      <p:ext uri="{BB962C8B-B14F-4D97-AF65-F5344CB8AC3E}">
        <p14:creationId xmlns:p14="http://schemas.microsoft.com/office/powerpoint/2010/main" val="83398045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Content | Two contents lef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1"/>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95837201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Content | Four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382909245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131067430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Content | Single column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80629967"/>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8" name="Rechteck 7"/>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idx="1" hasCustomPrompt="1"/>
          </p:nvPr>
        </p:nvSpPr>
        <p:spPr bwMode="gray">
          <a:xfrm>
            <a:off x="335716" y="1771563"/>
            <a:ext cx="11521846" cy="4536000"/>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5735964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Content | Two column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962824189"/>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9" name="Rechteck 8"/>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0670"/>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233434659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ontent | Two contents righ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520917502"/>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2456"/>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70574086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Content | Two contents lef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2713541306"/>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46984314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Content | Four content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2056717029"/>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1" name="Rechteck 10"/>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3554"/>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52126084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Only Title | Gray BG">
    <p:spTree>
      <p:nvGrpSpPr>
        <p:cNvPr id="1" name=""/>
        <p:cNvGrpSpPr/>
        <p:nvPr/>
      </p:nvGrpSpPr>
      <p:grpSpPr>
        <a:xfrm>
          <a:off x="0" y="0"/>
          <a:ext cx="0" cy="0"/>
          <a:chOff x="0" y="0"/>
          <a:chExt cx="0" cy="0"/>
        </a:xfrm>
      </p:grpSpPr>
      <p:sp>
        <p:nvSpPr>
          <p:cNvPr id="5"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
        <p:nvSpPr>
          <p:cNvPr id="7" name="Rechteck 6"/>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Tree>
    <p:extLst>
      <p:ext uri="{BB962C8B-B14F-4D97-AF65-F5344CB8AC3E}">
        <p14:creationId xmlns:p14="http://schemas.microsoft.com/office/powerpoint/2010/main" val="273818467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5"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Tree>
    <p:extLst>
      <p:ext uri="{BB962C8B-B14F-4D97-AF65-F5344CB8AC3E}">
        <p14:creationId xmlns:p14="http://schemas.microsoft.com/office/powerpoint/2010/main" val="545578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035940B9-9206-49A7-9C4C-F7D534506321}"/>
              </a:ext>
            </a:extLst>
          </p:cNvPr>
          <p:cNvSpPr>
            <a:spLocks noGrp="1"/>
          </p:cNvSpPr>
          <p:nvPr>
            <p:ph type="sldNum" sz="quarter" idx="12"/>
          </p:nvPr>
        </p:nvSpPr>
        <p:spPr bwMode="gray"/>
        <p:txBody>
          <a:bodyPr/>
          <a:lstStyle/>
          <a:p>
            <a:fld id="{913D9F7D-0C28-4C21-AA99-7C67E34F632A}" type="slidenum">
              <a:rPr lang="en-US" smtClean="0"/>
              <a:t>‹#›</a:t>
            </a:fld>
            <a:endParaRPr lang="en-US"/>
          </a:p>
        </p:txBody>
      </p:sp>
      <p:sp>
        <p:nvSpPr>
          <p:cNvPr id="2" name="Fußzeilenplatzhalter 1">
            <a:extLst>
              <a:ext uri="{FF2B5EF4-FFF2-40B4-BE49-F238E27FC236}">
                <a16:creationId xmlns:a16="http://schemas.microsoft.com/office/drawing/2014/main" id="{26B7B90B-ACCF-4811-8392-07433F90F92B}"/>
              </a:ext>
            </a:extLst>
          </p:cNvPr>
          <p:cNvSpPr>
            <a:spLocks noGrp="1"/>
          </p:cNvSpPr>
          <p:nvPr>
            <p:ph type="ftr" sz="quarter" idx="13"/>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399360936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9" name="Bildplatzhalter 5"/>
          <p:cNvSpPr>
            <a:spLocks noGrp="1"/>
          </p:cNvSpPr>
          <p:nvPr>
            <p:ph type="pic" sz="quarter" idx="10" hasCustomPrompt="1"/>
          </p:nvPr>
        </p:nvSpPr>
        <p:spPr bwMode="gray">
          <a:xfrm>
            <a:off x="1" y="1557341"/>
            <a:ext cx="12192000" cy="4897437"/>
          </a:xfrm>
          <a:prstGeom prst="rect">
            <a:avLst/>
          </a:prstGeom>
          <a:pattFill prst="wdUpDiag">
            <a:fgClr>
              <a:schemeClr val="accent5"/>
            </a:fgClr>
            <a:bgClr>
              <a:schemeClr val="accent6"/>
            </a:bgClr>
          </a:pattFill>
          <a:ln>
            <a:noFill/>
          </a:ln>
          <a:effectLst/>
        </p:spPr>
        <p:txBody>
          <a:bodyPr vert="horz" wrap="square" lIns="0" tIns="0" rIns="0" bIns="1008000" numCol="1" anchor="ctr" anchorCtr="0" compatLnSpc="1">
            <a:prstTxWarp prst="textNoShape">
              <a:avLst/>
            </a:prstTxWarp>
          </a:bodyPr>
          <a:lstStyle>
            <a:lvl1pPr algn="ctr">
              <a:defRPr lang="de-DE"/>
            </a:lvl1pPr>
          </a:lstStyle>
          <a:p>
            <a:pPr lvl="0"/>
            <a:r>
              <a:rPr lang="en-US" noProof="0"/>
              <a:t>Click icon </a:t>
            </a:r>
            <a:br>
              <a:rPr lang="en-US" noProof="0"/>
            </a:br>
            <a:r>
              <a:rPr lang="en-US" noProof="0"/>
              <a:t>to add a picture</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10347858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Fullframed Picture">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dirty="0"/>
            </a:lvl1pPr>
          </a:lstStyle>
          <a:p>
            <a:pPr lvl="0"/>
            <a:r>
              <a:rPr lang="en-US" noProof="0"/>
              <a:t>Click icon </a:t>
            </a:r>
            <a:br>
              <a:rPr lang="en-US" noProof="0"/>
            </a:br>
            <a:r>
              <a:rPr lang="en-US" noProof="0"/>
              <a:t>to add a picture</a:t>
            </a:r>
          </a:p>
        </p:txBody>
      </p:sp>
      <p:sp>
        <p:nvSpPr>
          <p:cNvPr id="4" name="Text Box 5"/>
          <p:cNvSpPr txBox="1">
            <a:spLocks noChangeArrowheads="1"/>
          </p:cNvSpPr>
          <p:nvPr userDrawn="1"/>
        </p:nvSpPr>
        <p:spPr bwMode="gray">
          <a:xfrm>
            <a:off x="-8018" y="-676681"/>
            <a:ext cx="12190476" cy="644877"/>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You can add a </a:t>
            </a:r>
            <a:r>
              <a:rPr lang="en-GB" sz="1200" b="0" u="none" err="1"/>
              <a:t>colored</a:t>
            </a:r>
            <a:r>
              <a:rPr lang="en-GB" sz="1200" b="0" u="none"/>
              <a:t> or transparent text box if required. If you do so and change the picture afterwards you need to send the picture to the back again, otherwise the picture will cover the textbox.</a:t>
            </a:r>
          </a:p>
        </p:txBody>
      </p:sp>
    </p:spTree>
    <p:extLst>
      <p:ext uri="{BB962C8B-B14F-4D97-AF65-F5344CB8AC3E}">
        <p14:creationId xmlns:p14="http://schemas.microsoft.com/office/powerpoint/2010/main" val="240546248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Picture in Picture with Text">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1" y="4554000"/>
            <a:ext cx="12192000" cy="1368000"/>
          </a:xfrm>
          <a:solidFill>
            <a:schemeClr val="bg2"/>
          </a:solidFill>
        </p:spPr>
        <p:txBody>
          <a:bodyPr lIns="270000" anchor="ctr"/>
          <a:lstStyle>
            <a:lvl1pPr>
              <a:defRPr sz="2000" b="1">
                <a:solidFill>
                  <a:schemeClr val="bg1"/>
                </a:solidFill>
              </a:defRPr>
            </a:lvl1pPr>
          </a:lstStyle>
          <a:p>
            <a:r>
              <a:rPr lang="en-GB"/>
              <a:t>Click to edit text</a:t>
            </a:r>
          </a:p>
        </p:txBody>
      </p:sp>
      <p:sp>
        <p:nvSpPr>
          <p:cNvPr id="11" name="Bildplatzhalter 10"/>
          <p:cNvSpPr>
            <a:spLocks noGrp="1"/>
          </p:cNvSpPr>
          <p:nvPr>
            <p:ph type="pic" sz="quarter" idx="12" hasCustomPrompt="1"/>
          </p:nvPr>
        </p:nvSpPr>
        <p:spPr bwMode="gray">
          <a:xfrm>
            <a:off x="8578771" y="4284000"/>
            <a:ext cx="3103684" cy="1908000"/>
          </a:xfrm>
          <a:prstGeom prst="rect">
            <a:avLst/>
          </a:prstGeom>
          <a:solidFill>
            <a:schemeClr val="accent6"/>
          </a:solidFill>
          <a:ln>
            <a:solidFill>
              <a:schemeClr val="bg1"/>
            </a:solidFill>
          </a:ln>
        </p:spPr>
        <p:txBody>
          <a:bodyPr bIns="1008000" anchor="ctr"/>
          <a:lstStyle>
            <a:lvl1pPr algn="ctr">
              <a:defRPr/>
            </a:lvl1pPr>
          </a:lstStyle>
          <a:p>
            <a:pPr lvl="0"/>
            <a:r>
              <a:rPr lang="en-US" noProof="0"/>
              <a:t>Click icon </a:t>
            </a:r>
            <a:br>
              <a:rPr lang="en-US" noProof="0"/>
            </a:br>
            <a:r>
              <a:rPr lang="en-US" noProof="0"/>
              <a:t>to add a picture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If you replace a picture you need to send the new picture to back again afterwards.</a:t>
            </a:r>
          </a:p>
        </p:txBody>
      </p:sp>
    </p:spTree>
    <p:extLst>
      <p:ext uri="{BB962C8B-B14F-4D97-AF65-F5344CB8AC3E}">
        <p14:creationId xmlns:p14="http://schemas.microsoft.com/office/powerpoint/2010/main" val="216737561"/>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12" name="Gruppieren 11"/>
          <p:cNvGrpSpPr/>
          <p:nvPr userDrawn="1"/>
        </p:nvGrpSpPr>
        <p:grpSpPr bwMode="gray">
          <a:xfrm>
            <a:off x="1" y="687600"/>
            <a:ext cx="12192000" cy="5765736"/>
            <a:chOff x="0" y="687600"/>
            <a:chExt cx="9901238" cy="5765736"/>
          </a:xfrm>
          <a:solidFill>
            <a:schemeClr val="bg2"/>
          </a:solidFill>
        </p:grpSpPr>
        <p:sp>
          <p:nvSpPr>
            <p:cNvPr id="14" name="Rectangle 18"/>
            <p:cNvSpPr>
              <a:spLocks noChangeArrowheads="1"/>
            </p:cNvSpPr>
            <p:nvPr/>
          </p:nvSpPr>
          <p:spPr bwMode="gray">
            <a:xfrm>
              <a:off x="1" y="687600"/>
              <a:ext cx="9901237" cy="55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5" name="Rectangle 18"/>
            <p:cNvSpPr>
              <a:spLocks noChangeArrowheads="1"/>
            </p:cNvSpPr>
            <p:nvPr/>
          </p:nvSpPr>
          <p:spPr bwMode="gray">
            <a:xfrm>
              <a:off x="0" y="6165336"/>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title" hasCustomPrompt="1"/>
          </p:nvPr>
        </p:nvSpPr>
        <p:spPr bwMode="gray">
          <a:xfrm>
            <a:off x="335716" y="1340768"/>
            <a:ext cx="11521846" cy="864000"/>
          </a:xfrm>
        </p:spPr>
        <p:txBody>
          <a:bodyPr/>
          <a:lstStyle>
            <a:lvl1pPr>
              <a:defRPr b="1">
                <a:solidFill>
                  <a:schemeClr val="bg1"/>
                </a:solidFill>
              </a:defRPr>
            </a:lvl1pPr>
          </a:lstStyle>
          <a:p>
            <a:r>
              <a:rPr lang="en-GB"/>
              <a:t>Click to edit complimentary close</a:t>
            </a:r>
          </a:p>
        </p:txBody>
      </p:sp>
      <p:sp>
        <p:nvSpPr>
          <p:cNvPr id="7"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215635810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Thank You | Option 1">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99" y="0"/>
            <a:ext cx="12191500" cy="6858000"/>
          </a:xfrm>
          <a:solidFill>
            <a:schemeClr val="tx1"/>
          </a:solidFill>
        </p:spPr>
        <p:txBody>
          <a:bodyPr vert="horz" lIns="180000" tIns="180000" rIns="180000" bIns="180000" rtlCol="0" anchor="ctr" anchorCtr="0">
            <a:noAutofit/>
          </a:bodyPr>
          <a:lstStyle>
            <a:lvl1pPr>
              <a:defRPr lang="de-DE" b="1" dirty="0">
                <a:solidFill>
                  <a:schemeClr val="bg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91073468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showMasterSp="0" preserve="1" userDrawn="1">
  <p:cSld name="Thank You | Option 2">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501" y="0"/>
            <a:ext cx="12190999" cy="6858000"/>
          </a:xfrm>
          <a:noFill/>
        </p:spPr>
        <p:txBody>
          <a:bodyPr vert="horz" lIns="180000" tIns="180000" rIns="180000" bIns="180000" rtlCol="0" anchor="ctr" anchorCtr="0">
            <a:noAutofit/>
          </a:bodyPr>
          <a:lstStyle>
            <a:lvl1pPr>
              <a:defRPr lang="de-DE" b="1">
                <a:solidFill>
                  <a:schemeClr val="tx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360537345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hank You | Option 3">
    <p:spTree>
      <p:nvGrpSpPr>
        <p:cNvPr id="1" name=""/>
        <p:cNvGrpSpPr/>
        <p:nvPr/>
      </p:nvGrpSpPr>
      <p:grpSpPr>
        <a:xfrm>
          <a:off x="0" y="0"/>
          <a:ext cx="0" cy="0"/>
          <a:chOff x="0" y="0"/>
          <a:chExt cx="0" cy="0"/>
        </a:xfrm>
      </p:grpSpPr>
      <p:grpSp>
        <p:nvGrpSpPr>
          <p:cNvPr id="2" name="Gruppieren 1"/>
          <p:cNvGrpSpPr/>
          <p:nvPr userDrawn="1"/>
        </p:nvGrpSpPr>
        <p:grpSpPr bwMode="gray">
          <a:xfrm>
            <a:off x="1" y="4287940"/>
            <a:ext cx="12192000" cy="2165364"/>
            <a:chOff x="0" y="4287940"/>
            <a:chExt cx="9901238" cy="2165364"/>
          </a:xfrm>
          <a:solidFill>
            <a:schemeClr val="bg2"/>
          </a:solidFill>
        </p:grpSpPr>
        <p:sp>
          <p:nvSpPr>
            <p:cNvPr id="9" name="Rectangle 18"/>
            <p:cNvSpPr>
              <a:spLocks noChangeArrowheads="1"/>
            </p:cNvSpPr>
            <p:nvPr/>
          </p:nvSpPr>
          <p:spPr bwMode="gray">
            <a:xfrm>
              <a:off x="1" y="4287940"/>
              <a:ext cx="9901237"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3" name="Bildplatzhalter 2"/>
          <p:cNvSpPr>
            <a:spLocks noGrp="1"/>
          </p:cNvSpPr>
          <p:nvPr>
            <p:ph type="pic" sz="quarter" idx="10" hasCustomPrompt="1"/>
          </p:nvPr>
        </p:nvSpPr>
        <p:spPr bwMode="gray">
          <a:xfrm>
            <a:off x="1" y="692600"/>
            <a:ext cx="12192000" cy="3600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4" name="Titel 3"/>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94903273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Thank You | Option 4">
    <p:spTree>
      <p:nvGrpSpPr>
        <p:cNvPr id="1" name=""/>
        <p:cNvGrpSpPr/>
        <p:nvPr/>
      </p:nvGrpSpPr>
      <p:grpSpPr>
        <a:xfrm>
          <a:off x="0" y="0"/>
          <a:ext cx="0" cy="0"/>
          <a:chOff x="0" y="0"/>
          <a:chExt cx="0" cy="0"/>
        </a:xfrm>
      </p:grpSpPr>
      <p:grpSp>
        <p:nvGrpSpPr>
          <p:cNvPr id="8" name="Gruppieren 7"/>
          <p:cNvGrpSpPr/>
          <p:nvPr userDrawn="1"/>
        </p:nvGrpSpPr>
        <p:grpSpPr bwMode="gray">
          <a:xfrm>
            <a:off x="1" y="3209886"/>
            <a:ext cx="12192000" cy="3243419"/>
            <a:chOff x="-1" y="3009120"/>
            <a:chExt cx="9906001" cy="3239952"/>
          </a:xfrm>
          <a:solidFill>
            <a:schemeClr val="bg2"/>
          </a:solidFill>
        </p:grpSpPr>
        <p:sp>
          <p:nvSpPr>
            <p:cNvPr id="9" name="Rectangle 18"/>
            <p:cNvSpPr>
              <a:spLocks noChangeArrowheads="1"/>
            </p:cNvSpPr>
            <p:nvPr/>
          </p:nvSpPr>
          <p:spPr bwMode="gray">
            <a:xfrm>
              <a:off x="0" y="3009120"/>
              <a:ext cx="9906000" cy="298286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1" y="5961380"/>
              <a:ext cx="7473950" cy="28769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3" name="Bildplatzhalter 2"/>
          <p:cNvSpPr>
            <a:spLocks noGrp="1"/>
          </p:cNvSpPr>
          <p:nvPr>
            <p:ph type="pic" sz="quarter" idx="10" hasCustomPrompt="1"/>
          </p:nvPr>
        </p:nvSpPr>
        <p:spPr bwMode="gray">
          <a:xfrm>
            <a:off x="1" y="692601"/>
            <a:ext cx="12192000" cy="2520862"/>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3401600"/>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11"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461643818"/>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Thank You | Option 5">
    <p:spTree>
      <p:nvGrpSpPr>
        <p:cNvPr id="1" name=""/>
        <p:cNvGrpSpPr/>
        <p:nvPr/>
      </p:nvGrpSpPr>
      <p:grpSpPr>
        <a:xfrm>
          <a:off x="0" y="0"/>
          <a:ext cx="0" cy="0"/>
          <a:chOff x="0" y="0"/>
          <a:chExt cx="0" cy="0"/>
        </a:xfrm>
      </p:grpSpPr>
      <p:sp>
        <p:nvSpPr>
          <p:cNvPr id="14" name="Bildplatzhalter 3"/>
          <p:cNvSpPr>
            <a:spLocks noGrp="1"/>
          </p:cNvSpPr>
          <p:nvPr>
            <p:ph type="pic" sz="quarter" idx="10" hasCustomPrompt="1"/>
          </p:nvPr>
        </p:nvSpPr>
        <p:spPr bwMode="gray">
          <a:xfrm>
            <a:off x="-1" y="692600"/>
            <a:ext cx="12192000" cy="3600000"/>
          </a:xfrm>
          <a:custGeom>
            <a:avLst/>
            <a:gdLst>
              <a:gd name="connsiteX0" fmla="*/ 0 w 9901238"/>
              <a:gd name="connsiteY0" fmla="*/ 0 h 3600000"/>
              <a:gd name="connsiteX1" fmla="*/ 9901238 w 9901238"/>
              <a:gd name="connsiteY1" fmla="*/ 0 h 3600000"/>
              <a:gd name="connsiteX2" fmla="*/ 9901238 w 9901238"/>
              <a:gd name="connsiteY2" fmla="*/ 3600000 h 3600000"/>
              <a:gd name="connsiteX3" fmla="*/ 0 w 9901238"/>
              <a:gd name="connsiteY3" fmla="*/ 3600000 h 3600000"/>
              <a:gd name="connsiteX4" fmla="*/ 0 w 9901238"/>
              <a:gd name="connsiteY4"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9901238 w 9901238"/>
              <a:gd name="connsiteY2" fmla="*/ 3600000 h 3600000"/>
              <a:gd name="connsiteX3" fmla="*/ 7852230 w 9901238"/>
              <a:gd name="connsiteY3" fmla="*/ 3596371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53087 w 9901238"/>
              <a:gd name="connsiteY3" fmla="*/ 3335114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7467601 w 9901238"/>
              <a:gd name="connsiteY2" fmla="*/ 33206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8694058 w 9901238"/>
              <a:gd name="connsiteY2" fmla="*/ 16587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8744 w 9901238"/>
              <a:gd name="connsiteY2" fmla="*/ 33351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1487 w 9901238"/>
              <a:gd name="connsiteY2" fmla="*/ 3327857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1238" h="3600000">
                <a:moveTo>
                  <a:pt x="0" y="0"/>
                </a:moveTo>
                <a:lnTo>
                  <a:pt x="9901238" y="0"/>
                </a:lnTo>
                <a:cubicBezTo>
                  <a:pt x="9900407" y="1111705"/>
                  <a:pt x="9892318" y="2216152"/>
                  <a:pt x="9891487" y="3327857"/>
                </a:cubicBezTo>
                <a:lnTo>
                  <a:pt x="7467601" y="3320600"/>
                </a:lnTo>
                <a:lnTo>
                  <a:pt x="7467601" y="3596371"/>
                </a:lnTo>
                <a:lnTo>
                  <a:pt x="0" y="3600000"/>
                </a:lnTo>
                <a:lnTo>
                  <a:pt x="0" y="0"/>
                </a:lnTo>
                <a:close/>
              </a:path>
            </a:pathLst>
          </a:cu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313562026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hank You | Option 6">
    <p:spTree>
      <p:nvGrpSpPr>
        <p:cNvPr id="1" name=""/>
        <p:cNvGrpSpPr/>
        <p:nvPr/>
      </p:nvGrpSpPr>
      <p:grpSpPr>
        <a:xfrm>
          <a:off x="0" y="0"/>
          <a:ext cx="0" cy="0"/>
          <a:chOff x="0" y="0"/>
          <a:chExt cx="0" cy="0"/>
        </a:xfrm>
      </p:grpSpPr>
      <p:sp>
        <p:nvSpPr>
          <p:cNvPr id="13" name="Rectangle 18"/>
          <p:cNvSpPr>
            <a:spLocks noChangeArrowheads="1"/>
          </p:cNvSpPr>
          <p:nvPr/>
        </p:nvSpPr>
        <p:spPr bwMode="gray">
          <a:xfrm>
            <a:off x="-1" y="692696"/>
            <a:ext cx="12192000" cy="540000"/>
          </a:xfrm>
          <a:custGeom>
            <a:avLst/>
            <a:gdLst/>
            <a:ahLst/>
            <a:cxnLst/>
            <a:rect l="l" t="t" r="r" b="b"/>
            <a:pathLst>
              <a:path w="9901238" h="540000">
                <a:moveTo>
                  <a:pt x="0" y="0"/>
                </a:moveTo>
                <a:lnTo>
                  <a:pt x="1" y="0"/>
                </a:lnTo>
                <a:lnTo>
                  <a:pt x="7470356" y="0"/>
                </a:lnTo>
                <a:lnTo>
                  <a:pt x="9901238" y="0"/>
                </a:lnTo>
                <a:lnTo>
                  <a:pt x="9901238" y="270000"/>
                </a:lnTo>
                <a:lnTo>
                  <a:pt x="7470356" y="270000"/>
                </a:lnTo>
                <a:lnTo>
                  <a:pt x="7470356" y="540000"/>
                </a:lnTo>
                <a:lnTo>
                  <a:pt x="0" y="540000"/>
                </a:lnTo>
                <a:close/>
              </a:path>
            </a:pathLst>
          </a:custGeom>
          <a:solidFill>
            <a:schemeClr val="bg2"/>
          </a:solidFill>
          <a:ln w="12700">
            <a:noFill/>
            <a:miter lim="800000"/>
            <a:headEnd type="none" w="sm" len="sm"/>
            <a:tailEnd type="none" w="sm" len="sm"/>
          </a:ln>
        </p:spPr>
        <p:txBody>
          <a:bodyPr wrap="none" anchor="ctr"/>
          <a:lstStyle/>
          <a:p>
            <a:pPr algn="ctr" eaLnBrk="0" hangingPunct="0"/>
            <a:endParaRPr lang="en-GB" sz="1800" noProof="0"/>
          </a:p>
        </p:txBody>
      </p:sp>
      <p:sp>
        <p:nvSpPr>
          <p:cNvPr id="2" name="Titel 1"/>
          <p:cNvSpPr>
            <a:spLocks noGrp="1"/>
          </p:cNvSpPr>
          <p:nvPr>
            <p:ph type="title" hasCustomPrompt="1"/>
          </p:nvPr>
        </p:nvSpPr>
        <p:spPr bwMode="gray">
          <a:xfrm>
            <a:off x="335716" y="1376772"/>
            <a:ext cx="11521846" cy="864000"/>
          </a:xfrm>
          <a:noFill/>
        </p:spPr>
        <p:txBody>
          <a:bodyPr vert="horz" lIns="0" tIns="0" rIns="0" bIns="0" rtlCol="0" anchor="t" anchorCtr="0">
            <a:noAutofit/>
          </a:bodyPr>
          <a:lstStyle>
            <a:lvl1pPr>
              <a:defRPr lang="de-DE" b="1" dirty="0">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5598403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ement (picture, bright)">
    <p:bg>
      <p:bgPr>
        <a:solidFill>
          <a:schemeClr val="bg1">
            <a:lumMod val="75000"/>
          </a:schemeClr>
        </a:solidFill>
        <a:effectLst/>
      </p:bgPr>
    </p:bg>
    <p:spTree>
      <p:nvGrpSpPr>
        <p:cNvPr id="1" name=""/>
        <p:cNvGrpSpPr/>
        <p:nvPr/>
      </p:nvGrpSpPr>
      <p:grpSpPr>
        <a:xfrm>
          <a:off x="0" y="0"/>
          <a:ext cx="0" cy="0"/>
          <a:chOff x="0" y="0"/>
          <a:chExt cx="0" cy="0"/>
        </a:xfrm>
      </p:grpSpPr>
      <p:sp>
        <p:nvSpPr>
          <p:cNvPr id="8" name="Bildplatzhalter 10">
            <a:extLst>
              <a:ext uri="{FF2B5EF4-FFF2-40B4-BE49-F238E27FC236}">
                <a16:creationId xmlns:a16="http://schemas.microsoft.com/office/drawing/2014/main" id="{E63F0EF0-6751-42DD-8EAD-C8E847AA5F47}"/>
              </a:ext>
            </a:extLst>
          </p:cNvPr>
          <p:cNvSpPr>
            <a:spLocks noGrp="1"/>
          </p:cNvSpPr>
          <p:nvPr>
            <p:ph type="pic" sz="quarter" idx="15" hasCustomPrompt="1"/>
          </p:nvPr>
        </p:nvSpPr>
        <p:spPr bwMode="gray">
          <a:xfrm>
            <a:off x="0" y="0"/>
            <a:ext cx="12192001" cy="6858000"/>
          </a:xfrm>
          <a:noFill/>
        </p:spPr>
        <p:txBody>
          <a:bodyPr tIns="1440000" bIns="0" anchor="ctr"/>
          <a:lstStyle>
            <a:lvl1pPr marL="0" indent="0" algn="ctr">
              <a:buNone/>
              <a:defRPr>
                <a:solidFill>
                  <a:schemeClr val="tx1"/>
                </a:solidFill>
              </a:defRPr>
            </a:lvl1pPr>
          </a:lstStyle>
          <a:p>
            <a:r>
              <a:rPr lang="en-US"/>
              <a:t>Add image by clicking icon</a:t>
            </a:r>
          </a:p>
        </p:txBody>
      </p:sp>
      <p:sp>
        <p:nvSpPr>
          <p:cNvPr id="6" name="Titel 5">
            <a:extLst>
              <a:ext uri="{FF2B5EF4-FFF2-40B4-BE49-F238E27FC236}">
                <a16:creationId xmlns:a16="http://schemas.microsoft.com/office/drawing/2014/main" id="{BB3B7F34-A02F-4745-A45E-374BB8A8B291}"/>
              </a:ext>
            </a:extLst>
          </p:cNvPr>
          <p:cNvSpPr>
            <a:spLocks noGrp="1"/>
          </p:cNvSpPr>
          <p:nvPr>
            <p:ph type="title" hasCustomPrompt="1"/>
          </p:nvPr>
        </p:nvSpPr>
        <p:spPr bwMode="gray"/>
        <p:txBody>
          <a:bodyPr/>
          <a:lstStyle>
            <a:lvl1pPr>
              <a:defRPr>
                <a:solidFill>
                  <a:schemeClr val="tx1"/>
                </a:solidFill>
              </a:defRPr>
            </a:lvl1pPr>
          </a:lstStyle>
          <a:p>
            <a:r>
              <a:rPr lang="en-US"/>
              <a:t>Add title</a:t>
            </a:r>
          </a:p>
        </p:txBody>
      </p:sp>
      <p:sp>
        <p:nvSpPr>
          <p:cNvPr id="5" name="Foliennummernplatzhalter 4">
            <a:extLst>
              <a:ext uri="{FF2B5EF4-FFF2-40B4-BE49-F238E27FC236}">
                <a16:creationId xmlns:a16="http://schemas.microsoft.com/office/drawing/2014/main" id="{001E907B-F3FD-4F7E-979E-473985CA80BA}"/>
              </a:ext>
            </a:extLst>
          </p:cNvPr>
          <p:cNvSpPr>
            <a:spLocks noGrp="1"/>
          </p:cNvSpPr>
          <p:nvPr>
            <p:ph type="sldNum" sz="quarter" idx="12"/>
          </p:nvPr>
        </p:nvSpPr>
        <p:spPr bwMode="gray"/>
        <p:txBody>
          <a:bodyPr/>
          <a:lstStyle>
            <a:lvl1pPr>
              <a:defRPr>
                <a:solidFill>
                  <a:schemeClr val="tx1"/>
                </a:solidFill>
              </a:defRPr>
            </a:lvl1pPr>
          </a:lstStyle>
          <a:p>
            <a:fld id="{913D9F7D-0C28-4C21-AA99-7C67E34F632A}" type="slidenum">
              <a:rPr lang="en-US" smtClean="0"/>
              <a:pPr/>
              <a:t>‹#›</a:t>
            </a:fld>
            <a:endParaRPr lang="en-US"/>
          </a:p>
        </p:txBody>
      </p:sp>
      <p:sp>
        <p:nvSpPr>
          <p:cNvPr id="2" name="Fußzeilenplatzhalter 1">
            <a:extLst>
              <a:ext uri="{FF2B5EF4-FFF2-40B4-BE49-F238E27FC236}">
                <a16:creationId xmlns:a16="http://schemas.microsoft.com/office/drawing/2014/main" id="{9EC27803-F028-4D09-938C-1C41D21EE002}"/>
              </a:ext>
            </a:extLst>
          </p:cNvPr>
          <p:cNvSpPr>
            <a:spLocks noGrp="1"/>
          </p:cNvSpPr>
          <p:nvPr>
            <p:ph type="ftr" sz="quarter" idx="17"/>
          </p:nvPr>
        </p:nvSpPr>
        <p:spPr bwMode="gray"/>
        <p:txBody>
          <a:bodyPr/>
          <a:lstStyle>
            <a:lvl1pPr>
              <a:defRPr>
                <a:solidFill>
                  <a:schemeClr val="tx1"/>
                </a:solidFill>
              </a:defRPr>
            </a:lvl1pPr>
          </a:lstStyle>
          <a:p>
            <a:r>
              <a:rPr lang="de-DE"/>
              <a:t>DB SCHENKER | Alan Wang | Jun 2024</a:t>
            </a:r>
            <a:endParaRPr lang="en-US"/>
          </a:p>
        </p:txBody>
      </p:sp>
      <p:sp>
        <p:nvSpPr>
          <p:cNvPr id="11" name="Textplatzhalter 10">
            <a:extLst>
              <a:ext uri="{FF2B5EF4-FFF2-40B4-BE49-F238E27FC236}">
                <a16:creationId xmlns:a16="http://schemas.microsoft.com/office/drawing/2014/main" id="{71FC7585-FE78-4F89-BA10-26D26E336DEA}"/>
              </a:ext>
            </a:extLst>
          </p:cNvPr>
          <p:cNvSpPr>
            <a:spLocks noGrp="1"/>
          </p:cNvSpPr>
          <p:nvPr>
            <p:ph type="body" sz="quarter" idx="18" hasCustomPrompt="1"/>
          </p:nvPr>
        </p:nvSpPr>
        <p:spPr bwMode="gray">
          <a:xfrm>
            <a:off x="11246400" y="6472800"/>
            <a:ext cx="540000" cy="54000"/>
          </a:xfrm>
          <a:prstGeom prst="roundRect">
            <a:avLst>
              <a:gd name="adj" fmla="val 50000"/>
            </a:avLst>
          </a:prstGeom>
          <a:solidFill>
            <a:schemeClr val="tx2"/>
          </a:solid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13" name="Textplatzhalter 12">
            <a:extLst>
              <a:ext uri="{FF2B5EF4-FFF2-40B4-BE49-F238E27FC236}">
                <a16:creationId xmlns:a16="http://schemas.microsoft.com/office/drawing/2014/main" id="{BEE2140D-3ADC-4AA2-AAAB-72EF562EFF7A}"/>
              </a:ext>
            </a:extLst>
          </p:cNvPr>
          <p:cNvSpPr>
            <a:spLocks noGrp="1" noChangeAspect="1"/>
          </p:cNvSpPr>
          <p:nvPr>
            <p:ph type="body" sz="quarter" idx="19" hasCustomPrompt="1"/>
          </p:nvPr>
        </p:nvSpPr>
        <p:spPr bwMode="gray">
          <a:xfrm>
            <a:off x="9552384" y="3939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4" name="Textplatzhalter 3">
            <a:extLst>
              <a:ext uri="{FF2B5EF4-FFF2-40B4-BE49-F238E27FC236}">
                <a16:creationId xmlns:a16="http://schemas.microsoft.com/office/drawing/2014/main" id="{62A20B3F-BCBB-4D61-97F2-CD0B8276F74F}"/>
              </a:ext>
            </a:extLst>
          </p:cNvPr>
          <p:cNvSpPr>
            <a:spLocks noGrp="1"/>
          </p:cNvSpPr>
          <p:nvPr>
            <p:ph type="body" sz="quarter" idx="20" hasCustomPrompt="1"/>
          </p:nvPr>
        </p:nvSpPr>
        <p:spPr bwMode="gray">
          <a:xfrm>
            <a:off x="407368" y="2060848"/>
            <a:ext cx="11376000" cy="1225550"/>
          </a:xfrm>
        </p:spPr>
        <p:txBody>
          <a:bodyPr/>
          <a:lstStyle>
            <a:lvl1pPr marL="0" indent="0">
              <a:buFontTx/>
              <a:buNone/>
              <a:defRPr sz="8500" b="1">
                <a:solidFill>
                  <a:schemeClr val="tx1"/>
                </a:solidFill>
                <a:latin typeface="+mj-lt"/>
              </a:defRPr>
            </a:lvl1pPr>
            <a:lvl2pPr marL="0" indent="0">
              <a:buFontTx/>
              <a:buNone/>
              <a:defRPr sz="8500" b="1">
                <a:solidFill>
                  <a:schemeClr val="bg1"/>
                </a:solidFill>
                <a:latin typeface="+mj-lt"/>
              </a:defRPr>
            </a:lvl2pPr>
            <a:lvl3pPr marL="0" indent="0">
              <a:buFontTx/>
              <a:buNone/>
              <a:defRPr sz="8500" b="1">
                <a:solidFill>
                  <a:schemeClr val="bg1"/>
                </a:solidFill>
                <a:latin typeface="+mj-lt"/>
              </a:defRPr>
            </a:lvl3pPr>
            <a:lvl4pPr marL="0" indent="0">
              <a:buFontTx/>
              <a:buNone/>
              <a:defRPr sz="8500" b="1">
                <a:solidFill>
                  <a:schemeClr val="bg1"/>
                </a:solidFill>
                <a:latin typeface="+mj-lt"/>
              </a:defRPr>
            </a:lvl4pPr>
            <a:lvl5pPr marL="0" indent="0">
              <a:buFontTx/>
              <a:buNone/>
              <a:defRPr sz="8500" b="1">
                <a:solidFill>
                  <a:schemeClr val="bg1"/>
                </a:solidFill>
                <a:latin typeface="+mj-lt"/>
              </a:defRPr>
            </a:lvl5pPr>
            <a:lvl6pPr marL="0" indent="0">
              <a:buFontTx/>
              <a:buNone/>
              <a:defRPr sz="8500" b="1">
                <a:solidFill>
                  <a:schemeClr val="bg1"/>
                </a:solidFill>
                <a:latin typeface="+mj-lt"/>
              </a:defRPr>
            </a:lvl6pPr>
            <a:lvl7pPr marL="0" indent="0">
              <a:buFontTx/>
              <a:buNone/>
              <a:defRPr sz="8500" b="1">
                <a:solidFill>
                  <a:schemeClr val="bg1"/>
                </a:solidFill>
                <a:latin typeface="+mj-lt"/>
              </a:defRPr>
            </a:lvl7pPr>
            <a:lvl8pPr marL="0" indent="0">
              <a:buFontTx/>
              <a:buNone/>
              <a:defRPr sz="8500" b="1">
                <a:solidFill>
                  <a:schemeClr val="bg1"/>
                </a:solidFill>
                <a:latin typeface="+mj-lt"/>
              </a:defRPr>
            </a:lvl8pPr>
            <a:lvl9pPr marL="0" indent="0">
              <a:buFontTx/>
              <a:buNone/>
              <a:defRPr sz="8500" b="1">
                <a:solidFill>
                  <a:schemeClr val="bg1"/>
                </a:solidFill>
                <a:latin typeface="+mj-lt"/>
              </a:defRPr>
            </a:lvl9pPr>
          </a:lstStyle>
          <a:p>
            <a:pPr lvl="0"/>
            <a:r>
              <a:rPr lang="en-US"/>
              <a:t>Statement</a:t>
            </a:r>
          </a:p>
        </p:txBody>
      </p:sp>
    </p:spTree>
    <p:extLst>
      <p:ext uri="{BB962C8B-B14F-4D97-AF65-F5344CB8AC3E}">
        <p14:creationId xmlns:p14="http://schemas.microsoft.com/office/powerpoint/2010/main" val="9444776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Rectangle 17">
            <a:extLst>
              <a:ext uri="{FF2B5EF4-FFF2-40B4-BE49-F238E27FC236}">
                <a16:creationId xmlns:a16="http://schemas.microsoft.com/office/drawing/2014/main" id="{8E7565D9-6697-402E-A11D-5A21F01AD65A}"/>
              </a:ext>
            </a:extLst>
          </p:cNvPr>
          <p:cNvSpPr>
            <a:spLocks noGrp="1" noChangeArrowheads="1"/>
          </p:cNvSpPr>
          <p:nvPr>
            <p:ph type="sldNum" sz="quarter" idx="10"/>
          </p:nvPr>
        </p:nvSpPr>
        <p:spPr/>
        <p:txBody>
          <a:bodyPr/>
          <a:lstStyle>
            <a:lvl1pPr algn="ctr">
              <a:defRPr/>
            </a:lvl1pPr>
          </a:lstStyle>
          <a:p>
            <a:pPr>
              <a:defRPr/>
            </a:pPr>
            <a:fld id="{A2942BA1-4874-4D06-8324-F0AB4896B1EF}" type="slidenum">
              <a:rPr/>
              <a:pPr>
                <a:defRPr/>
              </a:pPr>
              <a:t>‹#›</a:t>
            </a:fld>
            <a:endParaRPr/>
          </a:p>
        </p:txBody>
      </p:sp>
      <p:sp>
        <p:nvSpPr>
          <p:cNvPr id="4" name="Rectangle 18">
            <a:extLst>
              <a:ext uri="{FF2B5EF4-FFF2-40B4-BE49-F238E27FC236}">
                <a16:creationId xmlns:a16="http://schemas.microsoft.com/office/drawing/2014/main" id="{589CD9EC-05C9-4CED-A9D5-BDA1B38CC6BC}"/>
              </a:ext>
            </a:extLst>
          </p:cNvPr>
          <p:cNvSpPr>
            <a:spLocks noGrp="1" noChangeArrowheads="1"/>
          </p:cNvSpPr>
          <p:nvPr>
            <p:ph type="ftr" sz="quarter" idx="11"/>
          </p:nvPr>
        </p:nvSpPr>
        <p:spPr>
          <a:xfrm>
            <a:off x="778579" y="6692903"/>
            <a:ext cx="8508440" cy="93663"/>
          </a:xfrm>
          <a:prstGeom prst="rect">
            <a:avLst/>
          </a:prstGeom>
        </p:spPr>
        <p:txBody>
          <a:bodyPr/>
          <a:lstStyle>
            <a:lvl1pPr>
              <a:defRPr/>
            </a:lvl1pPr>
          </a:lstStyle>
          <a:p>
            <a:pPr>
              <a:defRPr/>
            </a:pPr>
            <a:r>
              <a:rPr lang="de-DE"/>
              <a:t>DB SCHENKER | Alan Wang | Jun 2024</a:t>
            </a:r>
          </a:p>
        </p:txBody>
      </p:sp>
    </p:spTree>
    <p:extLst>
      <p:ext uri="{BB962C8B-B14F-4D97-AF65-F5344CB8AC3E}">
        <p14:creationId xmlns:p14="http://schemas.microsoft.com/office/powerpoint/2010/main" val="659505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ement (picture, dark)">
    <p:bg>
      <p:bgPr>
        <a:solidFill>
          <a:schemeClr val="tx1">
            <a:alpha val="84000"/>
          </a:schemeClr>
        </a:solidFill>
        <a:effectLst/>
      </p:bgPr>
    </p:bg>
    <p:spTree>
      <p:nvGrpSpPr>
        <p:cNvPr id="1" name=""/>
        <p:cNvGrpSpPr/>
        <p:nvPr/>
      </p:nvGrpSpPr>
      <p:grpSpPr>
        <a:xfrm>
          <a:off x="0" y="0"/>
          <a:ext cx="0" cy="0"/>
          <a:chOff x="0" y="0"/>
          <a:chExt cx="0" cy="0"/>
        </a:xfrm>
      </p:grpSpPr>
      <p:sp>
        <p:nvSpPr>
          <p:cNvPr id="8" name="Bildplatzhalter 10">
            <a:extLst>
              <a:ext uri="{FF2B5EF4-FFF2-40B4-BE49-F238E27FC236}">
                <a16:creationId xmlns:a16="http://schemas.microsoft.com/office/drawing/2014/main" id="{E63F0EF0-6751-42DD-8EAD-C8E847AA5F47}"/>
              </a:ext>
            </a:extLst>
          </p:cNvPr>
          <p:cNvSpPr>
            <a:spLocks noGrp="1"/>
          </p:cNvSpPr>
          <p:nvPr>
            <p:ph type="pic" sz="quarter" idx="15" hasCustomPrompt="1"/>
          </p:nvPr>
        </p:nvSpPr>
        <p:spPr bwMode="gray">
          <a:xfrm>
            <a:off x="-1" y="0"/>
            <a:ext cx="12192001" cy="6858000"/>
          </a:xfrm>
          <a:noFill/>
        </p:spPr>
        <p:txBody>
          <a:bodyPr tIns="1440000" bIns="0" anchor="ctr"/>
          <a:lstStyle>
            <a:lvl1pPr marL="0" indent="0" algn="ctr">
              <a:buNone/>
              <a:defRPr>
                <a:solidFill>
                  <a:schemeClr val="bg1"/>
                </a:solidFill>
              </a:defRPr>
            </a:lvl1pPr>
          </a:lstStyle>
          <a:p>
            <a:r>
              <a:rPr lang="en-US"/>
              <a:t>Add image by clicking icon</a:t>
            </a:r>
          </a:p>
        </p:txBody>
      </p:sp>
      <p:sp>
        <p:nvSpPr>
          <p:cNvPr id="6" name="Titel 5">
            <a:extLst>
              <a:ext uri="{FF2B5EF4-FFF2-40B4-BE49-F238E27FC236}">
                <a16:creationId xmlns:a16="http://schemas.microsoft.com/office/drawing/2014/main" id="{BB3B7F34-A02F-4745-A45E-374BB8A8B291}"/>
              </a:ext>
            </a:extLst>
          </p:cNvPr>
          <p:cNvSpPr>
            <a:spLocks noGrp="1"/>
          </p:cNvSpPr>
          <p:nvPr>
            <p:ph type="title" hasCustomPrompt="1"/>
          </p:nvPr>
        </p:nvSpPr>
        <p:spPr bwMode="gray"/>
        <p:txBody>
          <a:bodyPr/>
          <a:lstStyle>
            <a:lvl1pPr>
              <a:defRPr>
                <a:solidFill>
                  <a:schemeClr val="bg1"/>
                </a:solidFill>
              </a:defRPr>
            </a:lvl1pPr>
          </a:lstStyle>
          <a:p>
            <a:r>
              <a:rPr lang="en-US"/>
              <a:t>Add title</a:t>
            </a:r>
          </a:p>
        </p:txBody>
      </p:sp>
      <p:sp>
        <p:nvSpPr>
          <p:cNvPr id="5" name="Foliennummernplatzhalter 4">
            <a:extLst>
              <a:ext uri="{FF2B5EF4-FFF2-40B4-BE49-F238E27FC236}">
                <a16:creationId xmlns:a16="http://schemas.microsoft.com/office/drawing/2014/main" id="{001E907B-F3FD-4F7E-979E-473985CA80BA}"/>
              </a:ext>
            </a:extLst>
          </p:cNvPr>
          <p:cNvSpPr>
            <a:spLocks noGrp="1"/>
          </p:cNvSpPr>
          <p:nvPr>
            <p:ph type="sldNum" sz="quarter" idx="12"/>
          </p:nvPr>
        </p:nvSpPr>
        <p:spPr bwMode="gray"/>
        <p:txBody>
          <a:bodyPr/>
          <a:lstStyle>
            <a:lvl1pPr>
              <a:defRPr>
                <a:solidFill>
                  <a:schemeClr val="bg1"/>
                </a:solidFill>
              </a:defRPr>
            </a:lvl1pPr>
          </a:lstStyle>
          <a:p>
            <a:fld id="{913D9F7D-0C28-4C21-AA99-7C67E34F632A}" type="slidenum">
              <a:rPr lang="en-US" smtClean="0"/>
              <a:pPr/>
              <a:t>‹#›</a:t>
            </a:fld>
            <a:endParaRPr lang="en-US"/>
          </a:p>
        </p:txBody>
      </p:sp>
      <p:sp>
        <p:nvSpPr>
          <p:cNvPr id="2" name="Fußzeilenplatzhalter 1">
            <a:extLst>
              <a:ext uri="{FF2B5EF4-FFF2-40B4-BE49-F238E27FC236}">
                <a16:creationId xmlns:a16="http://schemas.microsoft.com/office/drawing/2014/main" id="{9EC27803-F028-4D09-938C-1C41D21EE002}"/>
              </a:ext>
            </a:extLst>
          </p:cNvPr>
          <p:cNvSpPr>
            <a:spLocks noGrp="1"/>
          </p:cNvSpPr>
          <p:nvPr>
            <p:ph type="ftr" sz="quarter" idx="17"/>
          </p:nvPr>
        </p:nvSpPr>
        <p:spPr bwMode="gray"/>
        <p:txBody>
          <a:bodyPr/>
          <a:lstStyle>
            <a:lvl1pPr>
              <a:defRPr>
                <a:solidFill>
                  <a:schemeClr val="bg1"/>
                </a:solidFill>
              </a:defRPr>
            </a:lvl1pPr>
          </a:lstStyle>
          <a:p>
            <a:r>
              <a:rPr lang="de-DE"/>
              <a:t>DB SCHENKER | Alan Wang | Jun 2024</a:t>
            </a:r>
            <a:endParaRPr lang="en-US"/>
          </a:p>
        </p:txBody>
      </p:sp>
      <p:sp>
        <p:nvSpPr>
          <p:cNvPr id="11" name="Textplatzhalter 10">
            <a:extLst>
              <a:ext uri="{FF2B5EF4-FFF2-40B4-BE49-F238E27FC236}">
                <a16:creationId xmlns:a16="http://schemas.microsoft.com/office/drawing/2014/main" id="{71FC7585-FE78-4F89-BA10-26D26E336DEA}"/>
              </a:ext>
            </a:extLst>
          </p:cNvPr>
          <p:cNvSpPr>
            <a:spLocks noGrp="1"/>
          </p:cNvSpPr>
          <p:nvPr>
            <p:ph type="body" sz="quarter" idx="18" hasCustomPrompt="1"/>
          </p:nvPr>
        </p:nvSpPr>
        <p:spPr bwMode="gray">
          <a:xfrm>
            <a:off x="11246400" y="6472800"/>
            <a:ext cx="540000" cy="54000"/>
          </a:xfrm>
          <a:prstGeom prst="roundRect">
            <a:avLst>
              <a:gd name="adj" fmla="val 50000"/>
            </a:avLst>
          </a:prstGeom>
          <a:solidFill>
            <a:schemeClr val="tx2"/>
          </a:solid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13" name="Textplatzhalter 12">
            <a:extLst>
              <a:ext uri="{FF2B5EF4-FFF2-40B4-BE49-F238E27FC236}">
                <a16:creationId xmlns:a16="http://schemas.microsoft.com/office/drawing/2014/main" id="{BEE2140D-3ADC-4AA2-AAAB-72EF562EFF7A}"/>
              </a:ext>
            </a:extLst>
          </p:cNvPr>
          <p:cNvSpPr>
            <a:spLocks noGrp="1" noChangeAspect="1"/>
          </p:cNvSpPr>
          <p:nvPr>
            <p:ph type="body" sz="quarter" idx="19" hasCustomPrompt="1"/>
          </p:nvPr>
        </p:nvSpPr>
        <p:spPr bwMode="gray">
          <a:xfrm>
            <a:off x="9552384" y="3939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4" name="Textplatzhalter 3">
            <a:extLst>
              <a:ext uri="{FF2B5EF4-FFF2-40B4-BE49-F238E27FC236}">
                <a16:creationId xmlns:a16="http://schemas.microsoft.com/office/drawing/2014/main" id="{62A20B3F-BCBB-4D61-97F2-CD0B8276F74F}"/>
              </a:ext>
            </a:extLst>
          </p:cNvPr>
          <p:cNvSpPr>
            <a:spLocks noGrp="1"/>
          </p:cNvSpPr>
          <p:nvPr>
            <p:ph type="body" sz="quarter" idx="20" hasCustomPrompt="1"/>
          </p:nvPr>
        </p:nvSpPr>
        <p:spPr bwMode="gray">
          <a:xfrm>
            <a:off x="407368" y="2060848"/>
            <a:ext cx="11376000" cy="1225550"/>
          </a:xfrm>
        </p:spPr>
        <p:txBody>
          <a:bodyPr/>
          <a:lstStyle>
            <a:lvl1pPr marL="0" indent="0">
              <a:buFontTx/>
              <a:buNone/>
              <a:defRPr sz="8500" b="1">
                <a:solidFill>
                  <a:schemeClr val="bg1"/>
                </a:solidFill>
                <a:latin typeface="+mj-lt"/>
              </a:defRPr>
            </a:lvl1pPr>
            <a:lvl2pPr marL="0" indent="0">
              <a:buFontTx/>
              <a:buNone/>
              <a:defRPr sz="8500" b="1">
                <a:solidFill>
                  <a:schemeClr val="bg1"/>
                </a:solidFill>
                <a:latin typeface="+mj-lt"/>
              </a:defRPr>
            </a:lvl2pPr>
            <a:lvl3pPr marL="0" indent="0">
              <a:buFontTx/>
              <a:buNone/>
              <a:defRPr sz="8500" b="1">
                <a:solidFill>
                  <a:schemeClr val="bg1"/>
                </a:solidFill>
                <a:latin typeface="+mj-lt"/>
              </a:defRPr>
            </a:lvl3pPr>
            <a:lvl4pPr marL="0" indent="0">
              <a:buFontTx/>
              <a:buNone/>
              <a:defRPr sz="8500" b="1">
                <a:solidFill>
                  <a:schemeClr val="bg1"/>
                </a:solidFill>
                <a:latin typeface="+mj-lt"/>
              </a:defRPr>
            </a:lvl4pPr>
            <a:lvl5pPr marL="0" indent="0">
              <a:buFontTx/>
              <a:buNone/>
              <a:defRPr sz="8500" b="1">
                <a:solidFill>
                  <a:schemeClr val="bg1"/>
                </a:solidFill>
                <a:latin typeface="+mj-lt"/>
              </a:defRPr>
            </a:lvl5pPr>
            <a:lvl6pPr marL="0" indent="0">
              <a:buFontTx/>
              <a:buNone/>
              <a:defRPr sz="8500" b="1">
                <a:solidFill>
                  <a:schemeClr val="bg1"/>
                </a:solidFill>
                <a:latin typeface="+mj-lt"/>
              </a:defRPr>
            </a:lvl6pPr>
            <a:lvl7pPr marL="0" indent="0">
              <a:buFontTx/>
              <a:buNone/>
              <a:defRPr sz="8500" b="1">
                <a:solidFill>
                  <a:schemeClr val="bg1"/>
                </a:solidFill>
                <a:latin typeface="+mj-lt"/>
              </a:defRPr>
            </a:lvl7pPr>
            <a:lvl8pPr marL="0" indent="0">
              <a:buFontTx/>
              <a:buNone/>
              <a:defRPr sz="8500" b="1">
                <a:solidFill>
                  <a:schemeClr val="bg1"/>
                </a:solidFill>
                <a:latin typeface="+mj-lt"/>
              </a:defRPr>
            </a:lvl8pPr>
            <a:lvl9pPr marL="0" indent="0">
              <a:buFontTx/>
              <a:buNone/>
              <a:defRPr sz="8500" b="1">
                <a:solidFill>
                  <a:schemeClr val="bg1"/>
                </a:solidFill>
                <a:latin typeface="+mj-lt"/>
              </a:defRPr>
            </a:lvl9pPr>
          </a:lstStyle>
          <a:p>
            <a:pPr lvl="0"/>
            <a:r>
              <a:rPr lang="en-US"/>
              <a:t>Statement</a:t>
            </a:r>
          </a:p>
        </p:txBody>
      </p:sp>
    </p:spTree>
    <p:extLst>
      <p:ext uri="{BB962C8B-B14F-4D97-AF65-F5344CB8AC3E}">
        <p14:creationId xmlns:p14="http://schemas.microsoft.com/office/powerpoint/2010/main" val="109746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 (picture, bright)">
    <p:bg>
      <p:bgPr>
        <a:solidFill>
          <a:schemeClr val="bg1">
            <a:lumMod val="75000"/>
          </a:schemeClr>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6F43D422-F336-4C99-85F7-CE4485E63468}"/>
              </a:ext>
            </a:extLst>
          </p:cNvPr>
          <p:cNvSpPr>
            <a:spLocks noGrp="1"/>
          </p:cNvSpPr>
          <p:nvPr>
            <p:ph type="pic" sz="quarter" idx="17" hasCustomPrompt="1"/>
          </p:nvPr>
        </p:nvSpPr>
        <p:spPr bwMode="gray">
          <a:xfrm>
            <a:off x="0" y="0"/>
            <a:ext cx="12192000" cy="6858000"/>
          </a:xfrm>
          <a:noFill/>
        </p:spPr>
        <p:txBody>
          <a:bodyPr bIns="1584000" anchor="ctr"/>
          <a:lstStyle>
            <a:lvl1pPr algn="ctr">
              <a:defRPr/>
            </a:lvl1pPr>
          </a:lstStyle>
          <a:p>
            <a:r>
              <a:rPr lang="en-US"/>
              <a:t>Add image by clicking icon</a:t>
            </a:r>
          </a:p>
        </p:txBody>
      </p:sp>
      <p:sp>
        <p:nvSpPr>
          <p:cNvPr id="2" name="Titel 1">
            <a:extLst>
              <a:ext uri="{FF2B5EF4-FFF2-40B4-BE49-F238E27FC236}">
                <a16:creationId xmlns:a16="http://schemas.microsoft.com/office/drawing/2014/main" id="{D80E10FB-DB28-4159-ABFD-2E84010A9BC2}"/>
              </a:ext>
            </a:extLst>
          </p:cNvPr>
          <p:cNvSpPr>
            <a:spLocks noGrp="1"/>
          </p:cNvSpPr>
          <p:nvPr>
            <p:ph type="title" hasCustomPrompt="1"/>
          </p:nvPr>
        </p:nvSpPr>
        <p:spPr bwMode="gray">
          <a:xfrm>
            <a:off x="407988" y="3501008"/>
            <a:ext cx="11376025" cy="936000"/>
          </a:xfrm>
          <a:noFill/>
        </p:spPr>
        <p:txBody>
          <a:bodyPr lIns="0" tIns="0" rIns="0" bIns="0" anchor="b"/>
          <a:lstStyle>
            <a:lvl1pPr algn="ctr">
              <a:defRPr sz="6000">
                <a:solidFill>
                  <a:schemeClr val="tx1"/>
                </a:solidFill>
              </a:defRPr>
            </a:lvl1pPr>
          </a:lstStyle>
          <a:p>
            <a:r>
              <a:rPr lang="en-US"/>
              <a:t>Add a quote</a:t>
            </a:r>
          </a:p>
        </p:txBody>
      </p:sp>
      <p:sp>
        <p:nvSpPr>
          <p:cNvPr id="9" name="Textplatzhalter 8">
            <a:extLst>
              <a:ext uri="{FF2B5EF4-FFF2-40B4-BE49-F238E27FC236}">
                <a16:creationId xmlns:a16="http://schemas.microsoft.com/office/drawing/2014/main" id="{519DF05F-72AD-4B24-A27F-095169952370}"/>
              </a:ext>
            </a:extLst>
          </p:cNvPr>
          <p:cNvSpPr>
            <a:spLocks noGrp="1"/>
          </p:cNvSpPr>
          <p:nvPr>
            <p:ph type="body" sz="quarter" idx="14" hasCustomPrompt="1"/>
          </p:nvPr>
        </p:nvSpPr>
        <p:spPr bwMode="gray">
          <a:xfrm>
            <a:off x="407988" y="5229304"/>
            <a:ext cx="11376026" cy="936000"/>
          </a:xfrm>
        </p:spPr>
        <p:txBody>
          <a:bodyPr/>
          <a:lstStyle>
            <a:lvl1pPr marL="0" indent="0" algn="ctr">
              <a:buFontTx/>
              <a:buNone/>
              <a:defRPr sz="1600">
                <a:solidFill>
                  <a:schemeClr val="tx1"/>
                </a:solidFill>
              </a:defRPr>
            </a:lvl1pPr>
            <a:lvl2pPr marL="0" indent="0" algn="ctr">
              <a:buFontTx/>
              <a:buNone/>
              <a:defRPr>
                <a:solidFill>
                  <a:schemeClr val="tx1"/>
                </a:solidFill>
              </a:defRPr>
            </a:lvl2pPr>
            <a:lvl3pPr marL="0" indent="0" algn="ctr">
              <a:buFontTx/>
              <a:buNone/>
              <a:defRPr>
                <a:solidFill>
                  <a:schemeClr val="tx1"/>
                </a:solidFill>
              </a:defRPr>
            </a:lvl3pPr>
            <a:lvl4pPr marL="0" indent="0" algn="ctr">
              <a:buFontTx/>
              <a:buNone/>
              <a:defRPr>
                <a:solidFill>
                  <a:schemeClr val="tx1"/>
                </a:solidFill>
              </a:defRPr>
            </a:lvl4pPr>
            <a:lvl5pPr marL="0" indent="0" algn="ctr">
              <a:buFontTx/>
              <a:buNone/>
              <a:defRPr>
                <a:solidFill>
                  <a:schemeClr val="tx1"/>
                </a:solidFill>
              </a:defRPr>
            </a:lvl5pPr>
            <a:lvl6pPr marL="0" indent="0" algn="ctr">
              <a:buFontTx/>
              <a:buNone/>
              <a:defRPr>
                <a:solidFill>
                  <a:schemeClr val="tx1"/>
                </a:solidFill>
              </a:defRPr>
            </a:lvl6pPr>
            <a:lvl7pPr marL="0" indent="0" algn="ctr">
              <a:buFontTx/>
              <a:buNone/>
              <a:defRPr>
                <a:solidFill>
                  <a:schemeClr val="tx1"/>
                </a:solidFill>
              </a:defRPr>
            </a:lvl7pPr>
            <a:lvl8pPr marL="0" indent="0" algn="ctr">
              <a:buFontTx/>
              <a:buNone/>
              <a:defRPr>
                <a:solidFill>
                  <a:schemeClr val="tx1"/>
                </a:solidFill>
              </a:defRPr>
            </a:lvl8pPr>
            <a:lvl9pPr marL="0" indent="0" algn="ctr">
              <a:buFontTx/>
              <a:buNone/>
              <a:defRPr>
                <a:solidFill>
                  <a:schemeClr val="tx1"/>
                </a:solidFill>
              </a:defRPr>
            </a:lvl9pPr>
          </a:lstStyle>
          <a:p>
            <a:pPr lvl="0"/>
            <a:r>
              <a:rPr lang="en-US"/>
              <a:t>Add First Name Surname</a:t>
            </a:r>
          </a:p>
        </p:txBody>
      </p:sp>
      <p:sp>
        <p:nvSpPr>
          <p:cNvPr id="7" name="Textplatzhalter 6">
            <a:extLst>
              <a:ext uri="{FF2B5EF4-FFF2-40B4-BE49-F238E27FC236}">
                <a16:creationId xmlns:a16="http://schemas.microsoft.com/office/drawing/2014/main" id="{59B825A7-CC36-4592-BA09-A6FA6C29D838}"/>
              </a:ext>
            </a:extLst>
          </p:cNvPr>
          <p:cNvSpPr>
            <a:spLocks noGrp="1"/>
          </p:cNvSpPr>
          <p:nvPr>
            <p:ph type="body" sz="quarter" idx="15" hasCustomPrompt="1"/>
          </p:nvPr>
        </p:nvSpPr>
        <p:spPr bwMode="gray">
          <a:xfrm>
            <a:off x="5485638" y="4905164"/>
            <a:ext cx="1220724" cy="121625"/>
          </a:xfrm>
          <a:prstGeom prst="roundRect">
            <a:avLst>
              <a:gd name="adj" fmla="val 50000"/>
            </a:avLst>
          </a:prstGeom>
          <a:solidFill>
            <a:schemeClr val="tx2"/>
          </a:solid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15" name="Textplatzhalter 14">
            <a:extLst>
              <a:ext uri="{FF2B5EF4-FFF2-40B4-BE49-F238E27FC236}">
                <a16:creationId xmlns:a16="http://schemas.microsoft.com/office/drawing/2014/main" id="{B32F85A3-5987-4B8E-93E2-96D91C5A6CB6}"/>
              </a:ext>
            </a:extLst>
          </p:cNvPr>
          <p:cNvSpPr>
            <a:spLocks noGrp="1" noChangeAspect="1"/>
          </p:cNvSpPr>
          <p:nvPr>
            <p:ph type="body" sz="quarter" idx="19" hasCustomPrompt="1"/>
          </p:nvPr>
        </p:nvSpPr>
        <p:spPr bwMode="gray">
          <a:xfrm>
            <a:off x="9552384" y="3939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544345484"/>
      </p:ext>
    </p:extLst>
  </p:cSld>
  <p:clrMapOvr>
    <a:masterClrMapping/>
  </p:clrMapOvr>
  <p:extLst>
    <p:ext uri="{DCECCB84-F9BA-43D5-87BE-67443E8EF086}">
      <p15:sldGuideLst xmlns:p15="http://schemas.microsoft.com/office/powerpoint/2012/main">
        <p15:guide id="1" orient="horz" pos="27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Quote (picture, dark)">
    <p:bg>
      <p:bgPr>
        <a:solidFill>
          <a:schemeClr val="tx1">
            <a:alpha val="84000"/>
          </a:schemeClr>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6F43D422-F336-4C99-85F7-CE4485E63468}"/>
              </a:ext>
            </a:extLst>
          </p:cNvPr>
          <p:cNvSpPr>
            <a:spLocks noGrp="1"/>
          </p:cNvSpPr>
          <p:nvPr>
            <p:ph type="pic" sz="quarter" idx="17" hasCustomPrompt="1"/>
          </p:nvPr>
        </p:nvSpPr>
        <p:spPr bwMode="gray">
          <a:xfrm>
            <a:off x="0" y="0"/>
            <a:ext cx="12192000" cy="6858000"/>
          </a:xfrm>
          <a:noFill/>
        </p:spPr>
        <p:txBody>
          <a:bodyPr bIns="1584000" anchor="ctr"/>
          <a:lstStyle>
            <a:lvl1pPr algn="ctr">
              <a:defRPr>
                <a:solidFill>
                  <a:schemeClr val="bg1"/>
                </a:solidFill>
              </a:defRPr>
            </a:lvl1pPr>
          </a:lstStyle>
          <a:p>
            <a:r>
              <a:rPr lang="en-US"/>
              <a:t>Add image by clicking icon</a:t>
            </a:r>
          </a:p>
        </p:txBody>
      </p:sp>
      <p:sp>
        <p:nvSpPr>
          <p:cNvPr id="2" name="Titel 1">
            <a:extLst>
              <a:ext uri="{FF2B5EF4-FFF2-40B4-BE49-F238E27FC236}">
                <a16:creationId xmlns:a16="http://schemas.microsoft.com/office/drawing/2014/main" id="{D80E10FB-DB28-4159-ABFD-2E84010A9BC2}"/>
              </a:ext>
            </a:extLst>
          </p:cNvPr>
          <p:cNvSpPr>
            <a:spLocks noGrp="1"/>
          </p:cNvSpPr>
          <p:nvPr>
            <p:ph type="title" hasCustomPrompt="1"/>
          </p:nvPr>
        </p:nvSpPr>
        <p:spPr bwMode="gray">
          <a:xfrm>
            <a:off x="407988" y="3501008"/>
            <a:ext cx="11376025" cy="936000"/>
          </a:xfrm>
          <a:noFill/>
        </p:spPr>
        <p:txBody>
          <a:bodyPr lIns="0" tIns="0" rIns="0" bIns="0" anchor="b"/>
          <a:lstStyle>
            <a:lvl1pPr algn="ctr">
              <a:defRPr sz="6000">
                <a:solidFill>
                  <a:schemeClr val="bg1"/>
                </a:solidFill>
              </a:defRPr>
            </a:lvl1pPr>
          </a:lstStyle>
          <a:p>
            <a:r>
              <a:rPr lang="en-US"/>
              <a:t>Add a quote</a:t>
            </a:r>
          </a:p>
        </p:txBody>
      </p:sp>
      <p:sp>
        <p:nvSpPr>
          <p:cNvPr id="9" name="Textplatzhalter 8">
            <a:extLst>
              <a:ext uri="{FF2B5EF4-FFF2-40B4-BE49-F238E27FC236}">
                <a16:creationId xmlns:a16="http://schemas.microsoft.com/office/drawing/2014/main" id="{519DF05F-72AD-4B24-A27F-095169952370}"/>
              </a:ext>
            </a:extLst>
          </p:cNvPr>
          <p:cNvSpPr>
            <a:spLocks noGrp="1"/>
          </p:cNvSpPr>
          <p:nvPr>
            <p:ph type="body" sz="quarter" idx="14" hasCustomPrompt="1"/>
          </p:nvPr>
        </p:nvSpPr>
        <p:spPr bwMode="gray">
          <a:xfrm>
            <a:off x="407988" y="5229304"/>
            <a:ext cx="11376026" cy="936000"/>
          </a:xfrm>
        </p:spPr>
        <p:txBody>
          <a:bodyPr/>
          <a:lstStyle>
            <a:lvl1pPr marL="0" indent="0" algn="ctr">
              <a:buFontTx/>
              <a:buNone/>
              <a:defRPr sz="1600">
                <a:solidFill>
                  <a:schemeClr val="bg1"/>
                </a:solidFill>
              </a:defRPr>
            </a:lvl1pPr>
            <a:lvl2pPr marL="0" indent="0" algn="ctr">
              <a:buFontTx/>
              <a:buNone/>
              <a:defRPr>
                <a:solidFill>
                  <a:schemeClr val="bg1"/>
                </a:solidFill>
              </a:defRPr>
            </a:lvl2pPr>
            <a:lvl3pPr marL="0" indent="0" algn="ctr">
              <a:buFontTx/>
              <a:buNone/>
              <a:defRPr>
                <a:solidFill>
                  <a:schemeClr val="bg1"/>
                </a:solidFill>
              </a:defRPr>
            </a:lvl3pPr>
            <a:lvl4pPr marL="0" indent="0" algn="ctr">
              <a:buFontTx/>
              <a:buNone/>
              <a:defRPr>
                <a:solidFill>
                  <a:schemeClr val="bg1"/>
                </a:solidFill>
              </a:defRPr>
            </a:lvl4pPr>
            <a:lvl5pPr marL="0" indent="0" algn="ctr">
              <a:buFontTx/>
              <a:buNone/>
              <a:defRPr>
                <a:solidFill>
                  <a:schemeClr val="bg1"/>
                </a:solidFill>
              </a:defRPr>
            </a:lvl5pPr>
            <a:lvl6pPr marL="0" indent="0" algn="ctr">
              <a:buFontTx/>
              <a:buNone/>
              <a:defRPr>
                <a:solidFill>
                  <a:schemeClr val="bg1"/>
                </a:solidFill>
              </a:defRPr>
            </a:lvl6pPr>
            <a:lvl7pPr marL="0" indent="0" algn="ctr">
              <a:buFontTx/>
              <a:buNone/>
              <a:defRPr>
                <a:solidFill>
                  <a:schemeClr val="bg1"/>
                </a:solidFill>
              </a:defRPr>
            </a:lvl7pPr>
            <a:lvl8pPr marL="0" indent="0" algn="ctr">
              <a:buFontTx/>
              <a:buNone/>
              <a:defRPr>
                <a:solidFill>
                  <a:schemeClr val="bg1"/>
                </a:solidFill>
              </a:defRPr>
            </a:lvl8pPr>
            <a:lvl9pPr marL="0" indent="0" algn="ctr">
              <a:buFontTx/>
              <a:buNone/>
              <a:defRPr>
                <a:solidFill>
                  <a:schemeClr val="bg1"/>
                </a:solidFill>
              </a:defRPr>
            </a:lvl9pPr>
          </a:lstStyle>
          <a:p>
            <a:pPr lvl="0"/>
            <a:r>
              <a:rPr lang="en-US"/>
              <a:t>Add First Name Surname</a:t>
            </a:r>
          </a:p>
        </p:txBody>
      </p:sp>
      <p:sp>
        <p:nvSpPr>
          <p:cNvPr id="7" name="Textplatzhalter 6">
            <a:extLst>
              <a:ext uri="{FF2B5EF4-FFF2-40B4-BE49-F238E27FC236}">
                <a16:creationId xmlns:a16="http://schemas.microsoft.com/office/drawing/2014/main" id="{59B825A7-CC36-4592-BA09-A6FA6C29D838}"/>
              </a:ext>
            </a:extLst>
          </p:cNvPr>
          <p:cNvSpPr>
            <a:spLocks noGrp="1"/>
          </p:cNvSpPr>
          <p:nvPr>
            <p:ph type="body" sz="quarter" idx="15" hasCustomPrompt="1"/>
          </p:nvPr>
        </p:nvSpPr>
        <p:spPr bwMode="gray">
          <a:xfrm>
            <a:off x="5485638" y="4905164"/>
            <a:ext cx="1220724" cy="121625"/>
          </a:xfrm>
          <a:prstGeom prst="roundRect">
            <a:avLst>
              <a:gd name="adj" fmla="val 50000"/>
            </a:avLst>
          </a:prstGeom>
          <a:solidFill>
            <a:schemeClr val="tx2"/>
          </a:solid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15" name="Textplatzhalter 14">
            <a:extLst>
              <a:ext uri="{FF2B5EF4-FFF2-40B4-BE49-F238E27FC236}">
                <a16:creationId xmlns:a16="http://schemas.microsoft.com/office/drawing/2014/main" id="{B32F85A3-5987-4B8E-93E2-96D91C5A6CB6}"/>
              </a:ext>
            </a:extLst>
          </p:cNvPr>
          <p:cNvSpPr>
            <a:spLocks noGrp="1" noChangeAspect="1"/>
          </p:cNvSpPr>
          <p:nvPr>
            <p:ph type="body" sz="quarter" idx="19" hasCustomPrompt="1"/>
          </p:nvPr>
        </p:nvSpPr>
        <p:spPr bwMode="gray">
          <a:xfrm>
            <a:off x="9552384" y="3939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95786979"/>
      </p:ext>
    </p:extLst>
  </p:cSld>
  <p:clrMapOvr>
    <a:masterClrMapping/>
  </p:clrMapOvr>
  <p:extLst>
    <p:ext uri="{DCECCB84-F9BA-43D5-87BE-67443E8EF086}">
      <p15:sldGuideLst xmlns:p15="http://schemas.microsoft.com/office/powerpoint/2012/main">
        <p15:guide id="1" orient="horz" pos="270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Quote (teal)">
    <p:bg>
      <p:bgPr>
        <a:solidFill>
          <a:schemeClr val="bg2"/>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9E108C8-BC3F-4513-ADDF-05974173B3AA}"/>
              </a:ext>
            </a:extLst>
          </p:cNvPr>
          <p:cNvSpPr/>
          <p:nvPr userDrawn="1"/>
        </p:nvSpPr>
        <p:spPr bwMode="gray">
          <a:xfrm>
            <a:off x="9336360" y="260648"/>
            <a:ext cx="2664296"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2"/>
              </a:buClr>
              <a:buFont typeface="DB Sans" panose="020B0502050202020204" pitchFamily="34" charset="0"/>
              <a:buChar char="‒"/>
            </a:pPr>
            <a:endParaRPr lang="en-US" sz="1600" err="1">
              <a:solidFill>
                <a:schemeClr val="tx1"/>
              </a:solidFill>
            </a:endParaRPr>
          </a:p>
        </p:txBody>
      </p:sp>
      <p:sp>
        <p:nvSpPr>
          <p:cNvPr id="2" name="Titel 1">
            <a:extLst>
              <a:ext uri="{FF2B5EF4-FFF2-40B4-BE49-F238E27FC236}">
                <a16:creationId xmlns:a16="http://schemas.microsoft.com/office/drawing/2014/main" id="{D80E10FB-DB28-4159-ABFD-2E84010A9BC2}"/>
              </a:ext>
            </a:extLst>
          </p:cNvPr>
          <p:cNvSpPr>
            <a:spLocks noGrp="1"/>
          </p:cNvSpPr>
          <p:nvPr>
            <p:ph type="title" hasCustomPrompt="1"/>
          </p:nvPr>
        </p:nvSpPr>
        <p:spPr bwMode="gray">
          <a:xfrm>
            <a:off x="407988" y="3501008"/>
            <a:ext cx="11376025" cy="936000"/>
          </a:xfrm>
          <a:noFill/>
        </p:spPr>
        <p:txBody>
          <a:bodyPr lIns="0" tIns="0" rIns="0" bIns="0" anchor="b"/>
          <a:lstStyle>
            <a:lvl1pPr algn="ctr">
              <a:defRPr sz="6000">
                <a:solidFill>
                  <a:schemeClr val="bg1"/>
                </a:solidFill>
              </a:defRPr>
            </a:lvl1pPr>
          </a:lstStyle>
          <a:p>
            <a:r>
              <a:rPr lang="en-US"/>
              <a:t>Add a quote</a:t>
            </a:r>
          </a:p>
        </p:txBody>
      </p:sp>
      <p:sp>
        <p:nvSpPr>
          <p:cNvPr id="9" name="Textplatzhalter 8">
            <a:extLst>
              <a:ext uri="{FF2B5EF4-FFF2-40B4-BE49-F238E27FC236}">
                <a16:creationId xmlns:a16="http://schemas.microsoft.com/office/drawing/2014/main" id="{519DF05F-72AD-4B24-A27F-095169952370}"/>
              </a:ext>
            </a:extLst>
          </p:cNvPr>
          <p:cNvSpPr>
            <a:spLocks noGrp="1"/>
          </p:cNvSpPr>
          <p:nvPr>
            <p:ph type="body" sz="quarter" idx="14" hasCustomPrompt="1"/>
          </p:nvPr>
        </p:nvSpPr>
        <p:spPr bwMode="gray">
          <a:xfrm>
            <a:off x="407988" y="5229304"/>
            <a:ext cx="11376026" cy="936000"/>
          </a:xfrm>
        </p:spPr>
        <p:txBody>
          <a:bodyPr/>
          <a:lstStyle>
            <a:lvl1pPr marL="0" indent="0" algn="ctr">
              <a:buFontTx/>
              <a:buNone/>
              <a:defRPr sz="1600">
                <a:solidFill>
                  <a:schemeClr val="bg1"/>
                </a:solidFill>
              </a:defRPr>
            </a:lvl1pPr>
            <a:lvl2pPr marL="0" indent="0" algn="ctr">
              <a:buFontTx/>
              <a:buNone/>
              <a:defRPr>
                <a:solidFill>
                  <a:schemeClr val="bg1"/>
                </a:solidFill>
              </a:defRPr>
            </a:lvl2pPr>
            <a:lvl3pPr marL="0" indent="0" algn="ctr">
              <a:buFontTx/>
              <a:buNone/>
              <a:defRPr>
                <a:solidFill>
                  <a:schemeClr val="bg1"/>
                </a:solidFill>
              </a:defRPr>
            </a:lvl3pPr>
            <a:lvl4pPr marL="0" indent="0" algn="ctr">
              <a:buFontTx/>
              <a:buNone/>
              <a:defRPr>
                <a:solidFill>
                  <a:schemeClr val="bg1"/>
                </a:solidFill>
              </a:defRPr>
            </a:lvl4pPr>
            <a:lvl5pPr marL="0" indent="0" algn="ctr">
              <a:buFontTx/>
              <a:buNone/>
              <a:defRPr>
                <a:solidFill>
                  <a:schemeClr val="bg1"/>
                </a:solidFill>
              </a:defRPr>
            </a:lvl5pPr>
            <a:lvl6pPr marL="0" indent="0" algn="ctr">
              <a:buFontTx/>
              <a:buNone/>
              <a:defRPr>
                <a:solidFill>
                  <a:schemeClr val="bg1"/>
                </a:solidFill>
              </a:defRPr>
            </a:lvl6pPr>
            <a:lvl7pPr marL="0" indent="0" algn="ctr">
              <a:buFontTx/>
              <a:buNone/>
              <a:defRPr>
                <a:solidFill>
                  <a:schemeClr val="bg1"/>
                </a:solidFill>
              </a:defRPr>
            </a:lvl7pPr>
            <a:lvl8pPr marL="0" indent="0" algn="ctr">
              <a:buFontTx/>
              <a:buNone/>
              <a:defRPr>
                <a:solidFill>
                  <a:schemeClr val="bg1"/>
                </a:solidFill>
              </a:defRPr>
            </a:lvl8pPr>
            <a:lvl9pPr marL="0" indent="0" algn="ctr">
              <a:buFontTx/>
              <a:buNone/>
              <a:defRPr>
                <a:solidFill>
                  <a:schemeClr val="bg1"/>
                </a:solidFill>
              </a:defRPr>
            </a:lvl9pPr>
          </a:lstStyle>
          <a:p>
            <a:pPr lvl="0"/>
            <a:r>
              <a:rPr lang="en-US"/>
              <a:t>Add First Name Surname</a:t>
            </a:r>
          </a:p>
        </p:txBody>
      </p:sp>
      <p:sp>
        <p:nvSpPr>
          <p:cNvPr id="7" name="Textplatzhalter 6">
            <a:extLst>
              <a:ext uri="{FF2B5EF4-FFF2-40B4-BE49-F238E27FC236}">
                <a16:creationId xmlns:a16="http://schemas.microsoft.com/office/drawing/2014/main" id="{59B825A7-CC36-4592-BA09-A6FA6C29D838}"/>
              </a:ext>
            </a:extLst>
          </p:cNvPr>
          <p:cNvSpPr>
            <a:spLocks noGrp="1"/>
          </p:cNvSpPr>
          <p:nvPr>
            <p:ph type="body" sz="quarter" idx="15" hasCustomPrompt="1"/>
          </p:nvPr>
        </p:nvSpPr>
        <p:spPr bwMode="gray">
          <a:xfrm>
            <a:off x="5485638" y="4905164"/>
            <a:ext cx="1220724" cy="121625"/>
          </a:xfrm>
          <a:prstGeom prst="roundRect">
            <a:avLst>
              <a:gd name="adj" fmla="val 50000"/>
            </a:avLst>
          </a:prstGeom>
          <a:solidFill>
            <a:schemeClr val="tx2"/>
          </a:solid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pic>
        <p:nvPicPr>
          <p:cNvPr id="11" name="LOGO_SVG">
            <a:extLst>
              <a:ext uri="{FF2B5EF4-FFF2-40B4-BE49-F238E27FC236}">
                <a16:creationId xmlns:a16="http://schemas.microsoft.com/office/drawing/2014/main" id="{57FBE738-C17C-4347-8EFE-1613620FBC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bwMode="gray">
          <a:xfrm>
            <a:off x="9552384" y="392704"/>
            <a:ext cx="2232000" cy="372000"/>
          </a:xfrm>
          <a:prstGeom prst="rect">
            <a:avLst/>
          </a:prstGeom>
        </p:spPr>
      </p:pic>
    </p:spTree>
    <p:extLst>
      <p:ext uri="{BB962C8B-B14F-4D97-AF65-F5344CB8AC3E}">
        <p14:creationId xmlns:p14="http://schemas.microsoft.com/office/powerpoint/2010/main" val="713079261"/>
      </p:ext>
    </p:extLst>
  </p:cSld>
  <p:clrMapOvr>
    <a:masterClrMapping/>
  </p:clrMapOvr>
  <p:extLst>
    <p:ext uri="{DCECCB84-F9BA-43D5-87BE-67443E8EF086}">
      <p15:sldGuideLst xmlns:p15="http://schemas.microsoft.com/office/powerpoint/2012/main">
        <p15:guide id="1" orient="horz" pos="27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dark)">
    <p:bg>
      <p:bgPr>
        <a:solidFill>
          <a:schemeClr val="tx1">
            <a:alpha val="84000"/>
          </a:schemeClr>
        </a:solidFill>
        <a:effectLst/>
      </p:bgPr>
    </p:bg>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AA98A793-6334-4A93-A832-55E4A93AE29D}"/>
              </a:ext>
            </a:extLst>
          </p:cNvPr>
          <p:cNvSpPr>
            <a:spLocks noGrp="1"/>
          </p:cNvSpPr>
          <p:nvPr>
            <p:ph type="pic" sz="quarter" idx="15" hasCustomPrompt="1"/>
          </p:nvPr>
        </p:nvSpPr>
        <p:spPr bwMode="gray">
          <a:xfrm>
            <a:off x="-1" y="0"/>
            <a:ext cx="12192001" cy="6858000"/>
          </a:xfrm>
          <a:noFill/>
        </p:spPr>
        <p:txBody>
          <a:bodyPr bIns="1584000" anchor="ctr"/>
          <a:lstStyle>
            <a:lvl1pPr marL="0" indent="0" algn="ctr">
              <a:buNone/>
              <a:defRPr>
                <a:solidFill>
                  <a:schemeClr val="bg1"/>
                </a:solidFill>
              </a:defRPr>
            </a:lvl1pPr>
          </a:lstStyle>
          <a:p>
            <a:r>
              <a:rPr lang="en-US"/>
              <a:t>Add image by clicking icon</a:t>
            </a:r>
          </a:p>
        </p:txBody>
      </p:sp>
      <p:sp>
        <p:nvSpPr>
          <p:cNvPr id="2" name="Titel 1">
            <a:extLst>
              <a:ext uri="{FF2B5EF4-FFF2-40B4-BE49-F238E27FC236}">
                <a16:creationId xmlns:a16="http://schemas.microsoft.com/office/drawing/2014/main" id="{A246A6EC-3E05-4D6A-90AC-32BADE329B9C}"/>
              </a:ext>
            </a:extLst>
          </p:cNvPr>
          <p:cNvSpPr>
            <a:spLocks noGrp="1"/>
          </p:cNvSpPr>
          <p:nvPr>
            <p:ph type="ctrTitle" hasCustomPrompt="1"/>
          </p:nvPr>
        </p:nvSpPr>
        <p:spPr bwMode="gray">
          <a:xfrm>
            <a:off x="551384" y="2204864"/>
            <a:ext cx="11232000" cy="2160240"/>
          </a:xfrm>
        </p:spPr>
        <p:txBody>
          <a:bodyPr anchor="b"/>
          <a:lstStyle>
            <a:lvl1pPr algn="l">
              <a:defRPr sz="4800">
                <a:solidFill>
                  <a:schemeClr val="bg1"/>
                </a:solidFill>
              </a:defRPr>
            </a:lvl1pPr>
          </a:lstStyle>
          <a:p>
            <a:r>
              <a:rPr lang="en-US"/>
              <a:t>Add title</a:t>
            </a:r>
          </a:p>
        </p:txBody>
      </p:sp>
      <p:sp>
        <p:nvSpPr>
          <p:cNvPr id="12" name="Textplatzhalter 6">
            <a:extLst>
              <a:ext uri="{FF2B5EF4-FFF2-40B4-BE49-F238E27FC236}">
                <a16:creationId xmlns:a16="http://schemas.microsoft.com/office/drawing/2014/main" id="{F6F306AD-528B-44F2-97F6-C1072B0EEA69}"/>
              </a:ext>
            </a:extLst>
          </p:cNvPr>
          <p:cNvSpPr>
            <a:spLocks noGrp="1"/>
          </p:cNvSpPr>
          <p:nvPr>
            <p:ph type="body" sz="quarter" idx="12" hasCustomPrompt="1"/>
          </p:nvPr>
        </p:nvSpPr>
        <p:spPr bwMode="gray">
          <a:xfrm>
            <a:off x="550800" y="5467612"/>
            <a:ext cx="1220724" cy="121625"/>
          </a:xfrm>
          <a:prstGeom prst="roundRect">
            <a:avLst>
              <a:gd name="adj" fmla="val 50000"/>
            </a:avLst>
          </a:prstGeom>
          <a:solidFill>
            <a:schemeClr val="tx2"/>
          </a:solidFill>
        </p:spPr>
        <p:txBody>
          <a:bodyPr/>
          <a:lstStyle>
            <a:lvl1pPr marL="0" indent="0">
              <a:buNone/>
              <a:defRPr sz="800">
                <a:solidFill>
                  <a:schemeClr val="bg1"/>
                </a:solidFill>
              </a:defRPr>
            </a:lvl1pPr>
            <a:lvl2pPr marL="271463" indent="0">
              <a:buNone/>
              <a:defRPr/>
            </a:lvl2pPr>
          </a:lstStyle>
          <a:p>
            <a:pPr lvl="0"/>
            <a:r>
              <a:rPr lang="en-US"/>
              <a:t> </a:t>
            </a:r>
          </a:p>
        </p:txBody>
      </p:sp>
      <p:sp>
        <p:nvSpPr>
          <p:cNvPr id="3" name="Untertitel 2">
            <a:extLst>
              <a:ext uri="{FF2B5EF4-FFF2-40B4-BE49-F238E27FC236}">
                <a16:creationId xmlns:a16="http://schemas.microsoft.com/office/drawing/2014/main" id="{D9B9821B-D7E4-454E-A8E2-C60C1507FD10}"/>
              </a:ext>
            </a:extLst>
          </p:cNvPr>
          <p:cNvSpPr>
            <a:spLocks noGrp="1"/>
          </p:cNvSpPr>
          <p:nvPr>
            <p:ph type="subTitle" idx="1" hasCustomPrompt="1"/>
          </p:nvPr>
        </p:nvSpPr>
        <p:spPr bwMode="gray">
          <a:xfrm>
            <a:off x="551384" y="4366800"/>
            <a:ext cx="11232000" cy="648000"/>
          </a:xfrm>
        </p:spPr>
        <p:txBody>
          <a:bodyPr/>
          <a:lstStyle>
            <a:lvl1pPr marL="0" indent="0" algn="l">
              <a:buNone/>
              <a:defRPr sz="3200">
                <a:solidFill>
                  <a:schemeClr val="bg1"/>
                </a:solidFill>
                <a:latin typeface="DB Head Light" panose="02020500000000000000" pitchFamily="18" charset="0"/>
              </a:defRPr>
            </a:lvl1pPr>
            <a:lvl2pPr marL="0" indent="0" algn="l">
              <a:buNone/>
              <a:defRPr sz="3200">
                <a:solidFill>
                  <a:schemeClr val="bg1"/>
                </a:solidFill>
                <a:latin typeface="DB Head Light" panose="02020500000000000000" pitchFamily="18" charset="0"/>
              </a:defRPr>
            </a:lvl2pPr>
            <a:lvl3pPr marL="0" indent="0" algn="l">
              <a:buNone/>
              <a:defRPr sz="3200">
                <a:solidFill>
                  <a:schemeClr val="bg1"/>
                </a:solidFill>
                <a:latin typeface="DB Head Light" panose="02020500000000000000" pitchFamily="18" charset="0"/>
              </a:defRPr>
            </a:lvl3pPr>
            <a:lvl4pPr marL="0" indent="0" algn="l">
              <a:buNone/>
              <a:defRPr sz="3200">
                <a:solidFill>
                  <a:schemeClr val="bg1"/>
                </a:solidFill>
                <a:latin typeface="DB Head Light" panose="02020500000000000000" pitchFamily="18" charset="0"/>
              </a:defRPr>
            </a:lvl4pPr>
            <a:lvl5pPr marL="0" indent="0" algn="l">
              <a:buNone/>
              <a:defRPr sz="3200">
                <a:solidFill>
                  <a:schemeClr val="bg1"/>
                </a:solidFill>
                <a:latin typeface="DB Head Light" panose="02020500000000000000" pitchFamily="18" charset="0"/>
              </a:defRPr>
            </a:lvl5pPr>
            <a:lvl6pPr marL="0" indent="0" algn="l">
              <a:buNone/>
              <a:defRPr sz="3200">
                <a:solidFill>
                  <a:schemeClr val="bg1"/>
                </a:solidFill>
                <a:latin typeface="DB Head Light" panose="02020500000000000000" pitchFamily="18" charset="0"/>
              </a:defRPr>
            </a:lvl6pPr>
            <a:lvl7pPr marL="0" indent="0" algn="l">
              <a:buNone/>
              <a:defRPr sz="3200">
                <a:solidFill>
                  <a:schemeClr val="bg1"/>
                </a:solidFill>
                <a:latin typeface="DB Head Light" panose="02020500000000000000" pitchFamily="18" charset="0"/>
              </a:defRPr>
            </a:lvl7pPr>
            <a:lvl8pPr marL="0" indent="0" algn="l">
              <a:buNone/>
              <a:defRPr sz="3200">
                <a:solidFill>
                  <a:schemeClr val="bg1"/>
                </a:solidFill>
                <a:latin typeface="DB Head Light" panose="02020500000000000000" pitchFamily="18" charset="0"/>
              </a:defRPr>
            </a:lvl8pPr>
            <a:lvl9pPr marL="0" indent="0" algn="l">
              <a:buNone/>
              <a:defRPr sz="3200">
                <a:solidFill>
                  <a:schemeClr val="bg1"/>
                </a:solidFill>
                <a:latin typeface="DB Head Light" panose="02020500000000000000" pitchFamily="18" charset="0"/>
              </a:defRPr>
            </a:lvl9pPr>
          </a:lstStyle>
          <a:p>
            <a:r>
              <a:rPr lang="en-US"/>
              <a:t>Add subtitle</a:t>
            </a:r>
          </a:p>
        </p:txBody>
      </p:sp>
      <p:sp>
        <p:nvSpPr>
          <p:cNvPr id="10" name="Textplatzhalter 9">
            <a:extLst>
              <a:ext uri="{FF2B5EF4-FFF2-40B4-BE49-F238E27FC236}">
                <a16:creationId xmlns:a16="http://schemas.microsoft.com/office/drawing/2014/main" id="{A27B272F-0A02-4556-8035-1AFBA7037082}"/>
              </a:ext>
            </a:extLst>
          </p:cNvPr>
          <p:cNvSpPr>
            <a:spLocks noGrp="1"/>
          </p:cNvSpPr>
          <p:nvPr>
            <p:ph type="body" sz="quarter" idx="10" hasCustomPrompt="1"/>
          </p:nvPr>
        </p:nvSpPr>
        <p:spPr bwMode="gray">
          <a:xfrm>
            <a:off x="551384" y="5949320"/>
            <a:ext cx="11232000" cy="360000"/>
          </a:xfrm>
        </p:spPr>
        <p:txBody>
          <a:bodyPr/>
          <a:lstStyle>
            <a:lvl1pPr marL="0" indent="0">
              <a:buFontTx/>
              <a:buNone/>
              <a:defRPr>
                <a:solidFill>
                  <a:schemeClr val="bg1"/>
                </a:solidFill>
                <a:latin typeface="DB Head Light" panose="02020500000000000000" pitchFamily="18" charset="0"/>
              </a:defRPr>
            </a:lvl1pPr>
            <a:lvl2pPr marL="0" indent="0">
              <a:buFontTx/>
              <a:buNone/>
              <a:defRPr>
                <a:solidFill>
                  <a:schemeClr val="bg1"/>
                </a:solidFill>
                <a:latin typeface="DB Head Light" panose="02020500000000000000" pitchFamily="18" charset="0"/>
              </a:defRPr>
            </a:lvl2pPr>
            <a:lvl3pPr marL="0" indent="0">
              <a:buFontTx/>
              <a:buNone/>
              <a:defRPr>
                <a:solidFill>
                  <a:schemeClr val="bg1"/>
                </a:solidFill>
                <a:latin typeface="DB Head Light" panose="02020500000000000000" pitchFamily="18" charset="0"/>
              </a:defRPr>
            </a:lvl3pPr>
            <a:lvl4pPr marL="0" indent="0">
              <a:buFontTx/>
              <a:buNone/>
              <a:defRPr>
                <a:solidFill>
                  <a:schemeClr val="bg1"/>
                </a:solidFill>
                <a:latin typeface="DB Head Light" panose="02020500000000000000" pitchFamily="18" charset="0"/>
              </a:defRPr>
            </a:lvl4pPr>
            <a:lvl5pPr marL="0" indent="0">
              <a:buFontTx/>
              <a:buNone/>
              <a:defRPr>
                <a:solidFill>
                  <a:schemeClr val="bg1"/>
                </a:solidFill>
                <a:latin typeface="DB Head Light" panose="02020500000000000000" pitchFamily="18" charset="0"/>
              </a:defRPr>
            </a:lvl5pPr>
            <a:lvl6pPr marL="0" indent="0">
              <a:buFontTx/>
              <a:buNone/>
              <a:defRPr>
                <a:solidFill>
                  <a:schemeClr val="bg1"/>
                </a:solidFill>
                <a:latin typeface="DB Head Light" panose="02020500000000000000" pitchFamily="18" charset="0"/>
              </a:defRPr>
            </a:lvl6pPr>
            <a:lvl7pPr marL="0" indent="0">
              <a:buFontTx/>
              <a:buNone/>
              <a:defRPr>
                <a:solidFill>
                  <a:schemeClr val="bg1"/>
                </a:solidFill>
                <a:latin typeface="DB Head Light" panose="02020500000000000000" pitchFamily="18" charset="0"/>
              </a:defRPr>
            </a:lvl7pPr>
            <a:lvl8pPr marL="0" indent="0">
              <a:buFontTx/>
              <a:buNone/>
              <a:defRPr>
                <a:solidFill>
                  <a:schemeClr val="bg1"/>
                </a:solidFill>
                <a:latin typeface="DB Head Light" panose="02020500000000000000" pitchFamily="18" charset="0"/>
              </a:defRPr>
            </a:lvl8pPr>
            <a:lvl9pPr marL="0" indent="0">
              <a:buFontTx/>
              <a:buNone/>
              <a:defRPr>
                <a:solidFill>
                  <a:schemeClr val="bg1"/>
                </a:solidFill>
                <a:latin typeface="DB Head Light" panose="02020500000000000000" pitchFamily="18" charset="0"/>
              </a:defRPr>
            </a:lvl9pPr>
          </a:lstStyle>
          <a:p>
            <a:pPr lvl="0"/>
            <a:r>
              <a:rPr lang="en-US"/>
              <a:t>Add date | location</a:t>
            </a:r>
          </a:p>
        </p:txBody>
      </p:sp>
      <p:sp>
        <p:nvSpPr>
          <p:cNvPr id="5" name="Textplatzhalter 4">
            <a:extLst>
              <a:ext uri="{FF2B5EF4-FFF2-40B4-BE49-F238E27FC236}">
                <a16:creationId xmlns:a16="http://schemas.microsoft.com/office/drawing/2014/main" id="{C45C78CB-70F5-4BE5-AFC2-94616B5BDC7F}"/>
              </a:ext>
            </a:extLst>
          </p:cNvPr>
          <p:cNvSpPr>
            <a:spLocks noGrp="1"/>
          </p:cNvSpPr>
          <p:nvPr>
            <p:ph type="body" sz="quarter" idx="16" hasCustomPrompt="1"/>
          </p:nvPr>
        </p:nvSpPr>
        <p:spPr bwMode="gray">
          <a:xfrm>
            <a:off x="537132" y="519400"/>
            <a:ext cx="5040000" cy="838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2021119273"/>
      </p:ext>
    </p:extLst>
  </p:cSld>
  <p:clrMapOvr>
    <a:masterClrMapping/>
  </p:clrMapOvr>
  <p:extLst>
    <p:ext uri="{DCECCB84-F9BA-43D5-87BE-67443E8EF086}">
      <p15:sldGuideLst xmlns:p15="http://schemas.microsoft.com/office/powerpoint/2012/main">
        <p15:guide id="2" pos="34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nd slide (picture, bright)">
    <p:bg>
      <p:bgPr>
        <a:solidFill>
          <a:schemeClr val="bg1">
            <a:lumMod val="75000"/>
          </a:schemeClr>
        </a:solidFill>
        <a:effectLst/>
      </p:bgPr>
    </p:bg>
    <p:spTree>
      <p:nvGrpSpPr>
        <p:cNvPr id="1" name=""/>
        <p:cNvGrpSpPr/>
        <p:nvPr/>
      </p:nvGrpSpPr>
      <p:grpSpPr>
        <a:xfrm>
          <a:off x="0" y="0"/>
          <a:ext cx="0" cy="0"/>
          <a:chOff x="0" y="0"/>
          <a:chExt cx="0" cy="0"/>
        </a:xfrm>
      </p:grpSpPr>
      <p:sp>
        <p:nvSpPr>
          <p:cNvPr id="3" name="Bildplatzhalter 10">
            <a:extLst>
              <a:ext uri="{FF2B5EF4-FFF2-40B4-BE49-F238E27FC236}">
                <a16:creationId xmlns:a16="http://schemas.microsoft.com/office/drawing/2014/main" id="{88E6BB85-2CD9-4C46-9692-3B22C74A1300}"/>
              </a:ext>
            </a:extLst>
          </p:cNvPr>
          <p:cNvSpPr>
            <a:spLocks noGrp="1"/>
          </p:cNvSpPr>
          <p:nvPr>
            <p:ph type="pic" sz="quarter" idx="15" hasCustomPrompt="1"/>
          </p:nvPr>
        </p:nvSpPr>
        <p:spPr bwMode="gray">
          <a:xfrm>
            <a:off x="0" y="0"/>
            <a:ext cx="12192001" cy="6858000"/>
          </a:xfrm>
          <a:noFill/>
        </p:spPr>
        <p:txBody>
          <a:bodyPr bIns="1584000" anchor="ctr"/>
          <a:lstStyle>
            <a:lvl1pPr marL="0" indent="0" algn="ctr">
              <a:buNone/>
              <a:defRPr/>
            </a:lvl1pPr>
          </a:lstStyle>
          <a:p>
            <a:r>
              <a:rPr lang="en-US"/>
              <a:t>Add image by clicking icon</a:t>
            </a:r>
          </a:p>
        </p:txBody>
      </p:sp>
      <p:sp>
        <p:nvSpPr>
          <p:cNvPr id="2" name="Titel 1">
            <a:extLst>
              <a:ext uri="{FF2B5EF4-FFF2-40B4-BE49-F238E27FC236}">
                <a16:creationId xmlns:a16="http://schemas.microsoft.com/office/drawing/2014/main" id="{05B94DD2-B5F5-4C54-B070-51A7824E1609}"/>
              </a:ext>
            </a:extLst>
          </p:cNvPr>
          <p:cNvSpPr>
            <a:spLocks noGrp="1"/>
          </p:cNvSpPr>
          <p:nvPr>
            <p:ph type="title" hasCustomPrompt="1"/>
          </p:nvPr>
        </p:nvSpPr>
        <p:spPr bwMode="gray">
          <a:xfrm>
            <a:off x="407368" y="2565304"/>
            <a:ext cx="11376025" cy="3600000"/>
          </a:xfrm>
        </p:spPr>
        <p:txBody>
          <a:bodyPr/>
          <a:lstStyle>
            <a:lvl1pPr algn="ctr">
              <a:defRPr sz="8000">
                <a:solidFill>
                  <a:schemeClr val="tx1"/>
                </a:solidFill>
              </a:defRPr>
            </a:lvl1pPr>
          </a:lstStyle>
          <a:p>
            <a:r>
              <a:rPr lang="en-US"/>
              <a:t>Add final message</a:t>
            </a:r>
          </a:p>
        </p:txBody>
      </p:sp>
      <p:sp>
        <p:nvSpPr>
          <p:cNvPr id="7" name="Textplatzhalter 6">
            <a:extLst>
              <a:ext uri="{FF2B5EF4-FFF2-40B4-BE49-F238E27FC236}">
                <a16:creationId xmlns:a16="http://schemas.microsoft.com/office/drawing/2014/main" id="{AA59B8F7-C4C4-42AA-B502-5877D46A596B}"/>
              </a:ext>
            </a:extLst>
          </p:cNvPr>
          <p:cNvSpPr>
            <a:spLocks noGrp="1" noChangeAspect="1"/>
          </p:cNvSpPr>
          <p:nvPr>
            <p:ph type="body" sz="quarter" idx="16" hasCustomPrompt="1"/>
          </p:nvPr>
        </p:nvSpPr>
        <p:spPr bwMode="gray">
          <a:xfrm>
            <a:off x="9552384" y="3927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4" name="Fußzeilenplatzhalter 3">
            <a:extLst>
              <a:ext uri="{FF2B5EF4-FFF2-40B4-BE49-F238E27FC236}">
                <a16:creationId xmlns:a16="http://schemas.microsoft.com/office/drawing/2014/main" id="{E30AB38F-CFCF-4498-828D-1ECAA3CC0215}"/>
              </a:ext>
            </a:extLst>
          </p:cNvPr>
          <p:cNvSpPr>
            <a:spLocks noGrp="1"/>
          </p:cNvSpPr>
          <p:nvPr>
            <p:ph type="ftr" sz="quarter" idx="17"/>
          </p:nvPr>
        </p:nvSpPr>
        <p:spPr bwMode="gray"/>
        <p:txBody>
          <a:bodyPr/>
          <a:lstStyle/>
          <a:p>
            <a:r>
              <a:rPr lang="de-DE"/>
              <a:t>DB SCHENKER | Alan Wang | Jun 2024</a:t>
            </a:r>
            <a:endParaRPr lang="en-US"/>
          </a:p>
        </p:txBody>
      </p:sp>
      <p:sp>
        <p:nvSpPr>
          <p:cNvPr id="5" name="Foliennummernplatzhalter 4">
            <a:extLst>
              <a:ext uri="{FF2B5EF4-FFF2-40B4-BE49-F238E27FC236}">
                <a16:creationId xmlns:a16="http://schemas.microsoft.com/office/drawing/2014/main" id="{9A3F847F-B604-4BC2-8818-7F4B7CA3D8DC}"/>
              </a:ext>
            </a:extLst>
          </p:cNvPr>
          <p:cNvSpPr>
            <a:spLocks noGrp="1"/>
          </p:cNvSpPr>
          <p:nvPr>
            <p:ph type="sldNum" sz="quarter" idx="18"/>
          </p:nvPr>
        </p:nvSpPr>
        <p:spPr bwMode="gray"/>
        <p:txBody>
          <a:bodyPr/>
          <a:lstStyle/>
          <a:p>
            <a:fld id="{913D9F7D-0C28-4C21-AA99-7C67E34F632A}" type="slidenum">
              <a:rPr lang="en-US" smtClean="0"/>
              <a:pPr/>
              <a:t>‹#›</a:t>
            </a:fld>
            <a:endParaRPr lang="en-US"/>
          </a:p>
        </p:txBody>
      </p:sp>
    </p:spTree>
    <p:extLst>
      <p:ext uri="{BB962C8B-B14F-4D97-AF65-F5344CB8AC3E}">
        <p14:creationId xmlns:p14="http://schemas.microsoft.com/office/powerpoint/2010/main" val="32743925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 slide (picture, dark)">
    <p:bg>
      <p:bgPr>
        <a:solidFill>
          <a:schemeClr val="tx1">
            <a:alpha val="84000"/>
          </a:schemeClr>
        </a:solidFill>
        <a:effectLst/>
      </p:bgPr>
    </p:bg>
    <p:spTree>
      <p:nvGrpSpPr>
        <p:cNvPr id="1" name=""/>
        <p:cNvGrpSpPr/>
        <p:nvPr/>
      </p:nvGrpSpPr>
      <p:grpSpPr>
        <a:xfrm>
          <a:off x="0" y="0"/>
          <a:ext cx="0" cy="0"/>
          <a:chOff x="0" y="0"/>
          <a:chExt cx="0" cy="0"/>
        </a:xfrm>
      </p:grpSpPr>
      <p:sp>
        <p:nvSpPr>
          <p:cNvPr id="3" name="Bildplatzhalter 10">
            <a:extLst>
              <a:ext uri="{FF2B5EF4-FFF2-40B4-BE49-F238E27FC236}">
                <a16:creationId xmlns:a16="http://schemas.microsoft.com/office/drawing/2014/main" id="{88E6BB85-2CD9-4C46-9692-3B22C74A1300}"/>
              </a:ext>
            </a:extLst>
          </p:cNvPr>
          <p:cNvSpPr>
            <a:spLocks noGrp="1"/>
          </p:cNvSpPr>
          <p:nvPr>
            <p:ph type="pic" sz="quarter" idx="15" hasCustomPrompt="1"/>
          </p:nvPr>
        </p:nvSpPr>
        <p:spPr bwMode="gray">
          <a:xfrm>
            <a:off x="0" y="0"/>
            <a:ext cx="12192001" cy="6858000"/>
          </a:xfrm>
          <a:noFill/>
        </p:spPr>
        <p:txBody>
          <a:bodyPr bIns="1584000" anchor="ctr"/>
          <a:lstStyle>
            <a:lvl1pPr marL="0" indent="0" algn="ctr">
              <a:buNone/>
              <a:defRPr>
                <a:solidFill>
                  <a:schemeClr val="bg1"/>
                </a:solidFill>
              </a:defRPr>
            </a:lvl1pPr>
          </a:lstStyle>
          <a:p>
            <a:r>
              <a:rPr lang="en-US"/>
              <a:t>Add image by clicking icon</a:t>
            </a:r>
          </a:p>
        </p:txBody>
      </p:sp>
      <p:sp>
        <p:nvSpPr>
          <p:cNvPr id="2" name="Titel 1">
            <a:extLst>
              <a:ext uri="{FF2B5EF4-FFF2-40B4-BE49-F238E27FC236}">
                <a16:creationId xmlns:a16="http://schemas.microsoft.com/office/drawing/2014/main" id="{05B94DD2-B5F5-4C54-B070-51A7824E1609}"/>
              </a:ext>
            </a:extLst>
          </p:cNvPr>
          <p:cNvSpPr>
            <a:spLocks noGrp="1"/>
          </p:cNvSpPr>
          <p:nvPr>
            <p:ph type="title" hasCustomPrompt="1"/>
          </p:nvPr>
        </p:nvSpPr>
        <p:spPr bwMode="gray">
          <a:xfrm>
            <a:off x="407368" y="2565304"/>
            <a:ext cx="11376025" cy="3600000"/>
          </a:xfrm>
        </p:spPr>
        <p:txBody>
          <a:bodyPr/>
          <a:lstStyle>
            <a:lvl1pPr algn="ctr">
              <a:defRPr sz="8000">
                <a:solidFill>
                  <a:schemeClr val="bg1"/>
                </a:solidFill>
              </a:defRPr>
            </a:lvl1pPr>
          </a:lstStyle>
          <a:p>
            <a:r>
              <a:rPr lang="en-US"/>
              <a:t>Add final message</a:t>
            </a:r>
          </a:p>
        </p:txBody>
      </p:sp>
      <p:sp>
        <p:nvSpPr>
          <p:cNvPr id="7" name="Textplatzhalter 6">
            <a:extLst>
              <a:ext uri="{FF2B5EF4-FFF2-40B4-BE49-F238E27FC236}">
                <a16:creationId xmlns:a16="http://schemas.microsoft.com/office/drawing/2014/main" id="{AA59B8F7-C4C4-42AA-B502-5877D46A596B}"/>
              </a:ext>
            </a:extLst>
          </p:cNvPr>
          <p:cNvSpPr>
            <a:spLocks noGrp="1" noChangeAspect="1"/>
          </p:cNvSpPr>
          <p:nvPr>
            <p:ph type="body" sz="quarter" idx="16" hasCustomPrompt="1"/>
          </p:nvPr>
        </p:nvSpPr>
        <p:spPr bwMode="gray">
          <a:xfrm>
            <a:off x="9552384" y="392704"/>
            <a:ext cx="2232000" cy="370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
        <p:nvSpPr>
          <p:cNvPr id="4" name="Fußzeilenplatzhalter 3">
            <a:extLst>
              <a:ext uri="{FF2B5EF4-FFF2-40B4-BE49-F238E27FC236}">
                <a16:creationId xmlns:a16="http://schemas.microsoft.com/office/drawing/2014/main" id="{CAE2AC11-24BB-4D4A-BE2C-ACF54E7B1709}"/>
              </a:ext>
            </a:extLst>
          </p:cNvPr>
          <p:cNvSpPr>
            <a:spLocks noGrp="1"/>
          </p:cNvSpPr>
          <p:nvPr>
            <p:ph type="ftr" sz="quarter" idx="17"/>
          </p:nvPr>
        </p:nvSpPr>
        <p:spPr bwMode="gray"/>
        <p:txBody>
          <a:bodyPr/>
          <a:lstStyle>
            <a:lvl1pPr>
              <a:defRPr>
                <a:solidFill>
                  <a:schemeClr val="bg1"/>
                </a:solidFill>
              </a:defRPr>
            </a:lvl1pPr>
          </a:lstStyle>
          <a:p>
            <a:r>
              <a:rPr lang="de-DE"/>
              <a:t>DB SCHENKER | Alan Wang | Jun 2024</a:t>
            </a:r>
            <a:endParaRPr lang="en-US"/>
          </a:p>
        </p:txBody>
      </p:sp>
      <p:sp>
        <p:nvSpPr>
          <p:cNvPr id="5" name="Foliennummernplatzhalter 4">
            <a:extLst>
              <a:ext uri="{FF2B5EF4-FFF2-40B4-BE49-F238E27FC236}">
                <a16:creationId xmlns:a16="http://schemas.microsoft.com/office/drawing/2014/main" id="{C35FC0B7-5438-4541-9804-33A9B7B2F7A5}"/>
              </a:ext>
            </a:extLst>
          </p:cNvPr>
          <p:cNvSpPr>
            <a:spLocks noGrp="1"/>
          </p:cNvSpPr>
          <p:nvPr>
            <p:ph type="sldNum" sz="quarter" idx="18"/>
          </p:nvPr>
        </p:nvSpPr>
        <p:spPr bwMode="gray"/>
        <p:txBody>
          <a:bodyPr/>
          <a:lstStyle>
            <a:lvl1pPr>
              <a:defRPr>
                <a:solidFill>
                  <a:schemeClr val="bg1"/>
                </a:solidFill>
              </a:defRPr>
            </a:lvl1pPr>
          </a:lstStyle>
          <a:p>
            <a:fld id="{913D9F7D-0C28-4C21-AA99-7C67E34F632A}" type="slidenum">
              <a:rPr lang="en-US" smtClean="0"/>
              <a:pPr/>
              <a:t>‹#›</a:t>
            </a:fld>
            <a:endParaRPr lang="en-US"/>
          </a:p>
        </p:txBody>
      </p:sp>
    </p:spTree>
    <p:extLst>
      <p:ext uri="{BB962C8B-B14F-4D97-AF65-F5344CB8AC3E}">
        <p14:creationId xmlns:p14="http://schemas.microsoft.com/office/powerpoint/2010/main" val="36956826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teal)">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94DD2-B5F5-4C54-B070-51A7824E1609}"/>
              </a:ext>
            </a:extLst>
          </p:cNvPr>
          <p:cNvSpPr>
            <a:spLocks noGrp="1"/>
          </p:cNvSpPr>
          <p:nvPr>
            <p:ph type="title" hasCustomPrompt="1"/>
          </p:nvPr>
        </p:nvSpPr>
        <p:spPr bwMode="gray">
          <a:xfrm>
            <a:off x="407368" y="2565304"/>
            <a:ext cx="11376025" cy="3600000"/>
          </a:xfrm>
        </p:spPr>
        <p:txBody>
          <a:bodyPr/>
          <a:lstStyle>
            <a:lvl1pPr algn="ctr">
              <a:defRPr sz="8000">
                <a:solidFill>
                  <a:schemeClr val="bg1"/>
                </a:solidFill>
              </a:defRPr>
            </a:lvl1pPr>
          </a:lstStyle>
          <a:p>
            <a:r>
              <a:rPr lang="en-US"/>
              <a:t>Add final message</a:t>
            </a:r>
          </a:p>
        </p:txBody>
      </p:sp>
      <p:sp>
        <p:nvSpPr>
          <p:cNvPr id="5" name="Rechteck 4">
            <a:extLst>
              <a:ext uri="{FF2B5EF4-FFF2-40B4-BE49-F238E27FC236}">
                <a16:creationId xmlns:a16="http://schemas.microsoft.com/office/drawing/2014/main" id="{C7D32188-730E-4F50-90DC-8169D2A316BC}"/>
              </a:ext>
            </a:extLst>
          </p:cNvPr>
          <p:cNvSpPr/>
          <p:nvPr userDrawn="1"/>
        </p:nvSpPr>
        <p:spPr bwMode="gray">
          <a:xfrm>
            <a:off x="9336360" y="260648"/>
            <a:ext cx="2664296"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2"/>
              </a:buClr>
              <a:buFont typeface="DB Sans" panose="020B0502050202020204" pitchFamily="34" charset="0"/>
              <a:buChar char="‒"/>
            </a:pPr>
            <a:endParaRPr lang="en-US" sz="1600" err="1">
              <a:solidFill>
                <a:schemeClr val="tx1"/>
              </a:solidFill>
            </a:endParaRPr>
          </a:p>
        </p:txBody>
      </p:sp>
      <p:pic>
        <p:nvPicPr>
          <p:cNvPr id="6" name="LOGO_SVG">
            <a:extLst>
              <a:ext uri="{FF2B5EF4-FFF2-40B4-BE49-F238E27FC236}">
                <a16:creationId xmlns:a16="http://schemas.microsoft.com/office/drawing/2014/main" id="{DF8D812D-588C-4C3F-8015-12012623794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bwMode="gray">
          <a:xfrm>
            <a:off x="9552384" y="392704"/>
            <a:ext cx="2232000" cy="372000"/>
          </a:xfrm>
          <a:prstGeom prst="rect">
            <a:avLst/>
          </a:prstGeom>
        </p:spPr>
      </p:pic>
      <p:sp>
        <p:nvSpPr>
          <p:cNvPr id="3" name="Fußzeilenplatzhalter 2">
            <a:extLst>
              <a:ext uri="{FF2B5EF4-FFF2-40B4-BE49-F238E27FC236}">
                <a16:creationId xmlns:a16="http://schemas.microsoft.com/office/drawing/2014/main" id="{2087575D-2AEA-42AA-AFBC-31C66A024242}"/>
              </a:ext>
            </a:extLst>
          </p:cNvPr>
          <p:cNvSpPr>
            <a:spLocks noGrp="1"/>
          </p:cNvSpPr>
          <p:nvPr>
            <p:ph type="ftr" sz="quarter" idx="10"/>
          </p:nvPr>
        </p:nvSpPr>
        <p:spPr bwMode="gray"/>
        <p:txBody>
          <a:bodyPr/>
          <a:lstStyle>
            <a:lvl1pPr>
              <a:defRPr>
                <a:solidFill>
                  <a:schemeClr val="bg1"/>
                </a:solidFill>
              </a:defRPr>
            </a:lvl1pPr>
          </a:lstStyle>
          <a:p>
            <a:r>
              <a:rPr lang="de-DE"/>
              <a:t>DB SCHENKER | Alan Wang | Jun 2024</a:t>
            </a:r>
            <a:endParaRPr lang="en-US"/>
          </a:p>
        </p:txBody>
      </p:sp>
      <p:sp>
        <p:nvSpPr>
          <p:cNvPr id="4" name="Foliennummernplatzhalter 3">
            <a:extLst>
              <a:ext uri="{FF2B5EF4-FFF2-40B4-BE49-F238E27FC236}">
                <a16:creationId xmlns:a16="http://schemas.microsoft.com/office/drawing/2014/main" id="{0DA1B974-A4A4-4D1E-B52A-73D8ACC0D664}"/>
              </a:ext>
            </a:extLst>
          </p:cNvPr>
          <p:cNvSpPr>
            <a:spLocks noGrp="1"/>
          </p:cNvSpPr>
          <p:nvPr>
            <p:ph type="sldNum" sz="quarter" idx="11"/>
          </p:nvPr>
        </p:nvSpPr>
        <p:spPr bwMode="gray"/>
        <p:txBody>
          <a:bodyPr/>
          <a:lstStyle>
            <a:lvl1pPr>
              <a:defRPr>
                <a:solidFill>
                  <a:schemeClr val="bg1"/>
                </a:solidFill>
              </a:defRPr>
            </a:lvl1pPr>
          </a:lstStyle>
          <a:p>
            <a:fld id="{913D9F7D-0C28-4C21-AA99-7C67E34F632A}" type="slidenum">
              <a:rPr lang="en-US" smtClean="0"/>
              <a:pPr/>
              <a:t>‹#›</a:t>
            </a:fld>
            <a:endParaRPr lang="en-US"/>
          </a:p>
        </p:txBody>
      </p:sp>
    </p:spTree>
    <p:extLst>
      <p:ext uri="{BB962C8B-B14F-4D97-AF65-F5344CB8AC3E}">
        <p14:creationId xmlns:p14="http://schemas.microsoft.com/office/powerpoint/2010/main" val="322248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picture and logo)">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F793ECA8-9595-45CD-BB5B-F251478D2CF1}"/>
              </a:ext>
            </a:extLst>
          </p:cNvPr>
          <p:cNvSpPr/>
          <p:nvPr userDrawn="1"/>
        </p:nvSpPr>
        <p:spPr bwMode="gray">
          <a:xfrm>
            <a:off x="8832304" y="116632"/>
            <a:ext cx="3168352" cy="6480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indent="-180975" algn="ctr">
              <a:buClr>
                <a:schemeClr val="accent2"/>
              </a:buClr>
              <a:buFont typeface="DB Sans" panose="020B0502050202020204" pitchFamily="34" charset="0"/>
              <a:buChar char="‒"/>
            </a:pPr>
            <a:endParaRPr lang="en-US" sz="1600" err="1">
              <a:solidFill>
                <a:schemeClr val="tx1"/>
              </a:solidFill>
            </a:endParaRPr>
          </a:p>
        </p:txBody>
      </p:sp>
      <p:sp>
        <p:nvSpPr>
          <p:cNvPr id="14" name="Bildplatzhalter 13">
            <a:extLst>
              <a:ext uri="{FF2B5EF4-FFF2-40B4-BE49-F238E27FC236}">
                <a16:creationId xmlns:a16="http://schemas.microsoft.com/office/drawing/2014/main" id="{C086C0FE-9E4C-4956-A4D7-F94C2E9D6D4D}"/>
              </a:ext>
            </a:extLst>
          </p:cNvPr>
          <p:cNvSpPr>
            <a:spLocks noGrp="1"/>
          </p:cNvSpPr>
          <p:nvPr>
            <p:ph type="pic" sz="quarter" idx="12" hasCustomPrompt="1"/>
          </p:nvPr>
        </p:nvSpPr>
        <p:spPr bwMode="gray">
          <a:xfrm>
            <a:off x="0" y="0"/>
            <a:ext cx="12192000" cy="6858000"/>
          </a:xfrm>
          <a:noFill/>
        </p:spPr>
        <p:txBody>
          <a:bodyPr tIns="1584000" anchor="ctr"/>
          <a:lstStyle>
            <a:lvl1pPr algn="ctr">
              <a:defRPr/>
            </a:lvl1pPr>
          </a:lstStyle>
          <a:p>
            <a:r>
              <a:rPr lang="en-US"/>
              <a:t>Add image by clicking icon</a:t>
            </a:r>
          </a:p>
        </p:txBody>
      </p:sp>
      <p:sp>
        <p:nvSpPr>
          <p:cNvPr id="8" name="Textplatzhalter 7">
            <a:extLst>
              <a:ext uri="{FF2B5EF4-FFF2-40B4-BE49-F238E27FC236}">
                <a16:creationId xmlns:a16="http://schemas.microsoft.com/office/drawing/2014/main" id="{032DA074-E08A-429A-A34E-82F934AF2F44}"/>
              </a:ext>
            </a:extLst>
          </p:cNvPr>
          <p:cNvSpPr>
            <a:spLocks noGrp="1"/>
          </p:cNvSpPr>
          <p:nvPr>
            <p:ph type="body" sz="quarter" idx="11" hasCustomPrompt="1"/>
          </p:nvPr>
        </p:nvSpPr>
        <p:spPr bwMode="gray">
          <a:xfrm>
            <a:off x="1992000" y="2276872"/>
            <a:ext cx="8208000" cy="1368000"/>
          </a:xfrm>
          <a:blipFill>
            <a:blip r:embed="rId2">
              <a:extLst>
                <a:ext uri="{96DAC541-7B7A-43D3-8B79-37D633B846F1}">
                  <asvg:svgBlip xmlns:asvg="http://schemas.microsoft.com/office/drawing/2016/SVG/main" r:embed="rId3"/>
                </a:ext>
              </a:extLst>
            </a:blip>
            <a:srcRect/>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7950748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General">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p:nvPr>
        </p:nvSpPr>
        <p:spPr>
          <a:xfrm>
            <a:off x="334162" y="4437140"/>
            <a:ext cx="11521722" cy="864120"/>
          </a:xfrm>
        </p:spPr>
        <p:txBody>
          <a:bodyPr anchor="b"/>
          <a:lstStyle>
            <a:lvl1pPr>
              <a:defRPr b="1">
                <a:solidFill>
                  <a:schemeClr val="bg1"/>
                </a:solidFill>
                <a:latin typeface="+mj-lt"/>
              </a:defRPr>
            </a:lvl1p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3" name="Untertitel 2"/>
          <p:cNvSpPr>
            <a:spLocks noGrp="1"/>
          </p:cNvSpPr>
          <p:nvPr>
            <p:ph type="subTitle" idx="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err="1"/>
              <a:t>Formatvorlage</a:t>
            </a:r>
            <a:r>
              <a:rPr lang="en-GB"/>
              <a:t> des </a:t>
            </a:r>
            <a:r>
              <a:rPr lang="en-GB" err="1"/>
              <a:t>Untertitelmasters</a:t>
            </a:r>
            <a:r>
              <a:rPr lang="en-GB"/>
              <a:t> </a:t>
            </a:r>
            <a:r>
              <a:rPr lang="en-GB" err="1"/>
              <a:t>durch</a:t>
            </a:r>
            <a:r>
              <a:rPr lang="en-GB"/>
              <a:t> </a:t>
            </a:r>
            <a:r>
              <a:rPr lang="en-GB" err="1"/>
              <a:t>Klicken</a:t>
            </a:r>
            <a:r>
              <a:rPr lang="en-GB"/>
              <a:t> </a:t>
            </a:r>
            <a:r>
              <a:rPr lang="en-GB" err="1"/>
              <a:t>bearbeiten</a:t>
            </a:r>
            <a:endParaRPr lang="en-GB"/>
          </a:p>
        </p:txBody>
      </p:sp>
      <p:sp>
        <p:nvSpPr>
          <p:cNvPr id="12" name="Textplatzhalter 5"/>
          <p:cNvSpPr>
            <a:spLocks noGrp="1"/>
          </p:cNvSpPr>
          <p:nvPr>
            <p:ph type="body" sz="quarter" idx="13"/>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endParaRPr lang="en-GB"/>
          </a:p>
        </p:txBody>
      </p:sp>
      <p:pic>
        <p:nvPicPr>
          <p:cNvPr id="1026" name="Picture 2" descr="K:\Schenker AG\03_Vorlagen\03_PowerPoint\kolaz.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692601"/>
            <a:ext cx="12193954" cy="36020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5285763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 Contract Logistics">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200019" cy="359935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1502464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 Automotive">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1702964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Consumer">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1578975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Electronics">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8353448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 Healthcare">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420307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entered (picture, bright)">
    <p:bg>
      <p:bgPr>
        <a:solidFill>
          <a:schemeClr val="bg1">
            <a:lumMod val="75000"/>
          </a:schemeClr>
        </a:solidFill>
        <a:effectLst/>
      </p:bgPr>
    </p:bg>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AA98A793-6334-4A93-A832-55E4A93AE29D}"/>
              </a:ext>
            </a:extLst>
          </p:cNvPr>
          <p:cNvSpPr>
            <a:spLocks noGrp="1"/>
          </p:cNvSpPr>
          <p:nvPr>
            <p:ph type="pic" sz="quarter" idx="15" hasCustomPrompt="1"/>
          </p:nvPr>
        </p:nvSpPr>
        <p:spPr bwMode="gray">
          <a:xfrm>
            <a:off x="-1" y="0"/>
            <a:ext cx="12192001" cy="6858000"/>
          </a:xfrm>
          <a:noFill/>
        </p:spPr>
        <p:txBody>
          <a:bodyPr bIns="1584000" anchor="ctr"/>
          <a:lstStyle>
            <a:lvl1pPr marL="0" indent="0" algn="ctr">
              <a:buNone/>
              <a:defRPr/>
            </a:lvl1pPr>
          </a:lstStyle>
          <a:p>
            <a:r>
              <a:rPr lang="en-US"/>
              <a:t>Add image by clicking icon</a:t>
            </a:r>
          </a:p>
        </p:txBody>
      </p:sp>
      <p:sp>
        <p:nvSpPr>
          <p:cNvPr id="2" name="Titel 1">
            <a:extLst>
              <a:ext uri="{FF2B5EF4-FFF2-40B4-BE49-F238E27FC236}">
                <a16:creationId xmlns:a16="http://schemas.microsoft.com/office/drawing/2014/main" id="{A246A6EC-3E05-4D6A-90AC-32BADE329B9C}"/>
              </a:ext>
            </a:extLst>
          </p:cNvPr>
          <p:cNvSpPr>
            <a:spLocks noGrp="1"/>
          </p:cNvSpPr>
          <p:nvPr>
            <p:ph type="ctrTitle" hasCustomPrompt="1"/>
          </p:nvPr>
        </p:nvSpPr>
        <p:spPr bwMode="gray">
          <a:xfrm>
            <a:off x="551384" y="2276872"/>
            <a:ext cx="11088000" cy="1511904"/>
          </a:xfrm>
        </p:spPr>
        <p:txBody>
          <a:bodyPr anchor="b"/>
          <a:lstStyle>
            <a:lvl1pPr algn="ctr">
              <a:defRPr sz="4800">
                <a:solidFill>
                  <a:schemeClr val="tx1"/>
                </a:solidFill>
              </a:defRPr>
            </a:lvl1pPr>
          </a:lstStyle>
          <a:p>
            <a:r>
              <a:rPr lang="en-US"/>
              <a:t>Add title</a:t>
            </a:r>
          </a:p>
        </p:txBody>
      </p:sp>
      <p:sp>
        <p:nvSpPr>
          <p:cNvPr id="10" name="Textplatzhalter 9">
            <a:extLst>
              <a:ext uri="{FF2B5EF4-FFF2-40B4-BE49-F238E27FC236}">
                <a16:creationId xmlns:a16="http://schemas.microsoft.com/office/drawing/2014/main" id="{A27B272F-0A02-4556-8035-1AFBA7037082}"/>
              </a:ext>
            </a:extLst>
          </p:cNvPr>
          <p:cNvSpPr>
            <a:spLocks noGrp="1"/>
          </p:cNvSpPr>
          <p:nvPr>
            <p:ph type="body" sz="quarter" idx="10" hasCustomPrompt="1"/>
          </p:nvPr>
        </p:nvSpPr>
        <p:spPr bwMode="gray">
          <a:xfrm>
            <a:off x="551384" y="5950800"/>
            <a:ext cx="11088000" cy="360000"/>
          </a:xfrm>
        </p:spPr>
        <p:txBody>
          <a:bodyPr/>
          <a:lstStyle>
            <a:lvl1pPr marL="0" indent="0" algn="ctr">
              <a:buFontTx/>
              <a:buNone/>
              <a:defRPr>
                <a:solidFill>
                  <a:schemeClr val="tx1"/>
                </a:solidFill>
                <a:latin typeface="DB Head Light" panose="02020500000000000000" pitchFamily="18" charset="0"/>
              </a:defRPr>
            </a:lvl1pPr>
            <a:lvl2pPr marL="0" indent="0" algn="ctr">
              <a:buFontTx/>
              <a:buNone/>
              <a:defRPr>
                <a:latin typeface="DB Head Light" panose="02020500000000000000" pitchFamily="18" charset="0"/>
              </a:defRPr>
            </a:lvl2pPr>
            <a:lvl3pPr marL="0" indent="0" algn="ctr">
              <a:buFontTx/>
              <a:buNone/>
              <a:defRPr>
                <a:latin typeface="DB Head Light" panose="02020500000000000000" pitchFamily="18" charset="0"/>
              </a:defRPr>
            </a:lvl3pPr>
            <a:lvl4pPr marL="0" indent="0" algn="ctr">
              <a:buFontTx/>
              <a:buNone/>
              <a:defRPr>
                <a:latin typeface="DB Head Light" panose="02020500000000000000" pitchFamily="18" charset="0"/>
              </a:defRPr>
            </a:lvl4pPr>
            <a:lvl5pPr marL="0" indent="0" algn="ctr">
              <a:buFontTx/>
              <a:buNone/>
              <a:defRPr>
                <a:latin typeface="DB Head Light" panose="02020500000000000000" pitchFamily="18" charset="0"/>
              </a:defRPr>
            </a:lvl5pPr>
            <a:lvl6pPr marL="0" indent="0" algn="ctr">
              <a:buFontTx/>
              <a:buNone/>
              <a:defRPr>
                <a:latin typeface="DB Head Light" panose="02020500000000000000" pitchFamily="18" charset="0"/>
              </a:defRPr>
            </a:lvl6pPr>
            <a:lvl7pPr marL="0" indent="0" algn="ctr">
              <a:buFontTx/>
              <a:buNone/>
              <a:defRPr>
                <a:latin typeface="DB Head Light" panose="02020500000000000000" pitchFamily="18" charset="0"/>
              </a:defRPr>
            </a:lvl7pPr>
            <a:lvl8pPr marL="0" indent="0" algn="ctr">
              <a:buFontTx/>
              <a:buNone/>
              <a:defRPr>
                <a:latin typeface="DB Head Light" panose="02020500000000000000" pitchFamily="18" charset="0"/>
              </a:defRPr>
            </a:lvl8pPr>
            <a:lvl9pPr marL="0" indent="0" algn="ctr">
              <a:buFontTx/>
              <a:buNone/>
              <a:defRPr>
                <a:latin typeface="DB Head Light" panose="02020500000000000000" pitchFamily="18" charset="0"/>
              </a:defRPr>
            </a:lvl9pPr>
          </a:lstStyle>
          <a:p>
            <a:pPr lvl="0"/>
            <a:r>
              <a:rPr lang="en-US"/>
              <a:t>Add date | location</a:t>
            </a:r>
          </a:p>
        </p:txBody>
      </p:sp>
      <p:sp>
        <p:nvSpPr>
          <p:cNvPr id="3" name="Untertitel 2">
            <a:extLst>
              <a:ext uri="{FF2B5EF4-FFF2-40B4-BE49-F238E27FC236}">
                <a16:creationId xmlns:a16="http://schemas.microsoft.com/office/drawing/2014/main" id="{D9B9821B-D7E4-454E-A8E2-C60C1507FD10}"/>
              </a:ext>
            </a:extLst>
          </p:cNvPr>
          <p:cNvSpPr>
            <a:spLocks noGrp="1"/>
          </p:cNvSpPr>
          <p:nvPr>
            <p:ph type="subTitle" idx="1" hasCustomPrompt="1"/>
          </p:nvPr>
        </p:nvSpPr>
        <p:spPr bwMode="gray">
          <a:xfrm>
            <a:off x="551384" y="3789040"/>
            <a:ext cx="11088000" cy="648000"/>
          </a:xfrm>
        </p:spPr>
        <p:txBody>
          <a:bodyPr/>
          <a:lstStyle>
            <a:lvl1pPr marL="0" indent="0" algn="ctr">
              <a:buNone/>
              <a:defRPr sz="3200">
                <a:solidFill>
                  <a:schemeClr val="tx1"/>
                </a:solidFill>
                <a:latin typeface="DB Head Light" panose="02020500000000000000" pitchFamily="18" charset="0"/>
              </a:defRPr>
            </a:lvl1pPr>
            <a:lvl2pPr marL="0" indent="0" algn="ctr">
              <a:buNone/>
              <a:defRPr sz="3200">
                <a:solidFill>
                  <a:schemeClr val="tx1"/>
                </a:solidFill>
                <a:latin typeface="DB Head Light" panose="02020500000000000000" pitchFamily="18" charset="0"/>
              </a:defRPr>
            </a:lvl2pPr>
            <a:lvl3pPr marL="0" indent="0" algn="ctr">
              <a:buNone/>
              <a:defRPr sz="3200">
                <a:solidFill>
                  <a:schemeClr val="tx1"/>
                </a:solidFill>
                <a:latin typeface="DB Head Light" panose="02020500000000000000" pitchFamily="18" charset="0"/>
              </a:defRPr>
            </a:lvl3pPr>
            <a:lvl4pPr marL="0" indent="0" algn="ctr">
              <a:buNone/>
              <a:defRPr sz="3200">
                <a:solidFill>
                  <a:schemeClr val="tx1"/>
                </a:solidFill>
                <a:latin typeface="DB Head Light" panose="02020500000000000000" pitchFamily="18" charset="0"/>
              </a:defRPr>
            </a:lvl4pPr>
            <a:lvl5pPr marL="0" indent="0" algn="ctr">
              <a:buNone/>
              <a:defRPr sz="3200">
                <a:solidFill>
                  <a:schemeClr val="tx1"/>
                </a:solidFill>
                <a:latin typeface="DB Head Light" panose="02020500000000000000" pitchFamily="18" charset="0"/>
              </a:defRPr>
            </a:lvl5pPr>
            <a:lvl6pPr marL="0" indent="0" algn="ctr">
              <a:buNone/>
              <a:defRPr sz="3200">
                <a:solidFill>
                  <a:schemeClr val="tx1"/>
                </a:solidFill>
                <a:latin typeface="DB Head Light" panose="02020500000000000000" pitchFamily="18" charset="0"/>
              </a:defRPr>
            </a:lvl6pPr>
            <a:lvl7pPr marL="0" indent="0" algn="ctr">
              <a:buNone/>
              <a:defRPr sz="3200">
                <a:solidFill>
                  <a:schemeClr val="tx1"/>
                </a:solidFill>
                <a:latin typeface="DB Head Light" panose="02020500000000000000" pitchFamily="18" charset="0"/>
              </a:defRPr>
            </a:lvl7pPr>
            <a:lvl8pPr marL="0" indent="0" algn="ctr">
              <a:buNone/>
              <a:defRPr sz="3200">
                <a:solidFill>
                  <a:schemeClr val="tx1"/>
                </a:solidFill>
                <a:latin typeface="DB Head Light" panose="02020500000000000000" pitchFamily="18" charset="0"/>
              </a:defRPr>
            </a:lvl8pPr>
            <a:lvl9pPr marL="0" indent="0" algn="ctr">
              <a:buNone/>
              <a:defRPr sz="3200">
                <a:solidFill>
                  <a:schemeClr val="tx1"/>
                </a:solidFill>
                <a:latin typeface="DB Head Light" panose="02020500000000000000" pitchFamily="18" charset="0"/>
              </a:defRPr>
            </a:lvl9pPr>
          </a:lstStyle>
          <a:p>
            <a:r>
              <a:rPr lang="en-US"/>
              <a:t>Add subtitle</a:t>
            </a:r>
          </a:p>
        </p:txBody>
      </p:sp>
      <p:sp>
        <p:nvSpPr>
          <p:cNvPr id="12" name="Textplatzhalter 6">
            <a:extLst>
              <a:ext uri="{FF2B5EF4-FFF2-40B4-BE49-F238E27FC236}">
                <a16:creationId xmlns:a16="http://schemas.microsoft.com/office/drawing/2014/main" id="{F6F306AD-528B-44F2-97F6-C1072B0EEA69}"/>
              </a:ext>
            </a:extLst>
          </p:cNvPr>
          <p:cNvSpPr>
            <a:spLocks noGrp="1"/>
          </p:cNvSpPr>
          <p:nvPr>
            <p:ph type="body" sz="quarter" idx="12" hasCustomPrompt="1"/>
          </p:nvPr>
        </p:nvSpPr>
        <p:spPr bwMode="gray">
          <a:xfrm>
            <a:off x="5485638" y="5467612"/>
            <a:ext cx="1220724" cy="121625"/>
          </a:xfrm>
          <a:prstGeom prst="roundRect">
            <a:avLst>
              <a:gd name="adj" fmla="val 50000"/>
            </a:avLst>
          </a:prstGeom>
          <a:solidFill>
            <a:schemeClr val="tx2"/>
          </a:solidFill>
        </p:spPr>
        <p:txBody>
          <a:bodyPr/>
          <a:lstStyle>
            <a:lvl1pPr marL="0" indent="0">
              <a:buNone/>
              <a:defRPr sz="800">
                <a:solidFill>
                  <a:schemeClr val="tx1"/>
                </a:solidFill>
              </a:defRPr>
            </a:lvl1pPr>
            <a:lvl2pPr marL="271463" indent="0">
              <a:buNone/>
              <a:defRPr/>
            </a:lvl2pPr>
          </a:lstStyle>
          <a:p>
            <a:pPr lvl="0"/>
            <a:r>
              <a:rPr lang="en-US"/>
              <a:t> </a:t>
            </a:r>
          </a:p>
        </p:txBody>
      </p:sp>
      <p:sp>
        <p:nvSpPr>
          <p:cNvPr id="5" name="Textplatzhalter 4">
            <a:extLst>
              <a:ext uri="{FF2B5EF4-FFF2-40B4-BE49-F238E27FC236}">
                <a16:creationId xmlns:a16="http://schemas.microsoft.com/office/drawing/2014/main" id="{C45C78CB-70F5-4BE5-AFC2-94616B5BDC7F}"/>
              </a:ext>
            </a:extLst>
          </p:cNvPr>
          <p:cNvSpPr>
            <a:spLocks noGrp="1"/>
          </p:cNvSpPr>
          <p:nvPr>
            <p:ph type="body" sz="quarter" idx="16" hasCustomPrompt="1"/>
          </p:nvPr>
        </p:nvSpPr>
        <p:spPr bwMode="gray">
          <a:xfrm>
            <a:off x="3576000" y="814167"/>
            <a:ext cx="5040000" cy="838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284560993"/>
      </p:ext>
    </p:extLst>
  </p:cSld>
  <p:clrMapOvr>
    <a:masterClrMapping/>
  </p:clrMapOvr>
  <p:extLst>
    <p:ext uri="{DCECCB84-F9BA-43D5-87BE-67443E8EF086}">
      <p15:sldGuideLst xmlns:p15="http://schemas.microsoft.com/office/powerpoint/2012/main">
        <p15:guide id="1" pos="7333" userDrawn="1">
          <p15:clr>
            <a:srgbClr val="FBAE40"/>
          </p15:clr>
        </p15:guide>
        <p15:guide id="2" pos="347"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 Industrial">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190476" cy="3599359"/>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29768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Ai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53" y="692601"/>
            <a:ext cx="12184693"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793055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Land">
    <p:spTree>
      <p:nvGrpSpPr>
        <p:cNvPr id="1" name=""/>
        <p:cNvGrpSpPr/>
        <p:nvPr/>
      </p:nvGrpSpPr>
      <p:grpSpPr>
        <a:xfrm>
          <a:off x="0" y="0"/>
          <a:ext cx="0" cy="0"/>
          <a:chOff x="0" y="0"/>
          <a:chExt cx="0" cy="0"/>
        </a:xfrm>
      </p:grpSpPr>
      <p:pic>
        <p:nvPicPr>
          <p:cNvPr id="4" name="Grafik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017" y="693738"/>
            <a:ext cx="12200017" cy="3599359"/>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657539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Ocean">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692601"/>
            <a:ext cx="12192000"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5285484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Placeholder 2/3">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7" name="Bildplatzhalter 10"/>
          <p:cNvSpPr>
            <a:spLocks noGrp="1"/>
          </p:cNvSpPr>
          <p:nvPr>
            <p:ph type="pic" sz="quarter" idx="12" hasCustomPrompt="1"/>
          </p:nvPr>
        </p:nvSpPr>
        <p:spPr bwMode="gray">
          <a:xfrm>
            <a:off x="0" y="692151"/>
            <a:ext cx="12190999" cy="360045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baseline="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42471771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Placeholder | 1/2">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34162" y="3933070"/>
            <a:ext cx="11521722" cy="864120"/>
          </a:xfrm>
        </p:spPr>
        <p:txBody>
          <a:bodyPr anchor="b"/>
          <a:lstStyle>
            <a:lvl1pPr>
              <a:defRPr b="1">
                <a:solidFill>
                  <a:schemeClr val="tx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4797190"/>
            <a:ext cx="11521722" cy="504070"/>
          </a:xfrm>
        </p:spPr>
        <p:txBody>
          <a:bodyPr/>
          <a:lstStyle>
            <a:lvl1pPr marL="0" indent="0" algn="l">
              <a:buFont typeface="Arial" panose="020B0604020202020204" pitchFamily="34" charset="0"/>
              <a:buNone/>
              <a:defRPr sz="2400">
                <a:solidFill>
                  <a:schemeClr val="tx1"/>
                </a:solidFill>
                <a:latin typeface="+mn-lt"/>
              </a:defRPr>
            </a:lvl1pPr>
            <a:lvl2pPr marL="0" indent="0" algn="l">
              <a:buFont typeface="Arial" panose="020B0604020202020204" pitchFamily="34" charset="0"/>
              <a:buNone/>
              <a:defRPr sz="2400">
                <a:solidFill>
                  <a:schemeClr val="tx1"/>
                </a:solidFill>
              </a:defRPr>
            </a:lvl2pPr>
            <a:lvl3pPr marL="0" indent="0" algn="l">
              <a:buFont typeface="Arial" panose="020B0604020202020204" pitchFamily="34" charset="0"/>
              <a:buNone/>
              <a:defRPr sz="2400">
                <a:solidFill>
                  <a:schemeClr val="tx1"/>
                </a:solidFill>
              </a:defRPr>
            </a:lvl3pPr>
            <a:lvl4pPr marL="0" indent="0" algn="l">
              <a:buFont typeface="Arial" panose="020B0604020202020204" pitchFamily="34" charset="0"/>
              <a:buNone/>
              <a:defRPr sz="2400">
                <a:solidFill>
                  <a:schemeClr val="tx1"/>
                </a:solidFill>
              </a:defRPr>
            </a:lvl4pPr>
            <a:lvl5pPr marL="0" indent="0" algn="l">
              <a:buFont typeface="Arial" panose="020B0604020202020204" pitchFamily="34" charset="0"/>
              <a:buNone/>
              <a:defRPr sz="2400">
                <a:solidFill>
                  <a:schemeClr val="tx1"/>
                </a:solidFill>
              </a:defRPr>
            </a:lvl5pPr>
            <a:lvl6pPr marL="0" indent="0" algn="l">
              <a:buFont typeface="Arial" panose="020B0604020202020204" pitchFamily="34" charset="0"/>
              <a:buNone/>
              <a:defRPr sz="2400">
                <a:solidFill>
                  <a:schemeClr val="tx1"/>
                </a:solidFill>
              </a:defRPr>
            </a:lvl6pPr>
            <a:lvl7pPr marL="0" indent="0" algn="l">
              <a:buFont typeface="Arial" panose="020B0604020202020204" pitchFamily="34" charset="0"/>
              <a:buNone/>
              <a:defRPr sz="2400">
                <a:solidFill>
                  <a:schemeClr val="tx1"/>
                </a:solidFill>
              </a:defRPr>
            </a:lvl7pPr>
            <a:lvl8pPr marL="0" indent="0" algn="l">
              <a:buFont typeface="Arial" panose="020B0604020202020204" pitchFamily="34" charset="0"/>
              <a:buNone/>
              <a:defRPr sz="2400">
                <a:solidFill>
                  <a:schemeClr val="tx1"/>
                </a:solidFill>
              </a:defRPr>
            </a:lvl8pPr>
            <a:lvl9pPr marL="0" indent="0" algn="l">
              <a:buFont typeface="Arial" panose="020B0604020202020204" pitchFamily="34" charset="0"/>
              <a:buNone/>
              <a:defRPr sz="2400">
                <a:solidFill>
                  <a:schemeClr val="tx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tx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Bildplatzhalter 10"/>
          <p:cNvSpPr>
            <a:spLocks noGrp="1"/>
          </p:cNvSpPr>
          <p:nvPr>
            <p:ph type="pic" sz="quarter" idx="12" hasCustomPrompt="1"/>
          </p:nvPr>
        </p:nvSpPr>
        <p:spPr bwMode="gray">
          <a:xfrm>
            <a:off x="-1" y="692696"/>
            <a:ext cx="12192000" cy="252000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grpSp>
        <p:nvGrpSpPr>
          <p:cNvPr id="16" name="Gruppieren 15"/>
          <p:cNvGrpSpPr/>
          <p:nvPr userDrawn="1"/>
        </p:nvGrpSpPr>
        <p:grpSpPr bwMode="gray">
          <a:xfrm>
            <a:off x="-1" y="3212475"/>
            <a:ext cx="12192000" cy="540000"/>
            <a:chOff x="0" y="4653170"/>
            <a:chExt cx="9901238" cy="540000"/>
          </a:xfrm>
          <a:solidFill>
            <a:schemeClr val="bg2"/>
          </a:solidFill>
        </p:grpSpPr>
        <p:sp>
          <p:nvSpPr>
            <p:cNvPr id="17" name="Rectangle 18"/>
            <p:cNvSpPr>
              <a:spLocks noChangeArrowheads="1"/>
            </p:cNvSpPr>
            <p:nvPr/>
          </p:nvSpPr>
          <p:spPr bwMode="gray">
            <a:xfrm>
              <a:off x="1" y="4653170"/>
              <a:ext cx="9901237" cy="27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8" name="Rectangle 18"/>
            <p:cNvSpPr>
              <a:spLocks noChangeArrowheads="1"/>
            </p:cNvSpPr>
            <p:nvPr/>
          </p:nvSpPr>
          <p:spPr bwMode="gray">
            <a:xfrm>
              <a:off x="0" y="4653170"/>
              <a:ext cx="7470356" cy="54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9"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9544494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 Single column">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gray">
          <a:xfrm>
            <a:off x="335716" y="1555900"/>
            <a:ext cx="11521846" cy="4897437"/>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2" name="Titel 1"/>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5252246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6799638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 Two contents righ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2"/>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36090614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 Two contents lef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1"/>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391665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centered (picture, dark)">
    <p:bg>
      <p:bgPr>
        <a:solidFill>
          <a:schemeClr val="tx1">
            <a:alpha val="84000"/>
          </a:schemeClr>
        </a:solidFill>
        <a:effectLst/>
      </p:bgPr>
    </p:bg>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AA98A793-6334-4A93-A832-55E4A93AE29D}"/>
              </a:ext>
            </a:extLst>
          </p:cNvPr>
          <p:cNvSpPr>
            <a:spLocks noGrp="1"/>
          </p:cNvSpPr>
          <p:nvPr>
            <p:ph type="pic" sz="quarter" idx="15" hasCustomPrompt="1"/>
          </p:nvPr>
        </p:nvSpPr>
        <p:spPr bwMode="gray">
          <a:xfrm>
            <a:off x="-1" y="0"/>
            <a:ext cx="12192001" cy="6858000"/>
          </a:xfrm>
          <a:noFill/>
        </p:spPr>
        <p:txBody>
          <a:bodyPr bIns="1584000" anchor="ctr"/>
          <a:lstStyle>
            <a:lvl1pPr marL="0" indent="0" algn="ctr">
              <a:buNone/>
              <a:defRPr>
                <a:solidFill>
                  <a:schemeClr val="bg1"/>
                </a:solidFill>
              </a:defRPr>
            </a:lvl1pPr>
          </a:lstStyle>
          <a:p>
            <a:r>
              <a:rPr lang="en-US"/>
              <a:t>Add image by clicking icon</a:t>
            </a:r>
          </a:p>
        </p:txBody>
      </p:sp>
      <p:sp>
        <p:nvSpPr>
          <p:cNvPr id="2" name="Titel 1">
            <a:extLst>
              <a:ext uri="{FF2B5EF4-FFF2-40B4-BE49-F238E27FC236}">
                <a16:creationId xmlns:a16="http://schemas.microsoft.com/office/drawing/2014/main" id="{A246A6EC-3E05-4D6A-90AC-32BADE329B9C}"/>
              </a:ext>
            </a:extLst>
          </p:cNvPr>
          <p:cNvSpPr>
            <a:spLocks noGrp="1"/>
          </p:cNvSpPr>
          <p:nvPr>
            <p:ph type="ctrTitle" hasCustomPrompt="1"/>
          </p:nvPr>
        </p:nvSpPr>
        <p:spPr bwMode="gray">
          <a:xfrm>
            <a:off x="552000" y="2276872"/>
            <a:ext cx="11088000" cy="1511904"/>
          </a:xfrm>
        </p:spPr>
        <p:txBody>
          <a:bodyPr anchor="b"/>
          <a:lstStyle>
            <a:lvl1pPr algn="ctr">
              <a:defRPr sz="4800">
                <a:solidFill>
                  <a:schemeClr val="bg1"/>
                </a:solidFill>
              </a:defRPr>
            </a:lvl1pPr>
          </a:lstStyle>
          <a:p>
            <a:r>
              <a:rPr lang="en-US"/>
              <a:t>Add title</a:t>
            </a:r>
          </a:p>
        </p:txBody>
      </p:sp>
      <p:sp>
        <p:nvSpPr>
          <p:cNvPr id="10" name="Textplatzhalter 9">
            <a:extLst>
              <a:ext uri="{FF2B5EF4-FFF2-40B4-BE49-F238E27FC236}">
                <a16:creationId xmlns:a16="http://schemas.microsoft.com/office/drawing/2014/main" id="{A27B272F-0A02-4556-8035-1AFBA7037082}"/>
              </a:ext>
            </a:extLst>
          </p:cNvPr>
          <p:cNvSpPr>
            <a:spLocks noGrp="1"/>
          </p:cNvSpPr>
          <p:nvPr>
            <p:ph type="body" sz="quarter" idx="10" hasCustomPrompt="1"/>
          </p:nvPr>
        </p:nvSpPr>
        <p:spPr bwMode="gray">
          <a:xfrm>
            <a:off x="552000" y="5950800"/>
            <a:ext cx="11088000" cy="360000"/>
          </a:xfrm>
        </p:spPr>
        <p:txBody>
          <a:bodyPr/>
          <a:lstStyle>
            <a:lvl1pPr marL="0" indent="0" algn="ctr">
              <a:buFontTx/>
              <a:buNone/>
              <a:defRPr>
                <a:solidFill>
                  <a:schemeClr val="bg1"/>
                </a:solidFill>
                <a:latin typeface="DB Head Light" panose="02020500000000000000" pitchFamily="18" charset="0"/>
              </a:defRPr>
            </a:lvl1pPr>
            <a:lvl2pPr marL="0" indent="0" algn="ctr">
              <a:buFontTx/>
              <a:buNone/>
              <a:defRPr>
                <a:solidFill>
                  <a:schemeClr val="bg1"/>
                </a:solidFill>
                <a:latin typeface="DB Head Light" panose="02020500000000000000" pitchFamily="18" charset="0"/>
              </a:defRPr>
            </a:lvl2pPr>
            <a:lvl3pPr marL="0" indent="0" algn="ctr">
              <a:buFontTx/>
              <a:buNone/>
              <a:defRPr>
                <a:solidFill>
                  <a:schemeClr val="bg1"/>
                </a:solidFill>
                <a:latin typeface="DB Head Light" panose="02020500000000000000" pitchFamily="18" charset="0"/>
              </a:defRPr>
            </a:lvl3pPr>
            <a:lvl4pPr marL="0" indent="0" algn="ctr">
              <a:buFontTx/>
              <a:buNone/>
              <a:defRPr>
                <a:solidFill>
                  <a:schemeClr val="bg1"/>
                </a:solidFill>
                <a:latin typeface="DB Head Light" panose="02020500000000000000" pitchFamily="18" charset="0"/>
              </a:defRPr>
            </a:lvl4pPr>
            <a:lvl5pPr marL="0" indent="0" algn="ctr">
              <a:buFontTx/>
              <a:buNone/>
              <a:defRPr>
                <a:solidFill>
                  <a:schemeClr val="bg1"/>
                </a:solidFill>
                <a:latin typeface="DB Head Light" panose="02020500000000000000" pitchFamily="18" charset="0"/>
              </a:defRPr>
            </a:lvl5pPr>
            <a:lvl6pPr marL="0" indent="0" algn="ctr">
              <a:buFontTx/>
              <a:buNone/>
              <a:defRPr>
                <a:solidFill>
                  <a:schemeClr val="bg1"/>
                </a:solidFill>
                <a:latin typeface="DB Head Light" panose="02020500000000000000" pitchFamily="18" charset="0"/>
              </a:defRPr>
            </a:lvl6pPr>
            <a:lvl7pPr marL="0" indent="0" algn="ctr">
              <a:buFontTx/>
              <a:buNone/>
              <a:defRPr>
                <a:solidFill>
                  <a:schemeClr val="bg1"/>
                </a:solidFill>
                <a:latin typeface="DB Head Light" panose="02020500000000000000" pitchFamily="18" charset="0"/>
              </a:defRPr>
            </a:lvl7pPr>
            <a:lvl8pPr marL="0" indent="0" algn="ctr">
              <a:buFontTx/>
              <a:buNone/>
              <a:defRPr>
                <a:solidFill>
                  <a:schemeClr val="bg1"/>
                </a:solidFill>
                <a:latin typeface="DB Head Light" panose="02020500000000000000" pitchFamily="18" charset="0"/>
              </a:defRPr>
            </a:lvl8pPr>
            <a:lvl9pPr marL="0" indent="0" algn="ctr">
              <a:buFontTx/>
              <a:buNone/>
              <a:defRPr>
                <a:solidFill>
                  <a:schemeClr val="bg1"/>
                </a:solidFill>
                <a:latin typeface="DB Head Light" panose="02020500000000000000" pitchFamily="18" charset="0"/>
              </a:defRPr>
            </a:lvl9pPr>
          </a:lstStyle>
          <a:p>
            <a:pPr lvl="0"/>
            <a:r>
              <a:rPr lang="en-US"/>
              <a:t>Add date | location</a:t>
            </a:r>
          </a:p>
        </p:txBody>
      </p:sp>
      <p:sp>
        <p:nvSpPr>
          <p:cNvPr id="3" name="Untertitel 2">
            <a:extLst>
              <a:ext uri="{FF2B5EF4-FFF2-40B4-BE49-F238E27FC236}">
                <a16:creationId xmlns:a16="http://schemas.microsoft.com/office/drawing/2014/main" id="{D9B9821B-D7E4-454E-A8E2-C60C1507FD10}"/>
              </a:ext>
            </a:extLst>
          </p:cNvPr>
          <p:cNvSpPr>
            <a:spLocks noGrp="1"/>
          </p:cNvSpPr>
          <p:nvPr>
            <p:ph type="subTitle" idx="1" hasCustomPrompt="1"/>
          </p:nvPr>
        </p:nvSpPr>
        <p:spPr bwMode="gray">
          <a:xfrm>
            <a:off x="552000" y="3789040"/>
            <a:ext cx="11088000" cy="648000"/>
          </a:xfrm>
        </p:spPr>
        <p:txBody>
          <a:bodyPr/>
          <a:lstStyle>
            <a:lvl1pPr marL="0" indent="0" algn="ctr">
              <a:buNone/>
              <a:defRPr sz="3200">
                <a:solidFill>
                  <a:schemeClr val="bg1"/>
                </a:solidFill>
                <a:latin typeface="DB Head Light" panose="02020500000000000000" pitchFamily="18" charset="0"/>
              </a:defRPr>
            </a:lvl1pPr>
            <a:lvl2pPr marL="0" indent="0" algn="ctr">
              <a:buNone/>
              <a:defRPr sz="3200">
                <a:solidFill>
                  <a:schemeClr val="bg1"/>
                </a:solidFill>
                <a:latin typeface="DB Head Light" panose="02020500000000000000" pitchFamily="18" charset="0"/>
              </a:defRPr>
            </a:lvl2pPr>
            <a:lvl3pPr marL="0" indent="0" algn="ctr">
              <a:buNone/>
              <a:defRPr sz="3200">
                <a:solidFill>
                  <a:schemeClr val="bg1"/>
                </a:solidFill>
                <a:latin typeface="DB Head Light" panose="02020500000000000000" pitchFamily="18" charset="0"/>
              </a:defRPr>
            </a:lvl3pPr>
            <a:lvl4pPr marL="0" indent="0" algn="ctr">
              <a:buNone/>
              <a:defRPr sz="3200">
                <a:solidFill>
                  <a:schemeClr val="bg1"/>
                </a:solidFill>
                <a:latin typeface="DB Head Light" panose="02020500000000000000" pitchFamily="18" charset="0"/>
              </a:defRPr>
            </a:lvl4pPr>
            <a:lvl5pPr marL="0" indent="0" algn="ctr">
              <a:buNone/>
              <a:defRPr sz="3200">
                <a:solidFill>
                  <a:schemeClr val="bg1"/>
                </a:solidFill>
                <a:latin typeface="DB Head Light" panose="02020500000000000000" pitchFamily="18" charset="0"/>
              </a:defRPr>
            </a:lvl5pPr>
            <a:lvl6pPr marL="0" indent="0" algn="ctr">
              <a:buNone/>
              <a:defRPr sz="3200">
                <a:solidFill>
                  <a:schemeClr val="bg1"/>
                </a:solidFill>
                <a:latin typeface="DB Head Light" panose="02020500000000000000" pitchFamily="18" charset="0"/>
              </a:defRPr>
            </a:lvl6pPr>
            <a:lvl7pPr marL="0" indent="0" algn="ctr">
              <a:buNone/>
              <a:defRPr sz="3200">
                <a:solidFill>
                  <a:schemeClr val="bg1"/>
                </a:solidFill>
                <a:latin typeface="DB Head Light" panose="02020500000000000000" pitchFamily="18" charset="0"/>
              </a:defRPr>
            </a:lvl7pPr>
            <a:lvl8pPr marL="0" indent="0" algn="ctr">
              <a:buNone/>
              <a:defRPr sz="3200">
                <a:solidFill>
                  <a:schemeClr val="bg1"/>
                </a:solidFill>
                <a:latin typeface="DB Head Light" panose="02020500000000000000" pitchFamily="18" charset="0"/>
              </a:defRPr>
            </a:lvl8pPr>
            <a:lvl9pPr marL="0" indent="0" algn="ctr">
              <a:buNone/>
              <a:defRPr sz="3200">
                <a:solidFill>
                  <a:schemeClr val="bg1"/>
                </a:solidFill>
                <a:latin typeface="DB Head Light" panose="02020500000000000000" pitchFamily="18" charset="0"/>
              </a:defRPr>
            </a:lvl9pPr>
          </a:lstStyle>
          <a:p>
            <a:r>
              <a:rPr lang="en-US"/>
              <a:t>Add subtitle</a:t>
            </a:r>
          </a:p>
        </p:txBody>
      </p:sp>
      <p:sp>
        <p:nvSpPr>
          <p:cNvPr id="12" name="Textplatzhalter 6">
            <a:extLst>
              <a:ext uri="{FF2B5EF4-FFF2-40B4-BE49-F238E27FC236}">
                <a16:creationId xmlns:a16="http://schemas.microsoft.com/office/drawing/2014/main" id="{F6F306AD-528B-44F2-97F6-C1072B0EEA69}"/>
              </a:ext>
            </a:extLst>
          </p:cNvPr>
          <p:cNvSpPr>
            <a:spLocks noGrp="1"/>
          </p:cNvSpPr>
          <p:nvPr>
            <p:ph type="body" sz="quarter" idx="12" hasCustomPrompt="1"/>
          </p:nvPr>
        </p:nvSpPr>
        <p:spPr bwMode="gray">
          <a:xfrm>
            <a:off x="5485638" y="5467612"/>
            <a:ext cx="1220724" cy="121625"/>
          </a:xfrm>
          <a:prstGeom prst="roundRect">
            <a:avLst>
              <a:gd name="adj" fmla="val 50000"/>
            </a:avLst>
          </a:prstGeom>
          <a:solidFill>
            <a:schemeClr val="tx2"/>
          </a:solidFill>
        </p:spPr>
        <p:txBody>
          <a:bodyPr/>
          <a:lstStyle>
            <a:lvl1pPr marL="0" indent="0">
              <a:buNone/>
              <a:defRPr sz="800">
                <a:solidFill>
                  <a:schemeClr val="tx1"/>
                </a:solidFill>
              </a:defRPr>
            </a:lvl1pPr>
            <a:lvl2pPr marL="271463" indent="0">
              <a:buNone/>
              <a:defRPr/>
            </a:lvl2pPr>
          </a:lstStyle>
          <a:p>
            <a:pPr lvl="0"/>
            <a:r>
              <a:rPr lang="en-US"/>
              <a:t> </a:t>
            </a:r>
          </a:p>
        </p:txBody>
      </p:sp>
      <p:sp>
        <p:nvSpPr>
          <p:cNvPr id="5" name="Textplatzhalter 4">
            <a:extLst>
              <a:ext uri="{FF2B5EF4-FFF2-40B4-BE49-F238E27FC236}">
                <a16:creationId xmlns:a16="http://schemas.microsoft.com/office/drawing/2014/main" id="{C45C78CB-70F5-4BE5-AFC2-94616B5BDC7F}"/>
              </a:ext>
            </a:extLst>
          </p:cNvPr>
          <p:cNvSpPr>
            <a:spLocks noGrp="1"/>
          </p:cNvSpPr>
          <p:nvPr>
            <p:ph type="body" sz="quarter" idx="16" hasCustomPrompt="1"/>
          </p:nvPr>
        </p:nvSpPr>
        <p:spPr bwMode="gray">
          <a:xfrm>
            <a:off x="3576000" y="814167"/>
            <a:ext cx="5040000" cy="8388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2155462424"/>
      </p:ext>
    </p:extLst>
  </p:cSld>
  <p:clrMapOvr>
    <a:masterClrMapping/>
  </p:clrMapOvr>
  <p:extLst>
    <p:ext uri="{DCECCB84-F9BA-43D5-87BE-67443E8EF086}">
      <p15:sldGuideLst xmlns:p15="http://schemas.microsoft.com/office/powerpoint/2012/main">
        <p15:guide id="1" pos="7333" userDrawn="1">
          <p15:clr>
            <a:srgbClr val="FBAE40"/>
          </p15:clr>
        </p15:guide>
        <p15:guide id="2" pos="34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 Four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3387506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15010884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 Single column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456902487"/>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8" name="Rechteck 7"/>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idx="1" hasCustomPrompt="1"/>
          </p:nvPr>
        </p:nvSpPr>
        <p:spPr bwMode="gray">
          <a:xfrm>
            <a:off x="335716" y="1771563"/>
            <a:ext cx="11521846" cy="4536000"/>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7292275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 Two column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967923911"/>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9" name="Rechteck 8"/>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0670"/>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38600622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 Two contents righ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029122155"/>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2456"/>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3413750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 Two contents lef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034762885"/>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0949928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 Four content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4016334177"/>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1" name="Rechteck 10"/>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3554"/>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4455720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Only Title | Gray BG">
    <p:spTree>
      <p:nvGrpSpPr>
        <p:cNvPr id="1" name=""/>
        <p:cNvGrpSpPr/>
        <p:nvPr/>
      </p:nvGrpSpPr>
      <p:grpSpPr>
        <a:xfrm>
          <a:off x="0" y="0"/>
          <a:ext cx="0" cy="0"/>
          <a:chOff x="0" y="0"/>
          <a:chExt cx="0" cy="0"/>
        </a:xfrm>
      </p:grpSpPr>
      <p:sp>
        <p:nvSpPr>
          <p:cNvPr id="5"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
        <p:nvSpPr>
          <p:cNvPr id="7" name="Rechteck 6"/>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Tree>
    <p:extLst>
      <p:ext uri="{BB962C8B-B14F-4D97-AF65-F5344CB8AC3E}">
        <p14:creationId xmlns:p14="http://schemas.microsoft.com/office/powerpoint/2010/main" val="38606611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5"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Tree>
    <p:extLst>
      <p:ext uri="{BB962C8B-B14F-4D97-AF65-F5344CB8AC3E}">
        <p14:creationId xmlns:p14="http://schemas.microsoft.com/office/powerpoint/2010/main" val="23366701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9" name="Bildplatzhalter 5"/>
          <p:cNvSpPr>
            <a:spLocks noGrp="1"/>
          </p:cNvSpPr>
          <p:nvPr>
            <p:ph type="pic" sz="quarter" idx="10" hasCustomPrompt="1"/>
          </p:nvPr>
        </p:nvSpPr>
        <p:spPr bwMode="gray">
          <a:xfrm>
            <a:off x="1" y="1557341"/>
            <a:ext cx="12192000" cy="4897437"/>
          </a:xfrm>
          <a:prstGeom prst="rect">
            <a:avLst/>
          </a:prstGeom>
          <a:pattFill prst="wdUpDiag">
            <a:fgClr>
              <a:schemeClr val="accent5"/>
            </a:fgClr>
            <a:bgClr>
              <a:schemeClr val="accent6"/>
            </a:bgClr>
          </a:pattFill>
          <a:ln>
            <a:noFill/>
          </a:ln>
          <a:effectLst/>
        </p:spPr>
        <p:txBody>
          <a:bodyPr vert="horz" wrap="square" lIns="0" tIns="0" rIns="0" bIns="1008000" numCol="1" anchor="ctr" anchorCtr="0" compatLnSpc="1">
            <a:prstTxWarp prst="textNoShape">
              <a:avLst/>
            </a:prstTxWarp>
          </a:bodyPr>
          <a:lstStyle>
            <a:lvl1pPr algn="ctr">
              <a:defRPr lang="de-DE"/>
            </a:lvl1pPr>
          </a:lstStyle>
          <a:p>
            <a:pPr lvl="0"/>
            <a:r>
              <a:rPr lang="en-US" noProof="0"/>
              <a:t>Click icon </a:t>
            </a:r>
            <a:br>
              <a:rPr lang="en-US" noProof="0"/>
            </a:br>
            <a:r>
              <a:rPr lang="en-US" noProof="0"/>
              <a:t>to add a picture</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229247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entered (teal)">
    <p:bg>
      <p:bgPr>
        <a:solidFill>
          <a:schemeClr val="accent1"/>
        </a:solidFill>
        <a:effectLst/>
      </p:bgPr>
    </p:bg>
    <p:spTree>
      <p:nvGrpSpPr>
        <p:cNvPr id="1" name=""/>
        <p:cNvGrpSpPr/>
        <p:nvPr/>
      </p:nvGrpSpPr>
      <p:grpSpPr>
        <a:xfrm>
          <a:off x="0" y="0"/>
          <a:ext cx="0" cy="0"/>
          <a:chOff x="0" y="0"/>
          <a:chExt cx="0" cy="0"/>
        </a:xfrm>
      </p:grpSpPr>
      <p:sp>
        <p:nvSpPr>
          <p:cNvPr id="9" name="Rechteck: abgerundete Ecken 8">
            <a:extLst>
              <a:ext uri="{FF2B5EF4-FFF2-40B4-BE49-F238E27FC236}">
                <a16:creationId xmlns:a16="http://schemas.microsoft.com/office/drawing/2014/main" id="{3E75B64E-5065-433B-BE47-995227CDDDDE}"/>
              </a:ext>
            </a:extLst>
          </p:cNvPr>
          <p:cNvSpPr/>
          <p:nvPr userDrawn="1"/>
        </p:nvSpPr>
        <p:spPr bwMode="gray">
          <a:xfrm>
            <a:off x="5485638" y="5467614"/>
            <a:ext cx="1220724" cy="12162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246A6EC-3E05-4D6A-90AC-32BADE329B9C}"/>
              </a:ext>
            </a:extLst>
          </p:cNvPr>
          <p:cNvSpPr>
            <a:spLocks noGrp="1"/>
          </p:cNvSpPr>
          <p:nvPr>
            <p:ph type="ctrTitle" hasCustomPrompt="1"/>
          </p:nvPr>
        </p:nvSpPr>
        <p:spPr bwMode="gray">
          <a:xfrm>
            <a:off x="551692" y="2276872"/>
            <a:ext cx="11088000" cy="1511904"/>
          </a:xfrm>
        </p:spPr>
        <p:txBody>
          <a:bodyPr anchor="b"/>
          <a:lstStyle>
            <a:lvl1pPr algn="ctr">
              <a:defRPr sz="4800">
                <a:solidFill>
                  <a:schemeClr val="bg1"/>
                </a:solidFill>
              </a:defRPr>
            </a:lvl1pPr>
          </a:lstStyle>
          <a:p>
            <a:r>
              <a:rPr lang="en-US"/>
              <a:t>Add title</a:t>
            </a:r>
          </a:p>
        </p:txBody>
      </p:sp>
      <p:sp>
        <p:nvSpPr>
          <p:cNvPr id="10" name="Textplatzhalter 9">
            <a:extLst>
              <a:ext uri="{FF2B5EF4-FFF2-40B4-BE49-F238E27FC236}">
                <a16:creationId xmlns:a16="http://schemas.microsoft.com/office/drawing/2014/main" id="{A27B272F-0A02-4556-8035-1AFBA7037082}"/>
              </a:ext>
            </a:extLst>
          </p:cNvPr>
          <p:cNvSpPr>
            <a:spLocks noGrp="1"/>
          </p:cNvSpPr>
          <p:nvPr>
            <p:ph type="body" sz="quarter" idx="10" hasCustomPrompt="1"/>
          </p:nvPr>
        </p:nvSpPr>
        <p:spPr bwMode="gray">
          <a:xfrm>
            <a:off x="551692" y="5950800"/>
            <a:ext cx="11088000" cy="360000"/>
          </a:xfrm>
        </p:spPr>
        <p:txBody>
          <a:bodyPr/>
          <a:lstStyle>
            <a:lvl1pPr marL="0" indent="0" algn="ctr">
              <a:buFontTx/>
              <a:buNone/>
              <a:defRPr>
                <a:solidFill>
                  <a:schemeClr val="bg1"/>
                </a:solidFill>
                <a:latin typeface="DB Head Light" panose="02020500000000000000" pitchFamily="18" charset="0"/>
              </a:defRPr>
            </a:lvl1pPr>
            <a:lvl2pPr marL="0" indent="0" algn="ctr">
              <a:buFontTx/>
              <a:buNone/>
              <a:defRPr>
                <a:solidFill>
                  <a:schemeClr val="bg1"/>
                </a:solidFill>
                <a:latin typeface="DB Head Light" panose="02020500000000000000" pitchFamily="18" charset="0"/>
              </a:defRPr>
            </a:lvl2pPr>
            <a:lvl3pPr marL="0" indent="0" algn="ctr">
              <a:buFontTx/>
              <a:buNone/>
              <a:defRPr>
                <a:solidFill>
                  <a:schemeClr val="bg1"/>
                </a:solidFill>
                <a:latin typeface="DB Head Light" panose="02020500000000000000" pitchFamily="18" charset="0"/>
              </a:defRPr>
            </a:lvl3pPr>
            <a:lvl4pPr marL="0" indent="0" algn="ctr">
              <a:buFontTx/>
              <a:buNone/>
              <a:defRPr>
                <a:solidFill>
                  <a:schemeClr val="bg1"/>
                </a:solidFill>
                <a:latin typeface="DB Head Light" panose="02020500000000000000" pitchFamily="18" charset="0"/>
              </a:defRPr>
            </a:lvl4pPr>
            <a:lvl5pPr marL="0" indent="0" algn="ctr">
              <a:buFontTx/>
              <a:buNone/>
              <a:defRPr>
                <a:solidFill>
                  <a:schemeClr val="bg1"/>
                </a:solidFill>
                <a:latin typeface="DB Head Light" panose="02020500000000000000" pitchFamily="18" charset="0"/>
              </a:defRPr>
            </a:lvl5pPr>
            <a:lvl6pPr marL="0" indent="0" algn="ctr">
              <a:buFontTx/>
              <a:buNone/>
              <a:defRPr>
                <a:solidFill>
                  <a:schemeClr val="bg1"/>
                </a:solidFill>
                <a:latin typeface="DB Head Light" panose="02020500000000000000" pitchFamily="18" charset="0"/>
              </a:defRPr>
            </a:lvl6pPr>
            <a:lvl7pPr marL="0" indent="0" algn="ctr">
              <a:buFontTx/>
              <a:buNone/>
              <a:defRPr>
                <a:solidFill>
                  <a:schemeClr val="bg1"/>
                </a:solidFill>
                <a:latin typeface="DB Head Light" panose="02020500000000000000" pitchFamily="18" charset="0"/>
              </a:defRPr>
            </a:lvl7pPr>
            <a:lvl8pPr marL="0" indent="0" algn="ctr">
              <a:buFontTx/>
              <a:buNone/>
              <a:defRPr>
                <a:solidFill>
                  <a:schemeClr val="bg1"/>
                </a:solidFill>
                <a:latin typeface="DB Head Light" panose="02020500000000000000" pitchFamily="18" charset="0"/>
              </a:defRPr>
            </a:lvl8pPr>
            <a:lvl9pPr marL="0" indent="0" algn="ctr">
              <a:buFontTx/>
              <a:buNone/>
              <a:defRPr>
                <a:solidFill>
                  <a:schemeClr val="bg1"/>
                </a:solidFill>
                <a:latin typeface="DB Head Light" panose="02020500000000000000" pitchFamily="18" charset="0"/>
              </a:defRPr>
            </a:lvl9pPr>
          </a:lstStyle>
          <a:p>
            <a:pPr lvl="0"/>
            <a:r>
              <a:rPr lang="en-US"/>
              <a:t>Add date | location</a:t>
            </a:r>
          </a:p>
        </p:txBody>
      </p:sp>
      <p:sp>
        <p:nvSpPr>
          <p:cNvPr id="3" name="Untertitel 2">
            <a:extLst>
              <a:ext uri="{FF2B5EF4-FFF2-40B4-BE49-F238E27FC236}">
                <a16:creationId xmlns:a16="http://schemas.microsoft.com/office/drawing/2014/main" id="{D9B9821B-D7E4-454E-A8E2-C60C1507FD10}"/>
              </a:ext>
            </a:extLst>
          </p:cNvPr>
          <p:cNvSpPr>
            <a:spLocks noGrp="1"/>
          </p:cNvSpPr>
          <p:nvPr>
            <p:ph type="subTitle" idx="1" hasCustomPrompt="1"/>
          </p:nvPr>
        </p:nvSpPr>
        <p:spPr bwMode="gray">
          <a:xfrm>
            <a:off x="551692" y="3789040"/>
            <a:ext cx="11088000" cy="648000"/>
          </a:xfrm>
        </p:spPr>
        <p:txBody>
          <a:bodyPr/>
          <a:lstStyle>
            <a:lvl1pPr marL="0" indent="0" algn="ctr">
              <a:buNone/>
              <a:defRPr sz="3200">
                <a:solidFill>
                  <a:schemeClr val="bg1"/>
                </a:solidFill>
                <a:latin typeface="DB Head Light" panose="02020500000000000000" pitchFamily="18" charset="0"/>
              </a:defRPr>
            </a:lvl1pPr>
            <a:lvl2pPr marL="0" indent="0" algn="ctr">
              <a:buNone/>
              <a:defRPr sz="3200">
                <a:solidFill>
                  <a:schemeClr val="bg1"/>
                </a:solidFill>
                <a:latin typeface="DB Head Light" panose="02020500000000000000" pitchFamily="18" charset="0"/>
              </a:defRPr>
            </a:lvl2pPr>
            <a:lvl3pPr marL="0" indent="0" algn="ctr">
              <a:buNone/>
              <a:defRPr sz="3200">
                <a:solidFill>
                  <a:schemeClr val="bg1"/>
                </a:solidFill>
                <a:latin typeface="DB Head Light" panose="02020500000000000000" pitchFamily="18" charset="0"/>
              </a:defRPr>
            </a:lvl3pPr>
            <a:lvl4pPr marL="0" indent="0" algn="ctr">
              <a:buNone/>
              <a:defRPr sz="3200">
                <a:solidFill>
                  <a:schemeClr val="bg1"/>
                </a:solidFill>
                <a:latin typeface="DB Head Light" panose="02020500000000000000" pitchFamily="18" charset="0"/>
              </a:defRPr>
            </a:lvl4pPr>
            <a:lvl5pPr marL="0" indent="0" algn="ctr">
              <a:buNone/>
              <a:defRPr sz="3200">
                <a:solidFill>
                  <a:schemeClr val="bg1"/>
                </a:solidFill>
                <a:latin typeface="DB Head Light" panose="02020500000000000000" pitchFamily="18" charset="0"/>
              </a:defRPr>
            </a:lvl5pPr>
            <a:lvl6pPr marL="0" indent="0" algn="ctr">
              <a:buNone/>
              <a:defRPr sz="3200">
                <a:solidFill>
                  <a:schemeClr val="bg1"/>
                </a:solidFill>
                <a:latin typeface="DB Head Light" panose="02020500000000000000" pitchFamily="18" charset="0"/>
              </a:defRPr>
            </a:lvl6pPr>
            <a:lvl7pPr marL="0" indent="0" algn="ctr">
              <a:buNone/>
              <a:defRPr sz="3200">
                <a:solidFill>
                  <a:schemeClr val="bg1"/>
                </a:solidFill>
                <a:latin typeface="DB Head Light" panose="02020500000000000000" pitchFamily="18" charset="0"/>
              </a:defRPr>
            </a:lvl7pPr>
            <a:lvl8pPr marL="0" indent="0" algn="ctr">
              <a:buNone/>
              <a:defRPr sz="3200">
                <a:solidFill>
                  <a:schemeClr val="bg1"/>
                </a:solidFill>
                <a:latin typeface="DB Head Light" panose="02020500000000000000" pitchFamily="18" charset="0"/>
              </a:defRPr>
            </a:lvl8pPr>
            <a:lvl9pPr marL="0" indent="0" algn="ctr">
              <a:buNone/>
              <a:defRPr sz="3200">
                <a:solidFill>
                  <a:schemeClr val="bg1"/>
                </a:solidFill>
                <a:latin typeface="DB Head Light" panose="02020500000000000000" pitchFamily="18" charset="0"/>
              </a:defRPr>
            </a:lvl9pPr>
          </a:lstStyle>
          <a:p>
            <a:r>
              <a:rPr lang="en-US"/>
              <a:t>Add subtitle</a:t>
            </a:r>
          </a:p>
        </p:txBody>
      </p:sp>
      <p:pic>
        <p:nvPicPr>
          <p:cNvPr id="8" name="LOGO_SVG">
            <a:extLst>
              <a:ext uri="{FF2B5EF4-FFF2-40B4-BE49-F238E27FC236}">
                <a16:creationId xmlns:a16="http://schemas.microsoft.com/office/drawing/2014/main" id="{6C5DB3DF-DE2B-483E-8C47-B5903ED739D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bwMode="gray">
          <a:xfrm>
            <a:off x="3576000" y="812967"/>
            <a:ext cx="5040000" cy="840000"/>
          </a:xfrm>
          <a:prstGeom prst="rect">
            <a:avLst/>
          </a:prstGeom>
        </p:spPr>
      </p:pic>
    </p:spTree>
    <p:extLst>
      <p:ext uri="{BB962C8B-B14F-4D97-AF65-F5344CB8AC3E}">
        <p14:creationId xmlns:p14="http://schemas.microsoft.com/office/powerpoint/2010/main" val="587902669"/>
      </p:ext>
    </p:extLst>
  </p:cSld>
  <p:clrMapOvr>
    <a:masterClrMapping/>
  </p:clrMapOvr>
  <p:extLst>
    <p:ext uri="{DCECCB84-F9BA-43D5-87BE-67443E8EF086}">
      <p15:sldGuideLst xmlns:p15="http://schemas.microsoft.com/office/powerpoint/2012/main">
        <p15:guide id="1" pos="7333" userDrawn="1">
          <p15:clr>
            <a:srgbClr val="FBAE40"/>
          </p15:clr>
        </p15:guide>
        <p15:guide id="2" pos="34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Fullframed Picture">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dirty="0"/>
            </a:lvl1pPr>
          </a:lstStyle>
          <a:p>
            <a:pPr lvl="0"/>
            <a:r>
              <a:rPr lang="en-US" noProof="0"/>
              <a:t>Click icon </a:t>
            </a:r>
            <a:br>
              <a:rPr lang="en-US" noProof="0"/>
            </a:br>
            <a:r>
              <a:rPr lang="en-US" noProof="0"/>
              <a:t>to add a picture</a:t>
            </a:r>
          </a:p>
        </p:txBody>
      </p:sp>
      <p:sp>
        <p:nvSpPr>
          <p:cNvPr id="4" name="Text Box 5"/>
          <p:cNvSpPr txBox="1">
            <a:spLocks noChangeArrowheads="1"/>
          </p:cNvSpPr>
          <p:nvPr userDrawn="1"/>
        </p:nvSpPr>
        <p:spPr bwMode="gray">
          <a:xfrm>
            <a:off x="-8018" y="-676681"/>
            <a:ext cx="12190476" cy="644877"/>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You can add a </a:t>
            </a:r>
            <a:r>
              <a:rPr lang="en-GB" sz="1200" b="0" u="none" err="1"/>
              <a:t>colored</a:t>
            </a:r>
            <a:r>
              <a:rPr lang="en-GB" sz="1200" b="0" u="none"/>
              <a:t> or transparent text box if required. If you do so and change the picture afterwards you need to send the picture to the back again, otherwise the picture will cover the textbox.</a:t>
            </a:r>
          </a:p>
        </p:txBody>
      </p:sp>
    </p:spTree>
    <p:extLst>
      <p:ext uri="{BB962C8B-B14F-4D97-AF65-F5344CB8AC3E}">
        <p14:creationId xmlns:p14="http://schemas.microsoft.com/office/powerpoint/2010/main" val="33952217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Picture in Picture with Text">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1" y="4554000"/>
            <a:ext cx="12192000" cy="1368000"/>
          </a:xfrm>
          <a:solidFill>
            <a:schemeClr val="bg2"/>
          </a:solidFill>
        </p:spPr>
        <p:txBody>
          <a:bodyPr lIns="270000" anchor="ctr"/>
          <a:lstStyle>
            <a:lvl1pPr>
              <a:defRPr sz="2000" b="1">
                <a:solidFill>
                  <a:schemeClr val="bg1"/>
                </a:solidFill>
              </a:defRPr>
            </a:lvl1pPr>
          </a:lstStyle>
          <a:p>
            <a:r>
              <a:rPr lang="en-GB"/>
              <a:t>Click to edit text</a:t>
            </a:r>
          </a:p>
        </p:txBody>
      </p:sp>
      <p:sp>
        <p:nvSpPr>
          <p:cNvPr id="11" name="Bildplatzhalter 10"/>
          <p:cNvSpPr>
            <a:spLocks noGrp="1"/>
          </p:cNvSpPr>
          <p:nvPr>
            <p:ph type="pic" sz="quarter" idx="12" hasCustomPrompt="1"/>
          </p:nvPr>
        </p:nvSpPr>
        <p:spPr bwMode="gray">
          <a:xfrm>
            <a:off x="8578771" y="4284000"/>
            <a:ext cx="3103684" cy="1908000"/>
          </a:xfrm>
          <a:prstGeom prst="rect">
            <a:avLst/>
          </a:prstGeom>
          <a:solidFill>
            <a:schemeClr val="accent6"/>
          </a:solidFill>
          <a:ln>
            <a:solidFill>
              <a:schemeClr val="bg1"/>
            </a:solidFill>
          </a:ln>
        </p:spPr>
        <p:txBody>
          <a:bodyPr bIns="1008000" anchor="ctr"/>
          <a:lstStyle>
            <a:lvl1pPr algn="ctr">
              <a:defRPr/>
            </a:lvl1pPr>
          </a:lstStyle>
          <a:p>
            <a:pPr lvl="0"/>
            <a:r>
              <a:rPr lang="en-US" noProof="0"/>
              <a:t>Click icon </a:t>
            </a:r>
            <a:br>
              <a:rPr lang="en-US" noProof="0"/>
            </a:br>
            <a:r>
              <a:rPr lang="en-US" noProof="0"/>
              <a:t>to add a picture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If you replace a picture you need to send the new picture to back again afterwards.</a:t>
            </a:r>
          </a:p>
        </p:txBody>
      </p:sp>
    </p:spTree>
    <p:extLst>
      <p:ext uri="{BB962C8B-B14F-4D97-AF65-F5344CB8AC3E}">
        <p14:creationId xmlns:p14="http://schemas.microsoft.com/office/powerpoint/2010/main" val="6702014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12" name="Gruppieren 11"/>
          <p:cNvGrpSpPr/>
          <p:nvPr userDrawn="1"/>
        </p:nvGrpSpPr>
        <p:grpSpPr bwMode="gray">
          <a:xfrm>
            <a:off x="1" y="687600"/>
            <a:ext cx="12192000" cy="5765736"/>
            <a:chOff x="0" y="687600"/>
            <a:chExt cx="9901238" cy="5765736"/>
          </a:xfrm>
          <a:solidFill>
            <a:schemeClr val="bg2"/>
          </a:solidFill>
        </p:grpSpPr>
        <p:sp>
          <p:nvSpPr>
            <p:cNvPr id="14" name="Rectangle 18"/>
            <p:cNvSpPr>
              <a:spLocks noChangeArrowheads="1"/>
            </p:cNvSpPr>
            <p:nvPr/>
          </p:nvSpPr>
          <p:spPr bwMode="gray">
            <a:xfrm>
              <a:off x="1" y="687600"/>
              <a:ext cx="9901237" cy="55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5" name="Rectangle 18"/>
            <p:cNvSpPr>
              <a:spLocks noChangeArrowheads="1"/>
            </p:cNvSpPr>
            <p:nvPr/>
          </p:nvSpPr>
          <p:spPr bwMode="gray">
            <a:xfrm>
              <a:off x="0" y="6165336"/>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title" hasCustomPrompt="1"/>
          </p:nvPr>
        </p:nvSpPr>
        <p:spPr bwMode="gray">
          <a:xfrm>
            <a:off x="335716" y="1340768"/>
            <a:ext cx="11521846" cy="864000"/>
          </a:xfrm>
        </p:spPr>
        <p:txBody>
          <a:bodyPr/>
          <a:lstStyle>
            <a:lvl1pPr>
              <a:defRPr b="1">
                <a:solidFill>
                  <a:schemeClr val="bg1"/>
                </a:solidFill>
              </a:defRPr>
            </a:lvl1pPr>
          </a:lstStyle>
          <a:p>
            <a:r>
              <a:rPr lang="en-GB"/>
              <a:t>Click to edit complimentary close</a:t>
            </a:r>
          </a:p>
        </p:txBody>
      </p:sp>
      <p:sp>
        <p:nvSpPr>
          <p:cNvPr id="7"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36005074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hank You | Option 1">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99" y="0"/>
            <a:ext cx="12191500" cy="6858000"/>
          </a:xfrm>
          <a:solidFill>
            <a:schemeClr val="tx1"/>
          </a:solidFill>
        </p:spPr>
        <p:txBody>
          <a:bodyPr vert="horz" lIns="180000" tIns="180000" rIns="180000" bIns="180000" rtlCol="0" anchor="ctr" anchorCtr="0">
            <a:noAutofit/>
          </a:bodyPr>
          <a:lstStyle>
            <a:lvl1pPr>
              <a:defRPr lang="de-DE" b="1" dirty="0">
                <a:solidFill>
                  <a:schemeClr val="bg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7918873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hank You | Option 2">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501" y="0"/>
            <a:ext cx="12190999" cy="6858000"/>
          </a:xfrm>
          <a:noFill/>
        </p:spPr>
        <p:txBody>
          <a:bodyPr vert="horz" lIns="180000" tIns="180000" rIns="180000" bIns="180000" rtlCol="0" anchor="ctr" anchorCtr="0">
            <a:noAutofit/>
          </a:bodyPr>
          <a:lstStyle>
            <a:lvl1pPr>
              <a:defRPr lang="de-DE" b="1">
                <a:solidFill>
                  <a:schemeClr val="tx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2220122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 Option 3">
    <p:spTree>
      <p:nvGrpSpPr>
        <p:cNvPr id="1" name=""/>
        <p:cNvGrpSpPr/>
        <p:nvPr/>
      </p:nvGrpSpPr>
      <p:grpSpPr>
        <a:xfrm>
          <a:off x="0" y="0"/>
          <a:ext cx="0" cy="0"/>
          <a:chOff x="0" y="0"/>
          <a:chExt cx="0" cy="0"/>
        </a:xfrm>
      </p:grpSpPr>
      <p:grpSp>
        <p:nvGrpSpPr>
          <p:cNvPr id="2" name="Gruppieren 1"/>
          <p:cNvGrpSpPr/>
          <p:nvPr userDrawn="1"/>
        </p:nvGrpSpPr>
        <p:grpSpPr bwMode="gray">
          <a:xfrm>
            <a:off x="1" y="4287940"/>
            <a:ext cx="12192000" cy="2165364"/>
            <a:chOff x="0" y="4287940"/>
            <a:chExt cx="9901238" cy="2165364"/>
          </a:xfrm>
          <a:solidFill>
            <a:schemeClr val="bg2"/>
          </a:solidFill>
        </p:grpSpPr>
        <p:sp>
          <p:nvSpPr>
            <p:cNvPr id="9" name="Rectangle 18"/>
            <p:cNvSpPr>
              <a:spLocks noChangeArrowheads="1"/>
            </p:cNvSpPr>
            <p:nvPr/>
          </p:nvSpPr>
          <p:spPr bwMode="gray">
            <a:xfrm>
              <a:off x="1" y="4287940"/>
              <a:ext cx="9901237"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3" name="Bildplatzhalter 2"/>
          <p:cNvSpPr>
            <a:spLocks noGrp="1"/>
          </p:cNvSpPr>
          <p:nvPr>
            <p:ph type="pic" sz="quarter" idx="10" hasCustomPrompt="1"/>
          </p:nvPr>
        </p:nvSpPr>
        <p:spPr bwMode="gray">
          <a:xfrm>
            <a:off x="1" y="692600"/>
            <a:ext cx="12192000" cy="3600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4" name="Titel 3"/>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6820580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 Option 4">
    <p:spTree>
      <p:nvGrpSpPr>
        <p:cNvPr id="1" name=""/>
        <p:cNvGrpSpPr/>
        <p:nvPr/>
      </p:nvGrpSpPr>
      <p:grpSpPr>
        <a:xfrm>
          <a:off x="0" y="0"/>
          <a:ext cx="0" cy="0"/>
          <a:chOff x="0" y="0"/>
          <a:chExt cx="0" cy="0"/>
        </a:xfrm>
      </p:grpSpPr>
      <p:grpSp>
        <p:nvGrpSpPr>
          <p:cNvPr id="8" name="Gruppieren 7"/>
          <p:cNvGrpSpPr/>
          <p:nvPr userDrawn="1"/>
        </p:nvGrpSpPr>
        <p:grpSpPr bwMode="gray">
          <a:xfrm>
            <a:off x="1" y="3209886"/>
            <a:ext cx="12192000" cy="3243419"/>
            <a:chOff x="-1" y="3009120"/>
            <a:chExt cx="9906001" cy="3239952"/>
          </a:xfrm>
          <a:solidFill>
            <a:schemeClr val="bg2"/>
          </a:solidFill>
        </p:grpSpPr>
        <p:sp>
          <p:nvSpPr>
            <p:cNvPr id="9" name="Rectangle 18"/>
            <p:cNvSpPr>
              <a:spLocks noChangeArrowheads="1"/>
            </p:cNvSpPr>
            <p:nvPr/>
          </p:nvSpPr>
          <p:spPr bwMode="gray">
            <a:xfrm>
              <a:off x="0" y="3009120"/>
              <a:ext cx="9906000" cy="298286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1" y="5961380"/>
              <a:ext cx="7473950" cy="287692"/>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3" name="Bildplatzhalter 2"/>
          <p:cNvSpPr>
            <a:spLocks noGrp="1"/>
          </p:cNvSpPr>
          <p:nvPr>
            <p:ph type="pic" sz="quarter" idx="10" hasCustomPrompt="1"/>
          </p:nvPr>
        </p:nvSpPr>
        <p:spPr bwMode="gray">
          <a:xfrm>
            <a:off x="1" y="692601"/>
            <a:ext cx="12192000" cy="2520862"/>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3401600"/>
            <a:ext cx="11521846" cy="864000"/>
          </a:xfrm>
          <a:noFill/>
        </p:spPr>
        <p:txBody>
          <a:bodyPr vert="horz" lIns="0" tIns="0" rIns="0" bIns="0" rtlCol="0" anchor="t" anchorCtr="0">
            <a:noAutofit/>
          </a:bodyPr>
          <a:lstStyle>
            <a:lvl1pPr>
              <a:defRPr lang="de-DE" b="1" dirty="0">
                <a:solidFill>
                  <a:schemeClr val="bg1"/>
                </a:solidFill>
                <a:ea typeface="+mn-ea"/>
                <a:cs typeface="+mn-cs"/>
              </a:defRPr>
            </a:lvl1pPr>
          </a:lstStyle>
          <a:p>
            <a:pPr lvl="0"/>
            <a:r>
              <a:rPr lang="en-GB"/>
              <a:t>Click to edit complimentary close</a:t>
            </a:r>
          </a:p>
        </p:txBody>
      </p:sp>
      <p:sp>
        <p:nvSpPr>
          <p:cNvPr id="11"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22044345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ank You | Option 5">
    <p:spTree>
      <p:nvGrpSpPr>
        <p:cNvPr id="1" name=""/>
        <p:cNvGrpSpPr/>
        <p:nvPr/>
      </p:nvGrpSpPr>
      <p:grpSpPr>
        <a:xfrm>
          <a:off x="0" y="0"/>
          <a:ext cx="0" cy="0"/>
          <a:chOff x="0" y="0"/>
          <a:chExt cx="0" cy="0"/>
        </a:xfrm>
      </p:grpSpPr>
      <p:sp>
        <p:nvSpPr>
          <p:cNvPr id="14" name="Bildplatzhalter 3"/>
          <p:cNvSpPr>
            <a:spLocks noGrp="1"/>
          </p:cNvSpPr>
          <p:nvPr>
            <p:ph type="pic" sz="quarter" idx="10" hasCustomPrompt="1"/>
          </p:nvPr>
        </p:nvSpPr>
        <p:spPr bwMode="gray">
          <a:xfrm>
            <a:off x="-1" y="692600"/>
            <a:ext cx="12192000" cy="3600000"/>
          </a:xfrm>
          <a:custGeom>
            <a:avLst/>
            <a:gdLst>
              <a:gd name="connsiteX0" fmla="*/ 0 w 9901238"/>
              <a:gd name="connsiteY0" fmla="*/ 0 h 3600000"/>
              <a:gd name="connsiteX1" fmla="*/ 9901238 w 9901238"/>
              <a:gd name="connsiteY1" fmla="*/ 0 h 3600000"/>
              <a:gd name="connsiteX2" fmla="*/ 9901238 w 9901238"/>
              <a:gd name="connsiteY2" fmla="*/ 3600000 h 3600000"/>
              <a:gd name="connsiteX3" fmla="*/ 0 w 9901238"/>
              <a:gd name="connsiteY3" fmla="*/ 3600000 h 3600000"/>
              <a:gd name="connsiteX4" fmla="*/ 0 w 9901238"/>
              <a:gd name="connsiteY4"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9901238 w 9901238"/>
              <a:gd name="connsiteY2" fmla="*/ 3600000 h 3600000"/>
              <a:gd name="connsiteX3" fmla="*/ 7852230 w 9901238"/>
              <a:gd name="connsiteY3" fmla="*/ 3596371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53087 w 9901238"/>
              <a:gd name="connsiteY3" fmla="*/ 3335114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901238 w 9901238"/>
              <a:gd name="connsiteY2" fmla="*/ 3600000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7467601 w 9901238"/>
              <a:gd name="connsiteY2" fmla="*/ 3320600 h 3600000"/>
              <a:gd name="connsiteX3" fmla="*/ 7467601 w 9901238"/>
              <a:gd name="connsiteY3" fmla="*/ 3596371 h 3600000"/>
              <a:gd name="connsiteX4" fmla="*/ 0 w 9901238"/>
              <a:gd name="connsiteY4" fmla="*/ 3600000 h 3600000"/>
              <a:gd name="connsiteX5" fmla="*/ 0 w 9901238"/>
              <a:gd name="connsiteY5" fmla="*/ 0 h 3600000"/>
              <a:gd name="connsiteX0" fmla="*/ 0 w 9901238"/>
              <a:gd name="connsiteY0" fmla="*/ 0 h 3600000"/>
              <a:gd name="connsiteX1" fmla="*/ 9901238 w 9901238"/>
              <a:gd name="connsiteY1" fmla="*/ 0 h 3600000"/>
              <a:gd name="connsiteX2" fmla="*/ 8694058 w 9901238"/>
              <a:gd name="connsiteY2" fmla="*/ 16587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8744 w 9901238"/>
              <a:gd name="connsiteY2" fmla="*/ 3335114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 name="connsiteX0" fmla="*/ 0 w 9901238"/>
              <a:gd name="connsiteY0" fmla="*/ 0 h 3600000"/>
              <a:gd name="connsiteX1" fmla="*/ 9901238 w 9901238"/>
              <a:gd name="connsiteY1" fmla="*/ 0 h 3600000"/>
              <a:gd name="connsiteX2" fmla="*/ 9891487 w 9901238"/>
              <a:gd name="connsiteY2" fmla="*/ 3327857 h 3600000"/>
              <a:gd name="connsiteX3" fmla="*/ 7467601 w 9901238"/>
              <a:gd name="connsiteY3" fmla="*/ 3320600 h 3600000"/>
              <a:gd name="connsiteX4" fmla="*/ 7467601 w 9901238"/>
              <a:gd name="connsiteY4" fmla="*/ 3596371 h 3600000"/>
              <a:gd name="connsiteX5" fmla="*/ 0 w 9901238"/>
              <a:gd name="connsiteY5" fmla="*/ 3600000 h 3600000"/>
              <a:gd name="connsiteX6" fmla="*/ 0 w 9901238"/>
              <a:gd name="connsiteY6"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1238" h="3600000">
                <a:moveTo>
                  <a:pt x="0" y="0"/>
                </a:moveTo>
                <a:lnTo>
                  <a:pt x="9901238" y="0"/>
                </a:lnTo>
                <a:cubicBezTo>
                  <a:pt x="9900407" y="1111705"/>
                  <a:pt x="9892318" y="2216152"/>
                  <a:pt x="9891487" y="3327857"/>
                </a:cubicBezTo>
                <a:lnTo>
                  <a:pt x="7467601" y="3320600"/>
                </a:lnTo>
                <a:lnTo>
                  <a:pt x="7467601" y="3596371"/>
                </a:lnTo>
                <a:lnTo>
                  <a:pt x="0" y="3600000"/>
                </a:lnTo>
                <a:lnTo>
                  <a:pt x="0" y="0"/>
                </a:lnTo>
                <a:close/>
              </a:path>
            </a:pathLst>
          </a:cu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335716" y="4481396"/>
            <a:ext cx="11521846" cy="864000"/>
          </a:xfrm>
          <a:noFill/>
        </p:spPr>
        <p:txBody>
          <a:bodyPr vert="horz" lIns="0" tIns="0" rIns="0" bIns="0" rtlCol="0" anchor="t" anchorCtr="0">
            <a:noAutofit/>
          </a:bodyPr>
          <a:lstStyle>
            <a:lvl1pPr>
              <a:defRPr lang="de-DE" b="1">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23165185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ank You | Option 6">
    <p:spTree>
      <p:nvGrpSpPr>
        <p:cNvPr id="1" name=""/>
        <p:cNvGrpSpPr/>
        <p:nvPr/>
      </p:nvGrpSpPr>
      <p:grpSpPr>
        <a:xfrm>
          <a:off x="0" y="0"/>
          <a:ext cx="0" cy="0"/>
          <a:chOff x="0" y="0"/>
          <a:chExt cx="0" cy="0"/>
        </a:xfrm>
      </p:grpSpPr>
      <p:sp>
        <p:nvSpPr>
          <p:cNvPr id="13" name="Rectangle 18"/>
          <p:cNvSpPr>
            <a:spLocks noChangeArrowheads="1"/>
          </p:cNvSpPr>
          <p:nvPr/>
        </p:nvSpPr>
        <p:spPr bwMode="gray">
          <a:xfrm>
            <a:off x="-1" y="692696"/>
            <a:ext cx="12192000" cy="540000"/>
          </a:xfrm>
          <a:custGeom>
            <a:avLst/>
            <a:gdLst/>
            <a:ahLst/>
            <a:cxnLst/>
            <a:rect l="l" t="t" r="r" b="b"/>
            <a:pathLst>
              <a:path w="9901238" h="540000">
                <a:moveTo>
                  <a:pt x="0" y="0"/>
                </a:moveTo>
                <a:lnTo>
                  <a:pt x="1" y="0"/>
                </a:lnTo>
                <a:lnTo>
                  <a:pt x="7470356" y="0"/>
                </a:lnTo>
                <a:lnTo>
                  <a:pt x="9901238" y="0"/>
                </a:lnTo>
                <a:lnTo>
                  <a:pt x="9901238" y="270000"/>
                </a:lnTo>
                <a:lnTo>
                  <a:pt x="7470356" y="270000"/>
                </a:lnTo>
                <a:lnTo>
                  <a:pt x="7470356" y="540000"/>
                </a:lnTo>
                <a:lnTo>
                  <a:pt x="0" y="540000"/>
                </a:lnTo>
                <a:close/>
              </a:path>
            </a:pathLst>
          </a:custGeom>
          <a:solidFill>
            <a:schemeClr val="bg2"/>
          </a:solidFill>
          <a:ln w="12700">
            <a:noFill/>
            <a:miter lim="800000"/>
            <a:headEnd type="none" w="sm" len="sm"/>
            <a:tailEnd type="none" w="sm" len="sm"/>
          </a:ln>
        </p:spPr>
        <p:txBody>
          <a:bodyPr wrap="none" anchor="ctr"/>
          <a:lstStyle/>
          <a:p>
            <a:pPr algn="ctr" eaLnBrk="0" hangingPunct="0"/>
            <a:endParaRPr lang="en-GB" sz="1800" noProof="0"/>
          </a:p>
        </p:txBody>
      </p:sp>
      <p:sp>
        <p:nvSpPr>
          <p:cNvPr id="2" name="Titel 1"/>
          <p:cNvSpPr>
            <a:spLocks noGrp="1"/>
          </p:cNvSpPr>
          <p:nvPr>
            <p:ph type="title" hasCustomPrompt="1"/>
          </p:nvPr>
        </p:nvSpPr>
        <p:spPr bwMode="gray">
          <a:xfrm>
            <a:off x="335716" y="1376772"/>
            <a:ext cx="11521846" cy="864000"/>
          </a:xfrm>
          <a:noFill/>
        </p:spPr>
        <p:txBody>
          <a:bodyPr vert="horz" lIns="0" tIns="0" rIns="0" bIns="0" rtlCol="0" anchor="t" anchorCtr="0">
            <a:noAutofit/>
          </a:bodyPr>
          <a:lstStyle>
            <a:lvl1pPr>
              <a:defRPr lang="de-DE" b="1" dirty="0">
                <a:solidFill>
                  <a:schemeClr val="tx1"/>
                </a:solidFill>
                <a:ea typeface="+mn-ea"/>
                <a:cs typeface="+mn-cs"/>
              </a:defRPr>
            </a:lvl1pPr>
          </a:lstStyle>
          <a:p>
            <a:pPr lvl="0"/>
            <a:r>
              <a:rPr lang="en-GB"/>
              <a:t>Click to edit complimentary close</a:t>
            </a:r>
          </a:p>
        </p:txBody>
      </p:sp>
      <p:sp>
        <p:nvSpPr>
          <p:cNvPr id="5"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42204760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General">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p:nvPr>
        </p:nvSpPr>
        <p:spPr>
          <a:xfrm>
            <a:off x="334162" y="4437140"/>
            <a:ext cx="11521722" cy="864120"/>
          </a:xfrm>
        </p:spPr>
        <p:txBody>
          <a:bodyPr anchor="b"/>
          <a:lstStyle>
            <a:lvl1pPr>
              <a:defRPr b="1">
                <a:solidFill>
                  <a:schemeClr val="bg1"/>
                </a:solidFill>
                <a:latin typeface="+mj-lt"/>
              </a:defRPr>
            </a:lvl1pPr>
          </a:lstStyle>
          <a:p>
            <a:r>
              <a:rPr lang="en-GB" err="1"/>
              <a:t>Titelmasterformat</a:t>
            </a:r>
            <a:r>
              <a:rPr lang="en-GB"/>
              <a:t> </a:t>
            </a:r>
            <a:r>
              <a:rPr lang="en-GB" err="1"/>
              <a:t>durch</a:t>
            </a:r>
            <a:r>
              <a:rPr lang="en-GB"/>
              <a:t> </a:t>
            </a:r>
            <a:r>
              <a:rPr lang="en-GB" err="1"/>
              <a:t>Klicken</a:t>
            </a:r>
            <a:r>
              <a:rPr lang="en-GB"/>
              <a:t> </a:t>
            </a:r>
            <a:r>
              <a:rPr lang="en-GB" err="1"/>
              <a:t>bearbeiten</a:t>
            </a:r>
            <a:endParaRPr lang="en-GB"/>
          </a:p>
        </p:txBody>
      </p:sp>
      <p:sp>
        <p:nvSpPr>
          <p:cNvPr id="3" name="Untertitel 2"/>
          <p:cNvSpPr>
            <a:spLocks noGrp="1"/>
          </p:cNvSpPr>
          <p:nvPr>
            <p:ph type="subTitle" idx="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err="1"/>
              <a:t>Formatvorlage</a:t>
            </a:r>
            <a:r>
              <a:rPr lang="en-GB"/>
              <a:t> des </a:t>
            </a:r>
            <a:r>
              <a:rPr lang="en-GB" err="1"/>
              <a:t>Untertitelmasters</a:t>
            </a:r>
            <a:r>
              <a:rPr lang="en-GB"/>
              <a:t> </a:t>
            </a:r>
            <a:r>
              <a:rPr lang="en-GB" err="1"/>
              <a:t>durch</a:t>
            </a:r>
            <a:r>
              <a:rPr lang="en-GB"/>
              <a:t> </a:t>
            </a:r>
            <a:r>
              <a:rPr lang="en-GB" err="1"/>
              <a:t>Klicken</a:t>
            </a:r>
            <a:r>
              <a:rPr lang="en-GB"/>
              <a:t> </a:t>
            </a:r>
            <a:r>
              <a:rPr lang="en-GB" err="1"/>
              <a:t>bearbeiten</a:t>
            </a:r>
            <a:endParaRPr lang="en-GB"/>
          </a:p>
        </p:txBody>
      </p:sp>
      <p:sp>
        <p:nvSpPr>
          <p:cNvPr id="12" name="Textplatzhalter 5"/>
          <p:cNvSpPr>
            <a:spLocks noGrp="1"/>
          </p:cNvSpPr>
          <p:nvPr>
            <p:ph type="body" sz="quarter" idx="13"/>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endParaRPr lang="en-GB"/>
          </a:p>
        </p:txBody>
      </p:sp>
      <p:pic>
        <p:nvPicPr>
          <p:cNvPr id="1026" name="Picture 2" descr="K:\Schenker AG\03_Vorlagen\03_PowerPoint\kolaz.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692601"/>
            <a:ext cx="12193954" cy="36020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51277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teal frame)">
    <p:bg>
      <p:bgPr>
        <a:solidFill>
          <a:schemeClr val="bg1">
            <a:lumMod val="75000"/>
          </a:schemeClr>
        </a:solidFill>
        <a:effectLst/>
      </p:bgPr>
    </p:bg>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AA98A793-6334-4A93-A832-55E4A93AE29D}"/>
              </a:ext>
            </a:extLst>
          </p:cNvPr>
          <p:cNvSpPr>
            <a:spLocks noGrp="1"/>
          </p:cNvSpPr>
          <p:nvPr>
            <p:ph type="pic" sz="quarter" idx="15" hasCustomPrompt="1"/>
          </p:nvPr>
        </p:nvSpPr>
        <p:spPr bwMode="gray">
          <a:xfrm>
            <a:off x="-1" y="0"/>
            <a:ext cx="12192001" cy="6858000"/>
          </a:xfrm>
          <a:noFill/>
        </p:spPr>
        <p:txBody>
          <a:bodyPr bIns="1584000" anchor="ctr"/>
          <a:lstStyle>
            <a:lvl1pPr marL="0" indent="0" algn="ctr">
              <a:buNone/>
              <a:defRPr/>
            </a:lvl1pPr>
          </a:lstStyle>
          <a:p>
            <a:r>
              <a:rPr lang="en-US"/>
              <a:t>Add image by clicking icon</a:t>
            </a:r>
          </a:p>
        </p:txBody>
      </p:sp>
      <p:sp>
        <p:nvSpPr>
          <p:cNvPr id="2" name="Titel 1">
            <a:extLst>
              <a:ext uri="{FF2B5EF4-FFF2-40B4-BE49-F238E27FC236}">
                <a16:creationId xmlns:a16="http://schemas.microsoft.com/office/drawing/2014/main" id="{A246A6EC-3E05-4D6A-90AC-32BADE329B9C}"/>
              </a:ext>
            </a:extLst>
          </p:cNvPr>
          <p:cNvSpPr>
            <a:spLocks noGrp="1"/>
          </p:cNvSpPr>
          <p:nvPr>
            <p:ph type="ctrTitle" hasCustomPrompt="1"/>
          </p:nvPr>
        </p:nvSpPr>
        <p:spPr bwMode="gray">
          <a:xfrm>
            <a:off x="0" y="0"/>
            <a:ext cx="6240463" cy="6858000"/>
          </a:xfrm>
          <a:solidFill>
            <a:schemeClr val="bg2">
              <a:alpha val="80000"/>
            </a:schemeClr>
          </a:solidFill>
        </p:spPr>
        <p:txBody>
          <a:bodyPr lIns="540000" rIns="324000" bIns="3348000" anchor="b"/>
          <a:lstStyle>
            <a:lvl1pPr algn="l">
              <a:defRPr sz="4800">
                <a:solidFill>
                  <a:schemeClr val="bg1"/>
                </a:solidFill>
              </a:defRPr>
            </a:lvl1pPr>
          </a:lstStyle>
          <a:p>
            <a:r>
              <a:rPr lang="en-US"/>
              <a:t>Add title</a:t>
            </a:r>
          </a:p>
        </p:txBody>
      </p:sp>
      <p:sp>
        <p:nvSpPr>
          <p:cNvPr id="10" name="Textplatzhalter 9">
            <a:extLst>
              <a:ext uri="{FF2B5EF4-FFF2-40B4-BE49-F238E27FC236}">
                <a16:creationId xmlns:a16="http://schemas.microsoft.com/office/drawing/2014/main" id="{A27B272F-0A02-4556-8035-1AFBA7037082}"/>
              </a:ext>
            </a:extLst>
          </p:cNvPr>
          <p:cNvSpPr>
            <a:spLocks noGrp="1"/>
          </p:cNvSpPr>
          <p:nvPr>
            <p:ph type="body" sz="quarter" idx="10" hasCustomPrompt="1"/>
          </p:nvPr>
        </p:nvSpPr>
        <p:spPr bwMode="gray">
          <a:xfrm>
            <a:off x="552000" y="5950800"/>
            <a:ext cx="5400000" cy="360000"/>
          </a:xfrm>
        </p:spPr>
        <p:txBody>
          <a:bodyPr/>
          <a:lstStyle>
            <a:lvl1pPr marL="0" indent="0" algn="l">
              <a:buFontTx/>
              <a:buNone/>
              <a:defRPr>
                <a:solidFill>
                  <a:schemeClr val="bg1"/>
                </a:solidFill>
                <a:latin typeface="DB Head Light" panose="02020500000000000000" pitchFamily="18" charset="0"/>
              </a:defRPr>
            </a:lvl1pPr>
            <a:lvl2pPr marL="0" indent="0" algn="l">
              <a:buFontTx/>
              <a:buNone/>
              <a:defRPr>
                <a:solidFill>
                  <a:schemeClr val="bg1"/>
                </a:solidFill>
                <a:latin typeface="DB Head Light" panose="02020500000000000000" pitchFamily="18" charset="0"/>
              </a:defRPr>
            </a:lvl2pPr>
            <a:lvl3pPr marL="0" indent="0" algn="l">
              <a:buFontTx/>
              <a:buNone/>
              <a:defRPr>
                <a:solidFill>
                  <a:schemeClr val="bg1"/>
                </a:solidFill>
                <a:latin typeface="DB Head Light" panose="02020500000000000000" pitchFamily="18" charset="0"/>
              </a:defRPr>
            </a:lvl3pPr>
            <a:lvl4pPr marL="0" indent="0" algn="l">
              <a:buFontTx/>
              <a:buNone/>
              <a:defRPr>
                <a:solidFill>
                  <a:schemeClr val="bg1"/>
                </a:solidFill>
                <a:latin typeface="DB Head Light" panose="02020500000000000000" pitchFamily="18" charset="0"/>
              </a:defRPr>
            </a:lvl4pPr>
            <a:lvl5pPr marL="0" indent="0" algn="l">
              <a:buFontTx/>
              <a:buNone/>
              <a:defRPr>
                <a:solidFill>
                  <a:schemeClr val="bg1"/>
                </a:solidFill>
                <a:latin typeface="DB Head Light" panose="02020500000000000000" pitchFamily="18" charset="0"/>
              </a:defRPr>
            </a:lvl5pPr>
            <a:lvl6pPr marL="0" indent="0" algn="l">
              <a:buFontTx/>
              <a:buNone/>
              <a:defRPr>
                <a:solidFill>
                  <a:schemeClr val="bg1"/>
                </a:solidFill>
                <a:latin typeface="DB Head Light" panose="02020500000000000000" pitchFamily="18" charset="0"/>
              </a:defRPr>
            </a:lvl6pPr>
            <a:lvl7pPr marL="0" indent="0" algn="l">
              <a:buFontTx/>
              <a:buNone/>
              <a:defRPr>
                <a:solidFill>
                  <a:schemeClr val="bg1"/>
                </a:solidFill>
                <a:latin typeface="DB Head Light" panose="02020500000000000000" pitchFamily="18" charset="0"/>
              </a:defRPr>
            </a:lvl7pPr>
            <a:lvl8pPr marL="0" indent="0" algn="l">
              <a:buFontTx/>
              <a:buNone/>
              <a:defRPr>
                <a:solidFill>
                  <a:schemeClr val="bg1"/>
                </a:solidFill>
                <a:latin typeface="DB Head Light" panose="02020500000000000000" pitchFamily="18" charset="0"/>
              </a:defRPr>
            </a:lvl8pPr>
            <a:lvl9pPr marL="0" indent="0" algn="l">
              <a:buFontTx/>
              <a:buNone/>
              <a:defRPr>
                <a:solidFill>
                  <a:schemeClr val="bg1"/>
                </a:solidFill>
                <a:latin typeface="DB Head Light" panose="02020500000000000000" pitchFamily="18" charset="0"/>
              </a:defRPr>
            </a:lvl9pPr>
          </a:lstStyle>
          <a:p>
            <a:pPr lvl="0"/>
            <a:r>
              <a:rPr lang="en-US"/>
              <a:t>Add date | location</a:t>
            </a:r>
          </a:p>
        </p:txBody>
      </p:sp>
      <p:sp>
        <p:nvSpPr>
          <p:cNvPr id="3" name="Untertitel 2">
            <a:extLst>
              <a:ext uri="{FF2B5EF4-FFF2-40B4-BE49-F238E27FC236}">
                <a16:creationId xmlns:a16="http://schemas.microsoft.com/office/drawing/2014/main" id="{D9B9821B-D7E4-454E-A8E2-C60C1507FD10}"/>
              </a:ext>
            </a:extLst>
          </p:cNvPr>
          <p:cNvSpPr>
            <a:spLocks noGrp="1"/>
          </p:cNvSpPr>
          <p:nvPr>
            <p:ph type="subTitle" idx="1" hasCustomPrompt="1"/>
          </p:nvPr>
        </p:nvSpPr>
        <p:spPr bwMode="gray">
          <a:xfrm>
            <a:off x="552000" y="3789040"/>
            <a:ext cx="5399538" cy="648000"/>
          </a:xfrm>
        </p:spPr>
        <p:txBody>
          <a:bodyPr/>
          <a:lstStyle>
            <a:lvl1pPr marL="0" indent="0" algn="l">
              <a:buNone/>
              <a:defRPr sz="3200">
                <a:solidFill>
                  <a:schemeClr val="bg1"/>
                </a:solidFill>
                <a:latin typeface="DB Head Light" panose="02020500000000000000" pitchFamily="18" charset="0"/>
              </a:defRPr>
            </a:lvl1pPr>
            <a:lvl2pPr marL="0" indent="0" algn="l">
              <a:buNone/>
              <a:defRPr sz="3200">
                <a:solidFill>
                  <a:schemeClr val="bg1"/>
                </a:solidFill>
                <a:latin typeface="DB Head Light" panose="02020500000000000000" pitchFamily="18" charset="0"/>
              </a:defRPr>
            </a:lvl2pPr>
            <a:lvl3pPr marL="0" indent="0" algn="l">
              <a:buNone/>
              <a:defRPr sz="3200">
                <a:solidFill>
                  <a:schemeClr val="bg1"/>
                </a:solidFill>
                <a:latin typeface="DB Head Light" panose="02020500000000000000" pitchFamily="18" charset="0"/>
              </a:defRPr>
            </a:lvl3pPr>
            <a:lvl4pPr marL="0" indent="0" algn="l">
              <a:buNone/>
              <a:defRPr sz="3200">
                <a:solidFill>
                  <a:schemeClr val="bg1"/>
                </a:solidFill>
                <a:latin typeface="DB Head Light" panose="02020500000000000000" pitchFamily="18" charset="0"/>
              </a:defRPr>
            </a:lvl4pPr>
            <a:lvl5pPr marL="0" indent="0" algn="l">
              <a:buNone/>
              <a:defRPr sz="3200">
                <a:solidFill>
                  <a:schemeClr val="bg1"/>
                </a:solidFill>
                <a:latin typeface="DB Head Light" panose="02020500000000000000" pitchFamily="18" charset="0"/>
              </a:defRPr>
            </a:lvl5pPr>
            <a:lvl6pPr marL="0" indent="0" algn="l">
              <a:buNone/>
              <a:defRPr sz="3200">
                <a:solidFill>
                  <a:schemeClr val="bg1"/>
                </a:solidFill>
                <a:latin typeface="DB Head Light" panose="02020500000000000000" pitchFamily="18" charset="0"/>
              </a:defRPr>
            </a:lvl6pPr>
            <a:lvl7pPr marL="0" indent="0" algn="l">
              <a:buNone/>
              <a:defRPr sz="3200">
                <a:solidFill>
                  <a:schemeClr val="bg1"/>
                </a:solidFill>
                <a:latin typeface="DB Head Light" panose="02020500000000000000" pitchFamily="18" charset="0"/>
              </a:defRPr>
            </a:lvl7pPr>
            <a:lvl8pPr marL="0" indent="0" algn="l">
              <a:buNone/>
              <a:defRPr sz="3200">
                <a:solidFill>
                  <a:schemeClr val="bg1"/>
                </a:solidFill>
                <a:latin typeface="DB Head Light" panose="02020500000000000000" pitchFamily="18" charset="0"/>
              </a:defRPr>
            </a:lvl8pPr>
            <a:lvl9pPr marL="0" indent="0" algn="l">
              <a:buNone/>
              <a:defRPr sz="3200">
                <a:solidFill>
                  <a:schemeClr val="bg1"/>
                </a:solidFill>
                <a:latin typeface="DB Head Light" panose="02020500000000000000" pitchFamily="18" charset="0"/>
              </a:defRPr>
            </a:lvl9pPr>
          </a:lstStyle>
          <a:p>
            <a:r>
              <a:rPr lang="en-US"/>
              <a:t>Add subtitle</a:t>
            </a:r>
          </a:p>
        </p:txBody>
      </p:sp>
      <p:sp>
        <p:nvSpPr>
          <p:cNvPr id="12" name="Textplatzhalter 6">
            <a:extLst>
              <a:ext uri="{FF2B5EF4-FFF2-40B4-BE49-F238E27FC236}">
                <a16:creationId xmlns:a16="http://schemas.microsoft.com/office/drawing/2014/main" id="{F6F306AD-528B-44F2-97F6-C1072B0EEA69}"/>
              </a:ext>
            </a:extLst>
          </p:cNvPr>
          <p:cNvSpPr>
            <a:spLocks noGrp="1"/>
          </p:cNvSpPr>
          <p:nvPr>
            <p:ph type="body" sz="quarter" idx="12" hasCustomPrompt="1"/>
          </p:nvPr>
        </p:nvSpPr>
        <p:spPr bwMode="gray">
          <a:xfrm>
            <a:off x="552000" y="5467612"/>
            <a:ext cx="1220724" cy="121625"/>
          </a:xfrm>
          <a:prstGeom prst="roundRect">
            <a:avLst>
              <a:gd name="adj" fmla="val 50000"/>
            </a:avLst>
          </a:prstGeom>
          <a:solidFill>
            <a:schemeClr val="tx2"/>
          </a:solidFill>
        </p:spPr>
        <p:txBody>
          <a:bodyPr/>
          <a:lstStyle>
            <a:lvl1pPr marL="0" indent="0">
              <a:buNone/>
              <a:defRPr sz="800">
                <a:solidFill>
                  <a:schemeClr val="tx1"/>
                </a:solidFill>
              </a:defRPr>
            </a:lvl1pPr>
            <a:lvl2pPr marL="271463" indent="0">
              <a:buNone/>
              <a:defRPr/>
            </a:lvl2pPr>
          </a:lstStyle>
          <a:p>
            <a:pPr lvl="0"/>
            <a:r>
              <a:rPr lang="en-US"/>
              <a:t> </a:t>
            </a:r>
          </a:p>
        </p:txBody>
      </p:sp>
      <p:sp>
        <p:nvSpPr>
          <p:cNvPr id="5" name="Textplatzhalter 4">
            <a:extLst>
              <a:ext uri="{FF2B5EF4-FFF2-40B4-BE49-F238E27FC236}">
                <a16:creationId xmlns:a16="http://schemas.microsoft.com/office/drawing/2014/main" id="{C45C78CB-70F5-4BE5-AFC2-94616B5BDC7F}"/>
              </a:ext>
            </a:extLst>
          </p:cNvPr>
          <p:cNvSpPr>
            <a:spLocks noGrp="1" noChangeAspect="1"/>
          </p:cNvSpPr>
          <p:nvPr>
            <p:ph type="body" sz="quarter" idx="16" hasCustomPrompt="1"/>
          </p:nvPr>
        </p:nvSpPr>
        <p:spPr bwMode="gray">
          <a:xfrm>
            <a:off x="551384" y="476672"/>
            <a:ext cx="4428000" cy="736945"/>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1652970273"/>
      </p:ext>
    </p:extLst>
  </p:cSld>
  <p:clrMapOvr>
    <a:masterClrMapping/>
  </p:clrMapOvr>
  <p:extLst>
    <p:ext uri="{DCECCB84-F9BA-43D5-87BE-67443E8EF086}">
      <p15:sldGuideLst xmlns:p15="http://schemas.microsoft.com/office/powerpoint/2012/main">
        <p15:guide id="1" pos="347"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Contract Logistics">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200019" cy="359935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2909101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Automotive">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99543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Consumer">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3706419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Electronics">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1" y="692601"/>
            <a:ext cx="12192001" cy="3600000"/>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42690746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 Healthcare">
    <p:spTree>
      <p:nvGrpSpPr>
        <p:cNvPr id="1" name=""/>
        <p:cNvGrpSpPr/>
        <p:nvPr/>
      </p:nvGrpSpPr>
      <p:grpSpPr>
        <a:xfrm>
          <a:off x="0" y="0"/>
          <a:ext cx="0" cy="0"/>
          <a:chOff x="0" y="0"/>
          <a:chExt cx="0" cy="0"/>
        </a:xfrm>
      </p:grpSpPr>
      <p:pic>
        <p:nvPicPr>
          <p:cNvPr id="1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1" y="692601"/>
            <a:ext cx="12192001"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1752258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itle | Industrial">
    <p:spTree>
      <p:nvGrpSpPr>
        <p:cNvPr id="1" name=""/>
        <p:cNvGrpSpPr/>
        <p:nvPr/>
      </p:nvGrpSpPr>
      <p:grpSpPr>
        <a:xfrm>
          <a:off x="0" y="0"/>
          <a:ext cx="0" cy="0"/>
          <a:chOff x="0" y="0"/>
          <a:chExt cx="0" cy="0"/>
        </a:xfrm>
      </p:grpSpPr>
      <p:pic>
        <p:nvPicPr>
          <p:cNvPr id="14"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8019" y="693738"/>
            <a:ext cx="12190476" cy="3599359"/>
          </a:xfrm>
          <a:prstGeom prst="rect">
            <a:avLst/>
          </a:prstGeom>
          <a:noFill/>
          <a:ln>
            <a:noFill/>
          </a:ln>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pic>
        <p:nvPicPr>
          <p:cNvPr id="11" name="Picture 3"/>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6"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963787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Air">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53" y="692601"/>
            <a:ext cx="12184693"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3175743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Land">
    <p:spTree>
      <p:nvGrpSpPr>
        <p:cNvPr id="1" name=""/>
        <p:cNvGrpSpPr/>
        <p:nvPr/>
      </p:nvGrpSpPr>
      <p:grpSpPr>
        <a:xfrm>
          <a:off x="0" y="0"/>
          <a:ext cx="0" cy="0"/>
          <a:chOff x="0" y="0"/>
          <a:chExt cx="0" cy="0"/>
        </a:xfrm>
      </p:grpSpPr>
      <p:pic>
        <p:nvPicPr>
          <p:cNvPr id="4" name="Grafik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017" y="693738"/>
            <a:ext cx="12200017" cy="3599359"/>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3011131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 Ocean">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692601"/>
            <a:ext cx="12192000" cy="3600000"/>
          </a:xfrm>
          <a:prstGeom prst="rect">
            <a:avLst/>
          </a:prstGeom>
        </p:spPr>
      </p:pic>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28324600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Placeholder 2/3">
    <p:spTree>
      <p:nvGrpSpPr>
        <p:cNvPr id="1" name=""/>
        <p:cNvGrpSpPr/>
        <p:nvPr/>
      </p:nvGrpSpPr>
      <p:grpSpPr>
        <a:xfrm>
          <a:off x="0" y="0"/>
          <a:ext cx="0" cy="0"/>
          <a:chOff x="0" y="0"/>
          <a:chExt cx="0" cy="0"/>
        </a:xfrm>
      </p:grpSpPr>
      <p:grpSp>
        <p:nvGrpSpPr>
          <p:cNvPr id="8" name="Gruppieren 7"/>
          <p:cNvGrpSpPr/>
          <p:nvPr userDrawn="1"/>
        </p:nvGrpSpPr>
        <p:grpSpPr bwMode="gray">
          <a:xfrm>
            <a:off x="1" y="4293096"/>
            <a:ext cx="12192000" cy="2160208"/>
            <a:chOff x="0" y="4293096"/>
            <a:chExt cx="9904413" cy="2160208"/>
          </a:xfrm>
          <a:solidFill>
            <a:schemeClr val="bg2"/>
          </a:solidFill>
        </p:grpSpPr>
        <p:sp>
          <p:nvSpPr>
            <p:cNvPr id="9" name="Rectangle 18"/>
            <p:cNvSpPr>
              <a:spLocks noChangeArrowheads="1"/>
            </p:cNvSpPr>
            <p:nvPr/>
          </p:nvSpPr>
          <p:spPr bwMode="gray">
            <a:xfrm>
              <a:off x="1" y="4293096"/>
              <a:ext cx="9904412" cy="19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0" name="Rectangle 18"/>
            <p:cNvSpPr>
              <a:spLocks noChangeArrowheads="1"/>
            </p:cNvSpPr>
            <p:nvPr/>
          </p:nvSpPr>
          <p:spPr bwMode="gray">
            <a:xfrm>
              <a:off x="0" y="6165304"/>
              <a:ext cx="7472751"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ctrTitle" hasCustomPrompt="1"/>
          </p:nvPr>
        </p:nvSpPr>
        <p:spPr>
          <a:xfrm>
            <a:off x="334162" y="4437140"/>
            <a:ext cx="11521722" cy="864120"/>
          </a:xfrm>
        </p:spPr>
        <p:txBody>
          <a:bodyPr anchor="b"/>
          <a:lstStyle>
            <a:lvl1pPr>
              <a:defRPr b="1">
                <a:solidFill>
                  <a:schemeClr val="bg1"/>
                </a:solidFill>
                <a:latin typeface="+mj-lt"/>
              </a:defRPr>
            </a:lvl1pPr>
          </a:lstStyle>
          <a:p>
            <a:r>
              <a:rPr lang="en-GB"/>
              <a:t>Click to edit title of presentation (up to 2 lines)</a:t>
            </a:r>
          </a:p>
        </p:txBody>
      </p:sp>
      <p:sp>
        <p:nvSpPr>
          <p:cNvPr id="7" name="Bildplatzhalter 10"/>
          <p:cNvSpPr>
            <a:spLocks noGrp="1"/>
          </p:cNvSpPr>
          <p:nvPr>
            <p:ph type="pic" sz="quarter" idx="12" hasCustomPrompt="1"/>
          </p:nvPr>
        </p:nvSpPr>
        <p:spPr bwMode="gray">
          <a:xfrm>
            <a:off x="0" y="692151"/>
            <a:ext cx="12190999" cy="360045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sp>
        <p:nvSpPr>
          <p:cNvPr id="3" name="Untertitel 2"/>
          <p:cNvSpPr>
            <a:spLocks noGrp="1"/>
          </p:cNvSpPr>
          <p:nvPr>
            <p:ph type="subTitle" idx="1" hasCustomPrompt="1"/>
          </p:nvPr>
        </p:nvSpPr>
        <p:spPr>
          <a:xfrm>
            <a:off x="334162" y="5301260"/>
            <a:ext cx="11521722" cy="504070"/>
          </a:xfrm>
        </p:spPr>
        <p:txBody>
          <a:bodyPr/>
          <a:lstStyle>
            <a:lvl1pPr marL="0" indent="0" algn="l">
              <a:buFont typeface="Arial" panose="020B0604020202020204" pitchFamily="34" charset="0"/>
              <a:buNone/>
              <a:defRPr sz="2400">
                <a:solidFill>
                  <a:schemeClr val="bg1"/>
                </a:solidFill>
                <a:latin typeface="+mn-lt"/>
              </a:defRPr>
            </a:lvl1pPr>
            <a:lvl2pPr marL="0" indent="0" algn="l">
              <a:buFont typeface="Arial" panose="020B0604020202020204" pitchFamily="34" charset="0"/>
              <a:buNone/>
              <a:defRPr sz="2400">
                <a:solidFill>
                  <a:schemeClr val="bg1"/>
                </a:solidFill>
              </a:defRPr>
            </a:lvl2pPr>
            <a:lvl3pPr marL="0" indent="0" algn="l">
              <a:buFont typeface="Arial" panose="020B0604020202020204" pitchFamily="34" charset="0"/>
              <a:buNone/>
              <a:defRPr sz="2400">
                <a:solidFill>
                  <a:schemeClr val="bg1"/>
                </a:solidFill>
              </a:defRPr>
            </a:lvl3pPr>
            <a:lvl4pPr marL="0" indent="0" algn="l">
              <a:buFont typeface="Arial" panose="020B0604020202020204" pitchFamily="34" charset="0"/>
              <a:buNone/>
              <a:defRPr sz="2400">
                <a:solidFill>
                  <a:schemeClr val="bg1"/>
                </a:solidFill>
              </a:defRPr>
            </a:lvl4pPr>
            <a:lvl5pPr marL="0" indent="0" algn="l">
              <a:buFont typeface="Arial" panose="020B0604020202020204" pitchFamily="34" charset="0"/>
              <a:buNone/>
              <a:defRPr sz="2400">
                <a:solidFill>
                  <a:schemeClr val="bg1"/>
                </a:solidFill>
              </a:defRPr>
            </a:lvl5pPr>
            <a:lvl6pPr marL="0" indent="0" algn="l">
              <a:buFont typeface="Arial" panose="020B0604020202020204" pitchFamily="34" charset="0"/>
              <a:buNone/>
              <a:defRPr sz="2400">
                <a:solidFill>
                  <a:schemeClr val="bg1"/>
                </a:solidFill>
              </a:defRPr>
            </a:lvl6pPr>
            <a:lvl7pPr marL="0" indent="0" algn="l">
              <a:buFont typeface="Arial" panose="020B0604020202020204" pitchFamily="34" charset="0"/>
              <a:buNone/>
              <a:defRPr sz="2400">
                <a:solidFill>
                  <a:schemeClr val="bg1"/>
                </a:solidFill>
              </a:defRPr>
            </a:lvl7pPr>
            <a:lvl8pPr marL="0" indent="0" algn="l">
              <a:buFont typeface="Arial" panose="020B0604020202020204" pitchFamily="34" charset="0"/>
              <a:buNone/>
              <a:defRPr sz="2400">
                <a:solidFill>
                  <a:schemeClr val="bg1"/>
                </a:solidFill>
              </a:defRPr>
            </a:lvl8pPr>
            <a:lvl9pPr marL="0" indent="0" algn="l">
              <a:buFont typeface="Arial" panose="020B0604020202020204" pitchFamily="34" charset="0"/>
              <a:buNone/>
              <a:defRPr sz="2400">
                <a:solidFill>
                  <a:schemeClr val="bg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baseline="0" dirty="0" smtClean="0">
                <a:solidFill>
                  <a:schemeClr val="bg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83245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white frame)">
    <p:bg>
      <p:bgPr>
        <a:solidFill>
          <a:schemeClr val="bg1">
            <a:lumMod val="75000"/>
          </a:schemeClr>
        </a:solidFill>
        <a:effectLst/>
      </p:bgPr>
    </p:bg>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AA98A793-6334-4A93-A832-55E4A93AE29D}"/>
              </a:ext>
            </a:extLst>
          </p:cNvPr>
          <p:cNvSpPr>
            <a:spLocks noGrp="1"/>
          </p:cNvSpPr>
          <p:nvPr>
            <p:ph type="pic" sz="quarter" idx="15" hasCustomPrompt="1"/>
          </p:nvPr>
        </p:nvSpPr>
        <p:spPr bwMode="gray">
          <a:xfrm>
            <a:off x="-1" y="0"/>
            <a:ext cx="12192001" cy="6858000"/>
          </a:xfrm>
          <a:noFill/>
        </p:spPr>
        <p:txBody>
          <a:bodyPr bIns="1584000" anchor="ctr"/>
          <a:lstStyle>
            <a:lvl1pPr marL="0" indent="0" algn="ctr">
              <a:buNone/>
              <a:defRPr/>
            </a:lvl1pPr>
          </a:lstStyle>
          <a:p>
            <a:r>
              <a:rPr lang="en-US"/>
              <a:t>Add image by clicking icon</a:t>
            </a:r>
          </a:p>
        </p:txBody>
      </p:sp>
      <p:sp>
        <p:nvSpPr>
          <p:cNvPr id="2" name="Titel 1">
            <a:extLst>
              <a:ext uri="{FF2B5EF4-FFF2-40B4-BE49-F238E27FC236}">
                <a16:creationId xmlns:a16="http://schemas.microsoft.com/office/drawing/2014/main" id="{A246A6EC-3E05-4D6A-90AC-32BADE329B9C}"/>
              </a:ext>
            </a:extLst>
          </p:cNvPr>
          <p:cNvSpPr>
            <a:spLocks noGrp="1"/>
          </p:cNvSpPr>
          <p:nvPr>
            <p:ph type="ctrTitle" hasCustomPrompt="1"/>
          </p:nvPr>
        </p:nvSpPr>
        <p:spPr bwMode="gray">
          <a:xfrm>
            <a:off x="0" y="0"/>
            <a:ext cx="6240463" cy="6858000"/>
          </a:xfrm>
          <a:solidFill>
            <a:schemeClr val="bg1">
              <a:alpha val="80000"/>
            </a:schemeClr>
          </a:solidFill>
        </p:spPr>
        <p:txBody>
          <a:bodyPr lIns="540000" rIns="324000" bIns="3348000" anchor="b"/>
          <a:lstStyle>
            <a:lvl1pPr algn="l">
              <a:defRPr sz="4800">
                <a:solidFill>
                  <a:schemeClr val="tx1"/>
                </a:solidFill>
              </a:defRPr>
            </a:lvl1pPr>
          </a:lstStyle>
          <a:p>
            <a:r>
              <a:rPr lang="en-US"/>
              <a:t>Add title</a:t>
            </a:r>
          </a:p>
        </p:txBody>
      </p:sp>
      <p:sp>
        <p:nvSpPr>
          <p:cNvPr id="10" name="Textplatzhalter 9">
            <a:extLst>
              <a:ext uri="{FF2B5EF4-FFF2-40B4-BE49-F238E27FC236}">
                <a16:creationId xmlns:a16="http://schemas.microsoft.com/office/drawing/2014/main" id="{A27B272F-0A02-4556-8035-1AFBA7037082}"/>
              </a:ext>
            </a:extLst>
          </p:cNvPr>
          <p:cNvSpPr>
            <a:spLocks noGrp="1"/>
          </p:cNvSpPr>
          <p:nvPr>
            <p:ph type="body" sz="quarter" idx="10" hasCustomPrompt="1"/>
          </p:nvPr>
        </p:nvSpPr>
        <p:spPr bwMode="gray">
          <a:xfrm>
            <a:off x="552000" y="5950800"/>
            <a:ext cx="5400000" cy="360000"/>
          </a:xfrm>
        </p:spPr>
        <p:txBody>
          <a:bodyPr/>
          <a:lstStyle>
            <a:lvl1pPr marL="0" indent="0" algn="l">
              <a:buFontTx/>
              <a:buNone/>
              <a:defRPr>
                <a:solidFill>
                  <a:schemeClr val="tx1"/>
                </a:solidFill>
                <a:latin typeface="DB Head Light" panose="02020500000000000000" pitchFamily="18" charset="0"/>
              </a:defRPr>
            </a:lvl1pPr>
            <a:lvl2pPr marL="0" indent="0" algn="l">
              <a:buFontTx/>
              <a:buNone/>
              <a:defRPr>
                <a:solidFill>
                  <a:schemeClr val="tx1"/>
                </a:solidFill>
                <a:latin typeface="DB Head Light" panose="02020500000000000000" pitchFamily="18" charset="0"/>
              </a:defRPr>
            </a:lvl2pPr>
            <a:lvl3pPr marL="0" indent="0" algn="l">
              <a:buFontTx/>
              <a:buNone/>
              <a:defRPr>
                <a:solidFill>
                  <a:schemeClr val="tx1"/>
                </a:solidFill>
                <a:latin typeface="DB Head Light" panose="02020500000000000000" pitchFamily="18" charset="0"/>
              </a:defRPr>
            </a:lvl3pPr>
            <a:lvl4pPr marL="0" indent="0" algn="l">
              <a:buFontTx/>
              <a:buNone/>
              <a:defRPr>
                <a:solidFill>
                  <a:schemeClr val="tx1"/>
                </a:solidFill>
                <a:latin typeface="DB Head Light" panose="02020500000000000000" pitchFamily="18" charset="0"/>
              </a:defRPr>
            </a:lvl4pPr>
            <a:lvl5pPr marL="0" indent="0" algn="l">
              <a:buFontTx/>
              <a:buNone/>
              <a:defRPr>
                <a:solidFill>
                  <a:schemeClr val="tx1"/>
                </a:solidFill>
                <a:latin typeface="DB Head Light" panose="02020500000000000000" pitchFamily="18" charset="0"/>
              </a:defRPr>
            </a:lvl5pPr>
            <a:lvl6pPr marL="0" indent="0" algn="l">
              <a:buFontTx/>
              <a:buNone/>
              <a:defRPr>
                <a:solidFill>
                  <a:schemeClr val="tx1"/>
                </a:solidFill>
                <a:latin typeface="DB Head Light" panose="02020500000000000000" pitchFamily="18" charset="0"/>
              </a:defRPr>
            </a:lvl6pPr>
            <a:lvl7pPr marL="0" indent="0" algn="l">
              <a:buFontTx/>
              <a:buNone/>
              <a:defRPr>
                <a:solidFill>
                  <a:schemeClr val="tx1"/>
                </a:solidFill>
                <a:latin typeface="DB Head Light" panose="02020500000000000000" pitchFamily="18" charset="0"/>
              </a:defRPr>
            </a:lvl7pPr>
            <a:lvl8pPr marL="0" indent="0" algn="l">
              <a:buFontTx/>
              <a:buNone/>
              <a:defRPr>
                <a:solidFill>
                  <a:schemeClr val="tx1"/>
                </a:solidFill>
                <a:latin typeface="DB Head Light" panose="02020500000000000000" pitchFamily="18" charset="0"/>
              </a:defRPr>
            </a:lvl8pPr>
            <a:lvl9pPr marL="0" indent="0" algn="l">
              <a:buFontTx/>
              <a:buNone/>
              <a:defRPr>
                <a:solidFill>
                  <a:schemeClr val="tx1"/>
                </a:solidFill>
                <a:latin typeface="DB Head Light" panose="02020500000000000000" pitchFamily="18" charset="0"/>
              </a:defRPr>
            </a:lvl9pPr>
          </a:lstStyle>
          <a:p>
            <a:pPr lvl="0"/>
            <a:r>
              <a:rPr lang="en-US"/>
              <a:t>Add date | location</a:t>
            </a:r>
          </a:p>
        </p:txBody>
      </p:sp>
      <p:sp>
        <p:nvSpPr>
          <p:cNvPr id="3" name="Untertitel 2">
            <a:extLst>
              <a:ext uri="{FF2B5EF4-FFF2-40B4-BE49-F238E27FC236}">
                <a16:creationId xmlns:a16="http://schemas.microsoft.com/office/drawing/2014/main" id="{D9B9821B-D7E4-454E-A8E2-C60C1507FD10}"/>
              </a:ext>
            </a:extLst>
          </p:cNvPr>
          <p:cNvSpPr>
            <a:spLocks noGrp="1"/>
          </p:cNvSpPr>
          <p:nvPr>
            <p:ph type="subTitle" idx="1" hasCustomPrompt="1"/>
          </p:nvPr>
        </p:nvSpPr>
        <p:spPr bwMode="gray">
          <a:xfrm>
            <a:off x="552000" y="3789040"/>
            <a:ext cx="5399538" cy="648000"/>
          </a:xfrm>
        </p:spPr>
        <p:txBody>
          <a:bodyPr/>
          <a:lstStyle>
            <a:lvl1pPr marL="0" indent="0" algn="l">
              <a:buNone/>
              <a:defRPr sz="3200">
                <a:solidFill>
                  <a:schemeClr val="tx1"/>
                </a:solidFill>
                <a:latin typeface="DB Head Light" panose="02020500000000000000" pitchFamily="18" charset="0"/>
              </a:defRPr>
            </a:lvl1pPr>
            <a:lvl2pPr marL="0" indent="0" algn="l">
              <a:buNone/>
              <a:defRPr sz="3200">
                <a:solidFill>
                  <a:schemeClr val="tx1"/>
                </a:solidFill>
                <a:latin typeface="DB Head Light" panose="02020500000000000000" pitchFamily="18" charset="0"/>
              </a:defRPr>
            </a:lvl2pPr>
            <a:lvl3pPr marL="0" indent="0" algn="l">
              <a:buNone/>
              <a:defRPr sz="3200">
                <a:solidFill>
                  <a:schemeClr val="tx1"/>
                </a:solidFill>
                <a:latin typeface="DB Head Light" panose="02020500000000000000" pitchFamily="18" charset="0"/>
              </a:defRPr>
            </a:lvl3pPr>
            <a:lvl4pPr marL="0" indent="0" algn="l">
              <a:buNone/>
              <a:defRPr sz="3200">
                <a:solidFill>
                  <a:schemeClr val="tx1"/>
                </a:solidFill>
                <a:latin typeface="DB Head Light" panose="02020500000000000000" pitchFamily="18" charset="0"/>
              </a:defRPr>
            </a:lvl4pPr>
            <a:lvl5pPr marL="0" indent="0" algn="l">
              <a:buNone/>
              <a:defRPr sz="3200">
                <a:solidFill>
                  <a:schemeClr val="tx1"/>
                </a:solidFill>
                <a:latin typeface="DB Head Light" panose="02020500000000000000" pitchFamily="18" charset="0"/>
              </a:defRPr>
            </a:lvl5pPr>
            <a:lvl6pPr marL="0" indent="0" algn="l">
              <a:buNone/>
              <a:defRPr sz="3200">
                <a:solidFill>
                  <a:schemeClr val="tx1"/>
                </a:solidFill>
                <a:latin typeface="DB Head Light" panose="02020500000000000000" pitchFamily="18" charset="0"/>
              </a:defRPr>
            </a:lvl6pPr>
            <a:lvl7pPr marL="0" indent="0" algn="l">
              <a:buNone/>
              <a:defRPr sz="3200">
                <a:solidFill>
                  <a:schemeClr val="tx1"/>
                </a:solidFill>
                <a:latin typeface="DB Head Light" panose="02020500000000000000" pitchFamily="18" charset="0"/>
              </a:defRPr>
            </a:lvl7pPr>
            <a:lvl8pPr marL="0" indent="0" algn="l">
              <a:buNone/>
              <a:defRPr sz="3200">
                <a:solidFill>
                  <a:schemeClr val="tx1"/>
                </a:solidFill>
                <a:latin typeface="DB Head Light" panose="02020500000000000000" pitchFamily="18" charset="0"/>
              </a:defRPr>
            </a:lvl8pPr>
            <a:lvl9pPr marL="0" indent="0" algn="l">
              <a:buNone/>
              <a:defRPr sz="3200">
                <a:solidFill>
                  <a:schemeClr val="tx1"/>
                </a:solidFill>
                <a:latin typeface="DB Head Light" panose="02020500000000000000" pitchFamily="18" charset="0"/>
              </a:defRPr>
            </a:lvl9pPr>
          </a:lstStyle>
          <a:p>
            <a:r>
              <a:rPr lang="en-US"/>
              <a:t>Add subtitle</a:t>
            </a:r>
          </a:p>
        </p:txBody>
      </p:sp>
      <p:sp>
        <p:nvSpPr>
          <p:cNvPr id="12" name="Textplatzhalter 6">
            <a:extLst>
              <a:ext uri="{FF2B5EF4-FFF2-40B4-BE49-F238E27FC236}">
                <a16:creationId xmlns:a16="http://schemas.microsoft.com/office/drawing/2014/main" id="{F6F306AD-528B-44F2-97F6-C1072B0EEA69}"/>
              </a:ext>
            </a:extLst>
          </p:cNvPr>
          <p:cNvSpPr>
            <a:spLocks noGrp="1"/>
          </p:cNvSpPr>
          <p:nvPr>
            <p:ph type="body" sz="quarter" idx="12" hasCustomPrompt="1"/>
          </p:nvPr>
        </p:nvSpPr>
        <p:spPr bwMode="gray">
          <a:xfrm>
            <a:off x="552000" y="5467612"/>
            <a:ext cx="1220724" cy="121625"/>
          </a:xfrm>
          <a:prstGeom prst="roundRect">
            <a:avLst>
              <a:gd name="adj" fmla="val 50000"/>
            </a:avLst>
          </a:prstGeom>
          <a:solidFill>
            <a:schemeClr val="tx2"/>
          </a:solidFill>
        </p:spPr>
        <p:txBody>
          <a:bodyPr/>
          <a:lstStyle>
            <a:lvl1pPr marL="0" indent="0">
              <a:buNone/>
              <a:defRPr sz="800">
                <a:solidFill>
                  <a:schemeClr val="tx1"/>
                </a:solidFill>
              </a:defRPr>
            </a:lvl1pPr>
            <a:lvl2pPr marL="271463" indent="0">
              <a:buNone/>
              <a:defRPr/>
            </a:lvl2pPr>
          </a:lstStyle>
          <a:p>
            <a:pPr lvl="0"/>
            <a:r>
              <a:rPr lang="en-US"/>
              <a:t> </a:t>
            </a:r>
          </a:p>
        </p:txBody>
      </p:sp>
      <p:sp>
        <p:nvSpPr>
          <p:cNvPr id="5" name="Textplatzhalter 4">
            <a:extLst>
              <a:ext uri="{FF2B5EF4-FFF2-40B4-BE49-F238E27FC236}">
                <a16:creationId xmlns:a16="http://schemas.microsoft.com/office/drawing/2014/main" id="{C45C78CB-70F5-4BE5-AFC2-94616B5BDC7F}"/>
              </a:ext>
            </a:extLst>
          </p:cNvPr>
          <p:cNvSpPr>
            <a:spLocks noGrp="1" noChangeAspect="1"/>
          </p:cNvSpPr>
          <p:nvPr>
            <p:ph type="body" sz="quarter" idx="16" hasCustomPrompt="1"/>
          </p:nvPr>
        </p:nvSpPr>
        <p:spPr bwMode="gray">
          <a:xfrm>
            <a:off x="551384" y="476672"/>
            <a:ext cx="4428000" cy="736945"/>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sz="200">
                <a:noFill/>
              </a:defRPr>
            </a:lvl1pPr>
            <a:lvl2pPr marL="0" indent="0">
              <a:buFontTx/>
              <a:buNone/>
              <a:defRPr sz="200">
                <a:noFill/>
              </a:defRPr>
            </a:lvl2pPr>
            <a:lvl3pPr marL="0" indent="0">
              <a:buFontTx/>
              <a:buNone/>
              <a:defRPr sz="200">
                <a:noFill/>
              </a:defRPr>
            </a:lvl3pPr>
            <a:lvl4pPr marL="0" indent="0">
              <a:buFontTx/>
              <a:buNone/>
              <a:defRPr sz="200">
                <a:noFill/>
              </a:defRPr>
            </a:lvl4pPr>
            <a:lvl5pPr marL="0" indent="0">
              <a:buFontTx/>
              <a:buNone/>
              <a:defRPr sz="200">
                <a:noFill/>
              </a:defRPr>
            </a:lvl5pPr>
            <a:lvl6pPr marL="0" indent="0">
              <a:buFontTx/>
              <a:buNone/>
              <a:defRPr sz="200">
                <a:noFill/>
              </a:defRPr>
            </a:lvl6pPr>
            <a:lvl7pPr marL="0" indent="0">
              <a:buFontTx/>
              <a:buNone/>
              <a:defRPr sz="200">
                <a:noFill/>
              </a:defRPr>
            </a:lvl7pPr>
            <a:lvl8pPr marL="0" indent="0">
              <a:buFontTx/>
              <a:buNone/>
              <a:defRPr sz="200">
                <a:noFill/>
              </a:defRPr>
            </a:lvl8pPr>
            <a:lvl9pPr marL="0" indent="0">
              <a:buFontTx/>
              <a:buNone/>
              <a:defRPr sz="200">
                <a:noFill/>
              </a:defRPr>
            </a:lvl9pPr>
          </a:lstStyle>
          <a:p>
            <a:pPr lvl="0"/>
            <a:r>
              <a:rPr lang="en-US"/>
              <a:t>Click to edit Master text styles</a:t>
            </a:r>
          </a:p>
        </p:txBody>
      </p:sp>
    </p:spTree>
    <p:extLst>
      <p:ext uri="{BB962C8B-B14F-4D97-AF65-F5344CB8AC3E}">
        <p14:creationId xmlns:p14="http://schemas.microsoft.com/office/powerpoint/2010/main" val="561343898"/>
      </p:ext>
    </p:extLst>
  </p:cSld>
  <p:clrMapOvr>
    <a:masterClrMapping/>
  </p:clrMapOvr>
  <p:extLst>
    <p:ext uri="{DCECCB84-F9BA-43D5-87BE-67443E8EF086}">
      <p15:sldGuideLst xmlns:p15="http://schemas.microsoft.com/office/powerpoint/2012/main">
        <p15:guide id="3" pos="347"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 Placeholder | 1/2">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34162" y="3933070"/>
            <a:ext cx="11521722" cy="864120"/>
          </a:xfrm>
        </p:spPr>
        <p:txBody>
          <a:bodyPr anchor="b"/>
          <a:lstStyle>
            <a:lvl1pPr>
              <a:defRPr b="1">
                <a:solidFill>
                  <a:schemeClr val="tx1"/>
                </a:solidFill>
                <a:latin typeface="+mj-lt"/>
              </a:defRPr>
            </a:lvl1pPr>
          </a:lstStyle>
          <a:p>
            <a:r>
              <a:rPr lang="en-GB"/>
              <a:t>Click to edit title of presentation (up to 2 lines)</a:t>
            </a:r>
          </a:p>
        </p:txBody>
      </p:sp>
      <p:sp>
        <p:nvSpPr>
          <p:cNvPr id="3" name="Untertitel 2"/>
          <p:cNvSpPr>
            <a:spLocks noGrp="1"/>
          </p:cNvSpPr>
          <p:nvPr>
            <p:ph type="subTitle" idx="1" hasCustomPrompt="1"/>
          </p:nvPr>
        </p:nvSpPr>
        <p:spPr>
          <a:xfrm>
            <a:off x="334162" y="4797190"/>
            <a:ext cx="11521722" cy="504070"/>
          </a:xfrm>
        </p:spPr>
        <p:txBody>
          <a:bodyPr/>
          <a:lstStyle>
            <a:lvl1pPr marL="0" indent="0" algn="l">
              <a:buFont typeface="Arial" panose="020B0604020202020204" pitchFamily="34" charset="0"/>
              <a:buNone/>
              <a:defRPr sz="2400">
                <a:solidFill>
                  <a:schemeClr val="tx1"/>
                </a:solidFill>
                <a:latin typeface="+mn-lt"/>
              </a:defRPr>
            </a:lvl1pPr>
            <a:lvl2pPr marL="0" indent="0" algn="l">
              <a:buFont typeface="Arial" panose="020B0604020202020204" pitchFamily="34" charset="0"/>
              <a:buNone/>
              <a:defRPr sz="2400">
                <a:solidFill>
                  <a:schemeClr val="tx1"/>
                </a:solidFill>
              </a:defRPr>
            </a:lvl2pPr>
            <a:lvl3pPr marL="0" indent="0" algn="l">
              <a:buFont typeface="Arial" panose="020B0604020202020204" pitchFamily="34" charset="0"/>
              <a:buNone/>
              <a:defRPr sz="2400">
                <a:solidFill>
                  <a:schemeClr val="tx1"/>
                </a:solidFill>
              </a:defRPr>
            </a:lvl3pPr>
            <a:lvl4pPr marL="0" indent="0" algn="l">
              <a:buFont typeface="Arial" panose="020B0604020202020204" pitchFamily="34" charset="0"/>
              <a:buNone/>
              <a:defRPr sz="2400">
                <a:solidFill>
                  <a:schemeClr val="tx1"/>
                </a:solidFill>
              </a:defRPr>
            </a:lvl4pPr>
            <a:lvl5pPr marL="0" indent="0" algn="l">
              <a:buFont typeface="Arial" panose="020B0604020202020204" pitchFamily="34" charset="0"/>
              <a:buNone/>
              <a:defRPr sz="2400">
                <a:solidFill>
                  <a:schemeClr val="tx1"/>
                </a:solidFill>
              </a:defRPr>
            </a:lvl5pPr>
            <a:lvl6pPr marL="0" indent="0" algn="l">
              <a:buFont typeface="Arial" panose="020B0604020202020204" pitchFamily="34" charset="0"/>
              <a:buNone/>
              <a:defRPr sz="2400">
                <a:solidFill>
                  <a:schemeClr val="tx1"/>
                </a:solidFill>
              </a:defRPr>
            </a:lvl6pPr>
            <a:lvl7pPr marL="0" indent="0" algn="l">
              <a:buFont typeface="Arial" panose="020B0604020202020204" pitchFamily="34" charset="0"/>
              <a:buNone/>
              <a:defRPr sz="2400">
                <a:solidFill>
                  <a:schemeClr val="tx1"/>
                </a:solidFill>
              </a:defRPr>
            </a:lvl7pPr>
            <a:lvl8pPr marL="0" indent="0" algn="l">
              <a:buFont typeface="Arial" panose="020B0604020202020204" pitchFamily="34" charset="0"/>
              <a:buNone/>
              <a:defRPr sz="2400">
                <a:solidFill>
                  <a:schemeClr val="tx1"/>
                </a:solidFill>
              </a:defRPr>
            </a:lvl8pPr>
            <a:lvl9pPr marL="0" indent="0" algn="l">
              <a:buFont typeface="Arial" panose="020B0604020202020204" pitchFamily="34" charset="0"/>
              <a:buNone/>
              <a:defRPr sz="2400">
                <a:solidFill>
                  <a:schemeClr val="tx1"/>
                </a:solidFill>
              </a:defRPr>
            </a:lvl9pPr>
          </a:lstStyle>
          <a:p>
            <a:r>
              <a:rPr lang="en-GB"/>
              <a:t>Click to edit subtitle</a:t>
            </a:r>
          </a:p>
        </p:txBody>
      </p:sp>
      <p:sp>
        <p:nvSpPr>
          <p:cNvPr id="12" name="Textplatzhalter 5"/>
          <p:cNvSpPr>
            <a:spLocks noGrp="1"/>
          </p:cNvSpPr>
          <p:nvPr>
            <p:ph type="body" sz="quarter" idx="13" hasCustomPrompt="1"/>
          </p:nvPr>
        </p:nvSpPr>
        <p:spPr bwMode="gray">
          <a:xfrm>
            <a:off x="334162" y="5949350"/>
            <a:ext cx="11521723" cy="216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a:defRPr lang="de-DE" sz="1200" b="1" kern="1200" dirty="0" smtClean="0">
                <a:solidFill>
                  <a:schemeClr val="tx1"/>
                </a:solidFill>
              </a:defRPr>
            </a:lvl1pPr>
            <a:lvl2pPr marL="0" indent="0">
              <a:buNone/>
              <a:defRPr lang="de-DE" kern="1200" dirty="0" smtClean="0">
                <a:ea typeface="+mn-ea"/>
                <a:cs typeface="+mn-cs"/>
              </a:defRPr>
            </a:lvl2pPr>
            <a:lvl3pPr marL="0" indent="0">
              <a:buNone/>
              <a:defRPr lang="de-DE" kern="1200" dirty="0" smtClean="0">
                <a:ea typeface="+mn-ea"/>
                <a:cs typeface="+mn-cs"/>
              </a:defRPr>
            </a:lvl3pPr>
            <a:lvl4pPr marL="0" indent="0">
              <a:buNone/>
              <a:defRPr lang="de-DE" kern="1200" dirty="0" smtClean="0">
                <a:ea typeface="+mn-ea"/>
                <a:cs typeface="+mn-cs"/>
              </a:defRPr>
            </a:lvl4pPr>
            <a:lvl5pPr marL="0" indent="0">
              <a:buNone/>
              <a:defRPr lang="de-DE" kern="1200" dirty="0">
                <a:ea typeface="+mn-ea"/>
                <a:cs typeface="+mn-cs"/>
              </a:defRPr>
            </a:lvl5pPr>
          </a:lstStyle>
          <a:p>
            <a:pPr lvl="0" eaLnBrk="0" hangingPunct="0"/>
            <a:r>
              <a:rPr lang="en-GB"/>
              <a:t>Click to edit additional information</a:t>
            </a:r>
          </a:p>
        </p:txBody>
      </p:sp>
      <p:sp>
        <p:nvSpPr>
          <p:cNvPr id="13" name="Bildplatzhalter 10"/>
          <p:cNvSpPr>
            <a:spLocks noGrp="1"/>
          </p:cNvSpPr>
          <p:nvPr>
            <p:ph type="pic" sz="quarter" idx="12" hasCustomPrompt="1"/>
          </p:nvPr>
        </p:nvSpPr>
        <p:spPr bwMode="gray">
          <a:xfrm>
            <a:off x="-1" y="692696"/>
            <a:ext cx="12192000" cy="2520000"/>
          </a:xfrm>
          <a:prstGeom prst="rect">
            <a:avLst/>
          </a:prstGeom>
          <a:solidFill>
            <a:schemeClr val="accent6"/>
          </a:solidFill>
          <a:ln>
            <a:noFill/>
          </a:ln>
        </p:spPr>
        <p:txBody>
          <a:bodyPr bIns="1008000" anchor="ctr"/>
          <a:lstStyle>
            <a:lvl1pPr algn="ctr">
              <a:defRPr/>
            </a:lvl1pPr>
          </a:lstStyle>
          <a:p>
            <a:r>
              <a:rPr lang="en-US" noProof="0"/>
              <a:t>Placeholder for title picture</a:t>
            </a:r>
            <a:br>
              <a:rPr lang="en-US" noProof="0"/>
            </a:br>
            <a:r>
              <a:rPr lang="en-US" noProof="0"/>
              <a:t>You can insert here pictures from the </a:t>
            </a:r>
            <a:r>
              <a:rPr lang="en-US" noProof="0" err="1"/>
              <a:t>Mediathek</a:t>
            </a:r>
            <a:r>
              <a:rPr lang="en-US" noProof="0"/>
              <a:t>!</a:t>
            </a:r>
          </a:p>
        </p:txBody>
      </p:sp>
      <p:grpSp>
        <p:nvGrpSpPr>
          <p:cNvPr id="16" name="Gruppieren 15"/>
          <p:cNvGrpSpPr/>
          <p:nvPr userDrawn="1"/>
        </p:nvGrpSpPr>
        <p:grpSpPr bwMode="gray">
          <a:xfrm>
            <a:off x="-1" y="3212475"/>
            <a:ext cx="12192000" cy="540000"/>
            <a:chOff x="0" y="4653170"/>
            <a:chExt cx="9901238" cy="540000"/>
          </a:xfrm>
          <a:solidFill>
            <a:schemeClr val="bg2"/>
          </a:solidFill>
        </p:grpSpPr>
        <p:sp>
          <p:nvSpPr>
            <p:cNvPr id="17" name="Rectangle 18"/>
            <p:cNvSpPr>
              <a:spLocks noChangeArrowheads="1"/>
            </p:cNvSpPr>
            <p:nvPr/>
          </p:nvSpPr>
          <p:spPr bwMode="gray">
            <a:xfrm>
              <a:off x="1" y="4653170"/>
              <a:ext cx="9901237" cy="27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8" name="Rectangle 18"/>
            <p:cNvSpPr>
              <a:spLocks noChangeArrowheads="1"/>
            </p:cNvSpPr>
            <p:nvPr/>
          </p:nvSpPr>
          <p:spPr bwMode="gray">
            <a:xfrm>
              <a:off x="0" y="4653170"/>
              <a:ext cx="7470356" cy="540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19"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Always use a title slide with the division </a:t>
            </a:r>
            <a:r>
              <a:rPr lang="en-GB" sz="1200" b="0" u="none" err="1"/>
              <a:t>color</a:t>
            </a:r>
            <a:r>
              <a:rPr lang="en-GB" sz="1200" b="0" u="none"/>
              <a:t> for external presentations.</a:t>
            </a:r>
          </a:p>
        </p:txBody>
      </p:sp>
    </p:spTree>
    <p:extLst>
      <p:ext uri="{BB962C8B-B14F-4D97-AF65-F5344CB8AC3E}">
        <p14:creationId xmlns:p14="http://schemas.microsoft.com/office/powerpoint/2010/main" val="15350091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 Single column">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gray">
          <a:xfrm>
            <a:off x="335716" y="1555900"/>
            <a:ext cx="11521846" cy="4897437"/>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2" name="Titel 1"/>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12978351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 Two column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5391783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 | Two contents righ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2"/>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15191085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 Two contents left">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1"/>
            <a:ext cx="5672293" cy="2376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41275608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 | Four contents">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bwMode="gray">
          <a:xfrm>
            <a:off x="335067" y="1555900"/>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556793"/>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37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15705628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10776244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 Single column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2006077659"/>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8" name="Rechteck 7"/>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idx="1" hasCustomPrompt="1"/>
          </p:nvPr>
        </p:nvSpPr>
        <p:spPr bwMode="gray">
          <a:xfrm>
            <a:off x="335716" y="1771563"/>
            <a:ext cx="11521846" cy="4536000"/>
          </a:xfrm>
          <a:prstGeom prst="rect">
            <a:avLst/>
          </a:prstGeom>
        </p:spPr>
        <p:txBody>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16340288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 Two column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553870919"/>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9" name="Rechteck 8"/>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0670"/>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9151067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 Two contents righ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888189684"/>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2456"/>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3"/>
          <p:cNvSpPr>
            <a:spLocks noGrp="1"/>
          </p:cNvSpPr>
          <p:nvPr>
            <p:ph sz="half" idx="10" hasCustomPrompt="1"/>
          </p:nvPr>
        </p:nvSpPr>
        <p:spPr bwMode="gray">
          <a:xfrm>
            <a:off x="6184629" y="40770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2081446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white)">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001E907B-F3FD-4F7E-979E-473985CA80BA}"/>
              </a:ext>
            </a:extLst>
          </p:cNvPr>
          <p:cNvSpPr>
            <a:spLocks noGrp="1"/>
          </p:cNvSpPr>
          <p:nvPr>
            <p:ph type="sldNum" sz="quarter" idx="12"/>
          </p:nvPr>
        </p:nvSpPr>
        <p:spPr bwMode="gray"/>
        <p:txBody>
          <a:bodyPr/>
          <a:lstStyle>
            <a:lvl1pPr>
              <a:defRPr>
                <a:solidFill>
                  <a:schemeClr val="tx1"/>
                </a:solidFill>
              </a:defRPr>
            </a:lvl1pPr>
          </a:lstStyle>
          <a:p>
            <a:fld id="{913D9F7D-0C28-4C21-AA99-7C67E34F632A}" type="slidenum">
              <a:rPr lang="en-US" smtClean="0"/>
              <a:pPr/>
              <a:t>‹#›</a:t>
            </a:fld>
            <a:endParaRPr lang="en-US"/>
          </a:p>
        </p:txBody>
      </p:sp>
      <p:sp>
        <p:nvSpPr>
          <p:cNvPr id="9" name="Textplatzhalter 8">
            <a:extLst>
              <a:ext uri="{FF2B5EF4-FFF2-40B4-BE49-F238E27FC236}">
                <a16:creationId xmlns:a16="http://schemas.microsoft.com/office/drawing/2014/main" id="{893E3042-2834-4DDC-A64E-0471DC6D18BD}"/>
              </a:ext>
            </a:extLst>
          </p:cNvPr>
          <p:cNvSpPr>
            <a:spLocks noGrp="1"/>
          </p:cNvSpPr>
          <p:nvPr>
            <p:ph type="body" sz="quarter" idx="19" hasCustomPrompt="1"/>
          </p:nvPr>
        </p:nvSpPr>
        <p:spPr bwMode="gray">
          <a:xfrm>
            <a:off x="407987" y="1845304"/>
            <a:ext cx="8783637" cy="4320000"/>
          </a:xfrm>
        </p:spPr>
        <p:txBody>
          <a:bodyPr/>
          <a:lstStyle>
            <a:lvl1pPr marL="720000" indent="-720000">
              <a:buClrTx/>
              <a:buFont typeface="+mj-lt"/>
              <a:buAutoNum type="arabicPeriod"/>
              <a:defRPr sz="2200" b="1">
                <a:solidFill>
                  <a:schemeClr val="tx1"/>
                </a:solidFill>
                <a:latin typeface="+mj-lt"/>
              </a:defRPr>
            </a:lvl1pPr>
            <a:lvl2pPr marL="720000" indent="-720000">
              <a:buClr>
                <a:schemeClr val="accent5"/>
              </a:buClr>
              <a:buFont typeface="+mj-lt"/>
              <a:buAutoNum type="arabicPeriod"/>
              <a:defRPr sz="2200" b="1">
                <a:solidFill>
                  <a:schemeClr val="accent5"/>
                </a:solidFill>
                <a:latin typeface="+mj-lt"/>
              </a:defRPr>
            </a:lvl2pPr>
            <a:lvl3pPr marL="720000" indent="-720000">
              <a:buClr>
                <a:schemeClr val="accent5"/>
              </a:buClr>
              <a:buFont typeface="+mj-lt"/>
              <a:buAutoNum type="arabicPeriod"/>
              <a:defRPr sz="2200" b="1">
                <a:solidFill>
                  <a:schemeClr val="accent5"/>
                </a:solidFill>
                <a:latin typeface="+mj-lt"/>
              </a:defRPr>
            </a:lvl3pPr>
            <a:lvl4pPr marL="720000" indent="-720000">
              <a:buClr>
                <a:schemeClr val="accent5"/>
              </a:buClr>
              <a:buFont typeface="+mj-lt"/>
              <a:buAutoNum type="arabicPeriod"/>
              <a:defRPr sz="2200" b="1">
                <a:solidFill>
                  <a:schemeClr val="accent5"/>
                </a:solidFill>
                <a:latin typeface="+mj-lt"/>
              </a:defRPr>
            </a:lvl4pPr>
            <a:lvl5pPr marL="720000" indent="-720000">
              <a:buClr>
                <a:schemeClr val="accent5"/>
              </a:buClr>
              <a:buFont typeface="+mj-lt"/>
              <a:buAutoNum type="arabicPeriod"/>
              <a:defRPr sz="2200" b="1">
                <a:solidFill>
                  <a:schemeClr val="accent5"/>
                </a:solidFill>
                <a:latin typeface="+mj-lt"/>
              </a:defRPr>
            </a:lvl5pPr>
            <a:lvl6pPr marL="720000" indent="-720000">
              <a:buClr>
                <a:schemeClr val="accent5"/>
              </a:buClr>
              <a:buFont typeface="+mj-lt"/>
              <a:buAutoNum type="arabicPeriod"/>
              <a:defRPr sz="2200" b="1">
                <a:solidFill>
                  <a:schemeClr val="accent5"/>
                </a:solidFill>
                <a:latin typeface="+mj-lt"/>
              </a:defRPr>
            </a:lvl6pPr>
            <a:lvl7pPr marL="720000" indent="-720000">
              <a:buClr>
                <a:schemeClr val="accent5"/>
              </a:buClr>
              <a:buFont typeface="+mj-lt"/>
              <a:buAutoNum type="arabicPeriod"/>
              <a:defRPr sz="2200" b="1">
                <a:solidFill>
                  <a:schemeClr val="accent5"/>
                </a:solidFill>
                <a:latin typeface="+mj-lt"/>
              </a:defRPr>
            </a:lvl7pPr>
            <a:lvl8pPr marL="720000" indent="-720000">
              <a:buClr>
                <a:schemeClr val="accent5"/>
              </a:buClr>
              <a:buFont typeface="+mj-lt"/>
              <a:buAutoNum type="arabicPeriod"/>
              <a:defRPr sz="2200" b="1">
                <a:solidFill>
                  <a:schemeClr val="accent5"/>
                </a:solidFill>
                <a:latin typeface="+mj-lt"/>
              </a:defRPr>
            </a:lvl8pPr>
            <a:lvl9pPr marL="720000" indent="-720000">
              <a:buClr>
                <a:schemeClr val="accent5"/>
              </a:buClr>
              <a:buFont typeface="+mj-lt"/>
              <a:buAutoNum type="arabicPeriod"/>
              <a:defRPr sz="2200" b="1">
                <a:solidFill>
                  <a:schemeClr val="accent5"/>
                </a:solidFill>
                <a:latin typeface="+mj-lt"/>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Sechste Ebene</a:t>
            </a:r>
          </a:p>
          <a:p>
            <a:pPr lvl="6"/>
            <a:r>
              <a:rPr lang="en-US"/>
              <a:t>Siebte Ebene</a:t>
            </a:r>
          </a:p>
          <a:p>
            <a:pPr lvl="7"/>
            <a:r>
              <a:rPr lang="en-US"/>
              <a:t>Achte Ebene</a:t>
            </a:r>
          </a:p>
          <a:p>
            <a:pPr lvl="8"/>
            <a:r>
              <a:rPr lang="en-US"/>
              <a:t>Neunte Ebene</a:t>
            </a:r>
          </a:p>
        </p:txBody>
      </p:sp>
      <p:sp>
        <p:nvSpPr>
          <p:cNvPr id="3" name="Titel 2">
            <a:extLst>
              <a:ext uri="{FF2B5EF4-FFF2-40B4-BE49-F238E27FC236}">
                <a16:creationId xmlns:a16="http://schemas.microsoft.com/office/drawing/2014/main" id="{9D17DDDE-70C0-4770-BAE0-FCA995076005}"/>
              </a:ext>
            </a:extLst>
          </p:cNvPr>
          <p:cNvSpPr>
            <a:spLocks noGrp="1"/>
          </p:cNvSpPr>
          <p:nvPr>
            <p:ph type="title" hasCustomPrompt="1"/>
          </p:nvPr>
        </p:nvSpPr>
        <p:spPr bwMode="gray"/>
        <p:txBody>
          <a:bodyPr/>
          <a:lstStyle>
            <a:lvl1pPr>
              <a:defRPr/>
            </a:lvl1pPr>
          </a:lstStyle>
          <a:p>
            <a:r>
              <a:rPr lang="en-US"/>
              <a:t>Add title</a:t>
            </a:r>
          </a:p>
        </p:txBody>
      </p:sp>
      <p:sp>
        <p:nvSpPr>
          <p:cNvPr id="6" name="Fußzeilenplatzhalter 5">
            <a:extLst>
              <a:ext uri="{FF2B5EF4-FFF2-40B4-BE49-F238E27FC236}">
                <a16:creationId xmlns:a16="http://schemas.microsoft.com/office/drawing/2014/main" id="{3F2AAC94-F809-4B15-967C-0AC4A187E840}"/>
              </a:ext>
            </a:extLst>
          </p:cNvPr>
          <p:cNvSpPr>
            <a:spLocks noGrp="1"/>
          </p:cNvSpPr>
          <p:nvPr>
            <p:ph type="ftr" sz="quarter" idx="20"/>
          </p:nvPr>
        </p:nvSpPr>
        <p:spPr bwMode="gray"/>
        <p:txBody>
          <a:bodyPr/>
          <a:lstStyle/>
          <a:p>
            <a:r>
              <a:rPr lang="de-DE"/>
              <a:t>DB SCHENKER | Alan Wang | Jun 2024</a:t>
            </a:r>
            <a:endParaRPr lang="en-US"/>
          </a:p>
        </p:txBody>
      </p:sp>
    </p:spTree>
    <p:extLst>
      <p:ext uri="{BB962C8B-B14F-4D97-AF65-F5344CB8AC3E}">
        <p14:creationId xmlns:p14="http://schemas.microsoft.com/office/powerpoint/2010/main" val="1012812257"/>
      </p:ext>
    </p:extLst>
  </p:cSld>
  <p:clrMapOvr>
    <a:masterClrMapping/>
  </p:clrMapOvr>
  <p:extLst>
    <p:ext uri="{DCECCB84-F9BA-43D5-87BE-67443E8EF086}">
      <p15:sldGuideLst xmlns:p15="http://schemas.microsoft.com/office/powerpoint/2012/main">
        <p15:guide id="1" orient="horz" pos="1162" userDrawn="1">
          <p15:clr>
            <a:srgbClr val="FBAE40"/>
          </p15:clr>
        </p15:guide>
        <p15:guide id="2" pos="5790"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 Two contents left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2823959892"/>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0" name="Rechteck 9"/>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1563"/>
            <a:ext cx="5672293" cy="45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6700"/>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370742377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 Four contents | Gray 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1107370944"/>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2" name="Objekt 1" hidden="1"/>
                      <p:cNvPicPr/>
                      <p:nvPr/>
                    </p:nvPicPr>
                    <p:blipFill>
                      <a:blip r:embed="rId4"/>
                      <a:stretch>
                        <a:fillRect/>
                      </a:stretch>
                    </p:blipFill>
                    <p:spPr>
                      <a:xfrm>
                        <a:off x="1955" y="1589"/>
                        <a:ext cx="1954" cy="1587"/>
                      </a:xfrm>
                      <a:prstGeom prst="rect">
                        <a:avLst/>
                      </a:prstGeom>
                    </p:spPr>
                  </p:pic>
                </p:oleObj>
              </mc:Fallback>
            </mc:AlternateContent>
          </a:graphicData>
        </a:graphic>
      </p:graphicFrame>
      <p:sp>
        <p:nvSpPr>
          <p:cNvPr id="11" name="Rechteck 10"/>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
        <p:nvSpPr>
          <p:cNvPr id="3" name="Inhaltsplatzhalter 2"/>
          <p:cNvSpPr>
            <a:spLocks noGrp="1"/>
          </p:cNvSpPr>
          <p:nvPr>
            <p:ph sz="half" idx="1" hasCustomPrompt="1"/>
          </p:nvPr>
        </p:nvSpPr>
        <p:spPr bwMode="gray">
          <a:xfrm>
            <a:off x="335067" y="1772661"/>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4" name="Inhaltsplatzhalter 3"/>
          <p:cNvSpPr>
            <a:spLocks noGrp="1"/>
          </p:cNvSpPr>
          <p:nvPr>
            <p:ph sz="half" idx="2" hasCustomPrompt="1"/>
          </p:nvPr>
        </p:nvSpPr>
        <p:spPr bwMode="gray">
          <a:xfrm>
            <a:off x="6184639" y="1773554"/>
            <a:ext cx="5672293"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7"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8"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5" name="Titel 4"/>
          <p:cNvSpPr>
            <a:spLocks noGrp="1"/>
          </p:cNvSpPr>
          <p:nvPr>
            <p:ph type="title" hasCustomPrompt="1"/>
          </p:nvPr>
        </p:nvSpPr>
        <p:spPr/>
        <p:txBody>
          <a:bodyPr/>
          <a:lstStyle>
            <a:lvl1pPr>
              <a:defRPr/>
            </a:lvl1pPr>
          </a:lstStyle>
          <a:p>
            <a:r>
              <a:rPr lang="en-GB"/>
              <a:t>Click to edit title (up to 2 lines)</a:t>
            </a:r>
          </a:p>
        </p:txBody>
      </p:sp>
      <p:sp>
        <p:nvSpPr>
          <p:cNvPr id="9" name="Inhaltsplatzhalter 2"/>
          <p:cNvSpPr>
            <a:spLocks noGrp="1"/>
          </p:cNvSpPr>
          <p:nvPr>
            <p:ph sz="half" idx="10" hasCustomPrompt="1"/>
          </p:nvPr>
        </p:nvSpPr>
        <p:spPr bwMode="gray">
          <a:xfrm>
            <a:off x="335067" y="4075807"/>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
        <p:nvSpPr>
          <p:cNvPr id="10" name="Inhaltsplatzhalter 3"/>
          <p:cNvSpPr>
            <a:spLocks noGrp="1"/>
          </p:cNvSpPr>
          <p:nvPr>
            <p:ph sz="half" idx="11" hasCustomPrompt="1"/>
          </p:nvPr>
        </p:nvSpPr>
        <p:spPr bwMode="gray">
          <a:xfrm>
            <a:off x="6184629" y="4077554"/>
            <a:ext cx="5672293" cy="22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spTree>
    <p:extLst>
      <p:ext uri="{BB962C8B-B14F-4D97-AF65-F5344CB8AC3E}">
        <p14:creationId xmlns:p14="http://schemas.microsoft.com/office/powerpoint/2010/main" val="366268277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Only Title | Gray BG">
    <p:spTree>
      <p:nvGrpSpPr>
        <p:cNvPr id="1" name=""/>
        <p:cNvGrpSpPr/>
        <p:nvPr/>
      </p:nvGrpSpPr>
      <p:grpSpPr>
        <a:xfrm>
          <a:off x="0" y="0"/>
          <a:ext cx="0" cy="0"/>
          <a:chOff x="0" y="0"/>
          <a:chExt cx="0" cy="0"/>
        </a:xfrm>
      </p:grpSpPr>
      <p:sp>
        <p:nvSpPr>
          <p:cNvPr id="5"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6"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
        <p:nvSpPr>
          <p:cNvPr id="7" name="Rechteck 6"/>
          <p:cNvSpPr/>
          <p:nvPr userDrawn="1"/>
        </p:nvSpPr>
        <p:spPr bwMode="gray">
          <a:xfrm>
            <a:off x="1" y="1557486"/>
            <a:ext cx="12192000" cy="4895850"/>
          </a:xfrm>
          <a:prstGeom prst="rect">
            <a:avLst/>
          </a:prstGeom>
          <a:solidFill>
            <a:schemeClr val="accent6"/>
          </a:solidFill>
          <a:ln w="9525" cap="flat" cmpd="sng" algn="ctr">
            <a:no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DB Office" pitchFamily="34" charset="0"/>
            </a:endParaRPr>
          </a:p>
        </p:txBody>
      </p:sp>
    </p:spTree>
    <p:extLst>
      <p:ext uri="{BB962C8B-B14F-4D97-AF65-F5344CB8AC3E}">
        <p14:creationId xmlns:p14="http://schemas.microsoft.com/office/powerpoint/2010/main" val="415830194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5"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Tree>
    <p:extLst>
      <p:ext uri="{BB962C8B-B14F-4D97-AF65-F5344CB8AC3E}">
        <p14:creationId xmlns:p14="http://schemas.microsoft.com/office/powerpoint/2010/main" val="108484395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9" name="Bildplatzhalter 5"/>
          <p:cNvSpPr>
            <a:spLocks noGrp="1"/>
          </p:cNvSpPr>
          <p:nvPr>
            <p:ph type="pic" sz="quarter" idx="10" hasCustomPrompt="1"/>
          </p:nvPr>
        </p:nvSpPr>
        <p:spPr bwMode="gray">
          <a:xfrm>
            <a:off x="1" y="1557341"/>
            <a:ext cx="12192000" cy="4897437"/>
          </a:xfrm>
          <a:prstGeom prst="rect">
            <a:avLst/>
          </a:prstGeom>
          <a:pattFill prst="wdUpDiag">
            <a:fgClr>
              <a:schemeClr val="accent5"/>
            </a:fgClr>
            <a:bgClr>
              <a:schemeClr val="accent6"/>
            </a:bgClr>
          </a:pattFill>
          <a:ln>
            <a:noFill/>
          </a:ln>
          <a:effectLst/>
        </p:spPr>
        <p:txBody>
          <a:bodyPr vert="horz" wrap="square" lIns="0" tIns="0" rIns="0" bIns="1008000" numCol="1" anchor="ctr" anchorCtr="0" compatLnSpc="1">
            <a:prstTxWarp prst="textNoShape">
              <a:avLst/>
            </a:prstTxWarp>
          </a:bodyPr>
          <a:lstStyle>
            <a:lvl1pPr algn="ctr">
              <a:defRPr lang="de-DE"/>
            </a:lvl1pPr>
          </a:lstStyle>
          <a:p>
            <a:pPr lvl="0"/>
            <a:r>
              <a:rPr lang="en-US" noProof="0"/>
              <a:t>Click icon </a:t>
            </a:r>
            <a:br>
              <a:rPr lang="en-US" noProof="0"/>
            </a:br>
            <a:r>
              <a:rPr lang="en-US" noProof="0"/>
              <a:t>to add a picture</a:t>
            </a:r>
          </a:p>
        </p:txBody>
      </p:sp>
      <p:sp>
        <p:nvSpPr>
          <p:cNvPr id="6" name="Rectangle 18"/>
          <p:cNvSpPr>
            <a:spLocks noGrp="1" noChangeArrowheads="1"/>
          </p:cNvSpPr>
          <p:nvPr>
            <p:ph type="ftr" sz="quarter" idx="3"/>
          </p:nvPr>
        </p:nvSpPr>
        <p:spPr bwMode="gray">
          <a:xfrm>
            <a:off x="778579" y="6692903"/>
            <a:ext cx="8508440"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900"/>
            </a:lvl1pPr>
          </a:lstStyle>
          <a:p>
            <a:r>
              <a:rPr lang="de-DE" altLang="de-DE"/>
              <a:t>DB SCHENKER | Alan Wang | Jun 2024</a:t>
            </a:r>
            <a:endParaRPr lang="en-GB" altLang="de-DE"/>
          </a:p>
        </p:txBody>
      </p:sp>
      <p:sp>
        <p:nvSpPr>
          <p:cNvPr id="7"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defRPr lang="de-DE" sz="900" smtClean="0"/>
            </a:lvl1pPr>
          </a:lstStyle>
          <a:p>
            <a:pPr algn="l"/>
            <a:fld id="{52C6F6EA-6ADD-43B6-963C-85EF970B7263}" type="slidenum">
              <a:rPr lang="en-GB" smtClean="0"/>
              <a:pPr algn="l"/>
              <a:t>‹#›</a:t>
            </a:fld>
            <a:endParaRPr lang="en-GB"/>
          </a:p>
        </p:txBody>
      </p:sp>
      <p:sp>
        <p:nvSpPr>
          <p:cNvPr id="3" name="Titel 2"/>
          <p:cNvSpPr>
            <a:spLocks noGrp="1"/>
          </p:cNvSpPr>
          <p:nvPr>
            <p:ph type="title" hasCustomPrompt="1"/>
          </p:nvPr>
        </p:nvSpPr>
        <p:spPr/>
        <p:txBody>
          <a:bodyPr/>
          <a:lstStyle>
            <a:lvl1pPr>
              <a:defRPr/>
            </a:lvl1pPr>
          </a:lstStyle>
          <a:p>
            <a:r>
              <a:rPr lang="en-GB"/>
              <a:t>Click to edit title (up to 2 lines)</a:t>
            </a:r>
          </a:p>
        </p:txBody>
      </p:sp>
    </p:spTree>
    <p:extLst>
      <p:ext uri="{BB962C8B-B14F-4D97-AF65-F5344CB8AC3E}">
        <p14:creationId xmlns:p14="http://schemas.microsoft.com/office/powerpoint/2010/main" val="18937078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Fullframed Picture">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dirty="0"/>
            </a:lvl1pPr>
          </a:lstStyle>
          <a:p>
            <a:pPr lvl="0"/>
            <a:r>
              <a:rPr lang="en-US" noProof="0"/>
              <a:t>Click icon </a:t>
            </a:r>
            <a:br>
              <a:rPr lang="en-US" noProof="0"/>
            </a:br>
            <a:r>
              <a:rPr lang="en-US" noProof="0"/>
              <a:t>to add a picture</a:t>
            </a:r>
          </a:p>
        </p:txBody>
      </p:sp>
      <p:sp>
        <p:nvSpPr>
          <p:cNvPr id="4" name="Text Box 5"/>
          <p:cNvSpPr txBox="1">
            <a:spLocks noChangeArrowheads="1"/>
          </p:cNvSpPr>
          <p:nvPr userDrawn="1"/>
        </p:nvSpPr>
        <p:spPr bwMode="gray">
          <a:xfrm>
            <a:off x="-8018" y="-676681"/>
            <a:ext cx="12190476" cy="644877"/>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You can add a </a:t>
            </a:r>
            <a:r>
              <a:rPr lang="en-GB" sz="1200" b="0" u="none" err="1"/>
              <a:t>colored</a:t>
            </a:r>
            <a:r>
              <a:rPr lang="en-GB" sz="1200" b="0" u="none"/>
              <a:t> or transparent text box if required. If you do so and change the picture afterwards you need to send the picture to the back again, otherwise the picture will cover the textbox.</a:t>
            </a:r>
          </a:p>
        </p:txBody>
      </p:sp>
    </p:spTree>
    <p:extLst>
      <p:ext uri="{BB962C8B-B14F-4D97-AF65-F5344CB8AC3E}">
        <p14:creationId xmlns:p14="http://schemas.microsoft.com/office/powerpoint/2010/main" val="47003926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Picture in Picture with Text">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bwMode="gray">
          <a:xfrm>
            <a:off x="1" y="-1"/>
            <a:ext cx="12192000" cy="6858000"/>
          </a:xfrm>
          <a:prstGeom prst="rect">
            <a:avLst/>
          </a:prstGeom>
          <a:pattFill prst="wdUpDiag">
            <a:fgClr>
              <a:schemeClr val="accent5"/>
            </a:fgClr>
            <a:bgClr>
              <a:schemeClr val="accent6"/>
            </a:bgClr>
          </a:pattFill>
          <a:ln>
            <a:noFill/>
          </a:ln>
          <a:effectLst/>
        </p:spPr>
        <p:txBody>
          <a:bodyPr vert="horz" wrap="square" lIns="0" tIns="0" rIns="0" bIns="1008000" numCol="1" rtlCol="0" anchor="ctr" anchorCtr="0" compatLnSpc="1">
            <a:prstTxWarp prst="textNoShape">
              <a:avLst/>
            </a:prstTxWarp>
            <a:noAutofit/>
          </a:bodyPr>
          <a:lstStyle>
            <a:lvl1pPr algn="ctr">
              <a:defRPr lang="de-DE"/>
            </a:lvl1pPr>
          </a:lstStyle>
          <a:p>
            <a:pPr lvl="0"/>
            <a:r>
              <a:rPr lang="en-US" noProof="0"/>
              <a:t>Click icon </a:t>
            </a:r>
            <a:br>
              <a:rPr lang="en-US" noProof="0"/>
            </a:br>
            <a:r>
              <a:rPr lang="en-US" noProof="0"/>
              <a:t>to add a picture</a:t>
            </a:r>
          </a:p>
        </p:txBody>
      </p:sp>
      <p:sp>
        <p:nvSpPr>
          <p:cNvPr id="2" name="Titel 1"/>
          <p:cNvSpPr>
            <a:spLocks noGrp="1"/>
          </p:cNvSpPr>
          <p:nvPr>
            <p:ph type="title" hasCustomPrompt="1"/>
          </p:nvPr>
        </p:nvSpPr>
        <p:spPr bwMode="gray">
          <a:xfrm>
            <a:off x="-1" y="4554000"/>
            <a:ext cx="12192000" cy="1368000"/>
          </a:xfrm>
          <a:solidFill>
            <a:schemeClr val="bg2"/>
          </a:solidFill>
        </p:spPr>
        <p:txBody>
          <a:bodyPr lIns="270000" anchor="ctr"/>
          <a:lstStyle>
            <a:lvl1pPr>
              <a:defRPr sz="2000" b="1">
                <a:solidFill>
                  <a:schemeClr val="bg1"/>
                </a:solidFill>
              </a:defRPr>
            </a:lvl1pPr>
          </a:lstStyle>
          <a:p>
            <a:r>
              <a:rPr lang="en-GB"/>
              <a:t>Click to edit text</a:t>
            </a:r>
          </a:p>
        </p:txBody>
      </p:sp>
      <p:sp>
        <p:nvSpPr>
          <p:cNvPr id="11" name="Bildplatzhalter 10"/>
          <p:cNvSpPr>
            <a:spLocks noGrp="1"/>
          </p:cNvSpPr>
          <p:nvPr>
            <p:ph type="pic" sz="quarter" idx="12" hasCustomPrompt="1"/>
          </p:nvPr>
        </p:nvSpPr>
        <p:spPr bwMode="gray">
          <a:xfrm>
            <a:off x="8578771" y="4284000"/>
            <a:ext cx="3103684" cy="1908000"/>
          </a:xfrm>
          <a:prstGeom prst="rect">
            <a:avLst/>
          </a:prstGeom>
          <a:solidFill>
            <a:schemeClr val="accent6"/>
          </a:solidFill>
          <a:ln>
            <a:solidFill>
              <a:schemeClr val="bg1"/>
            </a:solidFill>
          </a:ln>
        </p:spPr>
        <p:txBody>
          <a:bodyPr bIns="1008000" anchor="ctr"/>
          <a:lstStyle>
            <a:lvl1pPr algn="ctr">
              <a:defRPr/>
            </a:lvl1pPr>
          </a:lstStyle>
          <a:p>
            <a:pPr lvl="0"/>
            <a:r>
              <a:rPr lang="en-US" noProof="0"/>
              <a:t>Click icon </a:t>
            </a:r>
            <a:br>
              <a:rPr lang="en-US" noProof="0"/>
            </a:br>
            <a:r>
              <a:rPr lang="en-US" noProof="0"/>
              <a:t>to add a picture</a:t>
            </a:r>
          </a:p>
        </p:txBody>
      </p:sp>
      <p:sp>
        <p:nvSpPr>
          <p:cNvPr id="8"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If you replace a picture you need to send the new picture to back again afterwards.</a:t>
            </a:r>
          </a:p>
        </p:txBody>
      </p:sp>
    </p:spTree>
    <p:extLst>
      <p:ext uri="{BB962C8B-B14F-4D97-AF65-F5344CB8AC3E}">
        <p14:creationId xmlns:p14="http://schemas.microsoft.com/office/powerpoint/2010/main" val="15266879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pSp>
        <p:nvGrpSpPr>
          <p:cNvPr id="12" name="Gruppieren 11"/>
          <p:cNvGrpSpPr/>
          <p:nvPr userDrawn="1"/>
        </p:nvGrpSpPr>
        <p:grpSpPr bwMode="gray">
          <a:xfrm>
            <a:off x="1" y="687600"/>
            <a:ext cx="12192000" cy="5765736"/>
            <a:chOff x="0" y="687600"/>
            <a:chExt cx="9901238" cy="5765736"/>
          </a:xfrm>
          <a:solidFill>
            <a:schemeClr val="bg2"/>
          </a:solidFill>
        </p:grpSpPr>
        <p:sp>
          <p:nvSpPr>
            <p:cNvPr id="14" name="Rectangle 18"/>
            <p:cNvSpPr>
              <a:spLocks noChangeArrowheads="1"/>
            </p:cNvSpPr>
            <p:nvPr/>
          </p:nvSpPr>
          <p:spPr bwMode="gray">
            <a:xfrm>
              <a:off x="1" y="687600"/>
              <a:ext cx="9901237" cy="550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sp>
          <p:nvSpPr>
            <p:cNvPr id="15" name="Rectangle 18"/>
            <p:cNvSpPr>
              <a:spLocks noChangeArrowheads="1"/>
            </p:cNvSpPr>
            <p:nvPr/>
          </p:nvSpPr>
          <p:spPr bwMode="gray">
            <a:xfrm>
              <a:off x="0" y="6165336"/>
              <a:ext cx="7470356" cy="288000"/>
            </a:xfrm>
            <a:prstGeom prst="rect">
              <a:avLst/>
            </a:prstGeom>
            <a:grpFill/>
            <a:ln w="12700">
              <a:noFill/>
              <a:miter lim="800000"/>
              <a:headEnd type="none" w="sm" len="sm"/>
              <a:tailEnd type="none" w="sm" len="sm"/>
            </a:ln>
          </p:spPr>
          <p:txBody>
            <a:bodyPr wrap="none" anchor="ctr"/>
            <a:lstStyle/>
            <a:p>
              <a:pPr algn="ctr" eaLnBrk="0" hangingPunct="0"/>
              <a:endParaRPr lang="en-US" sz="1800" noProof="0"/>
            </a:p>
          </p:txBody>
        </p:sp>
      </p:grpSp>
      <p:sp>
        <p:nvSpPr>
          <p:cNvPr id="2" name="Titel 1"/>
          <p:cNvSpPr>
            <a:spLocks noGrp="1"/>
          </p:cNvSpPr>
          <p:nvPr>
            <p:ph type="title" hasCustomPrompt="1"/>
          </p:nvPr>
        </p:nvSpPr>
        <p:spPr bwMode="gray">
          <a:xfrm>
            <a:off x="335716" y="1340768"/>
            <a:ext cx="11521846" cy="864000"/>
          </a:xfrm>
        </p:spPr>
        <p:txBody>
          <a:bodyPr/>
          <a:lstStyle>
            <a:lvl1pPr>
              <a:defRPr b="1">
                <a:solidFill>
                  <a:schemeClr val="bg1"/>
                </a:solidFill>
              </a:defRPr>
            </a:lvl1pPr>
          </a:lstStyle>
          <a:p>
            <a:r>
              <a:rPr lang="en-GB"/>
              <a:t>Click to edit complimentary close</a:t>
            </a:r>
          </a:p>
        </p:txBody>
      </p:sp>
      <p:sp>
        <p:nvSpPr>
          <p:cNvPr id="7"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60613005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Thank You | Option 1">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99" y="0"/>
            <a:ext cx="12191500" cy="6858000"/>
          </a:xfrm>
          <a:solidFill>
            <a:schemeClr val="tx1"/>
          </a:solidFill>
        </p:spPr>
        <p:txBody>
          <a:bodyPr vert="horz" lIns="180000" tIns="180000" rIns="180000" bIns="180000" rtlCol="0" anchor="ctr" anchorCtr="0">
            <a:noAutofit/>
          </a:bodyPr>
          <a:lstStyle>
            <a:lvl1pPr>
              <a:defRPr lang="de-DE" b="1" dirty="0">
                <a:solidFill>
                  <a:schemeClr val="bg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13747620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Thank You | Option 2">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501" y="0"/>
            <a:ext cx="12190999" cy="6858000"/>
          </a:xfrm>
          <a:noFill/>
        </p:spPr>
        <p:txBody>
          <a:bodyPr vert="horz" lIns="180000" tIns="180000" rIns="180000" bIns="180000" rtlCol="0" anchor="ctr" anchorCtr="0">
            <a:noAutofit/>
          </a:bodyPr>
          <a:lstStyle>
            <a:lvl1pPr>
              <a:defRPr lang="de-DE" b="1">
                <a:solidFill>
                  <a:schemeClr val="tx1"/>
                </a:solidFill>
                <a:ea typeface="+mn-ea"/>
                <a:cs typeface="+mn-cs"/>
              </a:defRPr>
            </a:lvl1pPr>
          </a:lstStyle>
          <a:p>
            <a:pPr lvl="0" algn="ctr"/>
            <a:r>
              <a:rPr lang="en-GB"/>
              <a:t>Click to edit complimentary close</a:t>
            </a:r>
          </a:p>
        </p:txBody>
      </p:sp>
      <p:sp>
        <p:nvSpPr>
          <p:cNvPr id="4" name="Text Box 5"/>
          <p:cNvSpPr txBox="1">
            <a:spLocks noChangeArrowheads="1"/>
          </p:cNvSpPr>
          <p:nvPr userDrawn="1"/>
        </p:nvSpPr>
        <p:spPr bwMode="gray">
          <a:xfrm>
            <a:off x="-8018" y="-492015"/>
            <a:ext cx="12190476" cy="460211"/>
          </a:xfrm>
          <a:prstGeom prst="rect">
            <a:avLst/>
          </a:prstGeom>
          <a:solidFill>
            <a:srgbClr val="F7DC00"/>
          </a:solidFill>
          <a:ln w="2857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36000" rIns="54000" bIns="54000" anchor="b">
            <a:spAutoFit/>
          </a:bodyPr>
          <a:lstStyle/>
          <a:p>
            <a:pPr algn="l">
              <a:spcBef>
                <a:spcPts val="0"/>
              </a:spcBef>
              <a:buClrTx/>
              <a:buFontTx/>
              <a:buNone/>
            </a:pPr>
            <a:r>
              <a:rPr lang="en-GB" sz="1200" b="1" u="none">
                <a:solidFill>
                  <a:schemeClr val="tx1"/>
                </a:solidFill>
              </a:rPr>
              <a:t>Note:</a:t>
            </a:r>
          </a:p>
          <a:p>
            <a:pPr algn="l">
              <a:spcBef>
                <a:spcPts val="0"/>
              </a:spcBef>
              <a:buClrTx/>
              <a:buFontTx/>
              <a:buNone/>
            </a:pPr>
            <a:r>
              <a:rPr lang="en-GB" sz="1200" b="0" u="none"/>
              <a:t>“Thank you” can be replaced by another phrase or message.</a:t>
            </a:r>
          </a:p>
        </p:txBody>
      </p:sp>
    </p:spTree>
    <p:extLst>
      <p:ext uri="{BB962C8B-B14F-4D97-AF65-F5344CB8AC3E}">
        <p14:creationId xmlns:p14="http://schemas.microsoft.com/office/powerpoint/2010/main" val="13472439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tags" Target="../tags/tag3.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42" Type="http://schemas.openxmlformats.org/officeDocument/2006/relationships/image" Target="../media/image7.emf"/><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image" Target="../media/image6.emf"/><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tags" Target="../tags/tag1.xml"/><Relationship Id="rId40" Type="http://schemas.openxmlformats.org/officeDocument/2006/relationships/oleObject" Target="../embeddings/oleObject1.bin"/><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theme" Target="../theme/theme2.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tags" Target="../tags/tag10.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9" Type="http://schemas.openxmlformats.org/officeDocument/2006/relationships/slideLayout" Target="../slideLayouts/slideLayout97.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theme" Target="../theme/theme3.xml"/><Relationship Id="rId45" Type="http://schemas.openxmlformats.org/officeDocument/2006/relationships/image" Target="../media/image6.emf"/><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4" Type="http://schemas.openxmlformats.org/officeDocument/2006/relationships/oleObject" Target="../embeddings/oleObject7.bin"/><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43" Type="http://schemas.openxmlformats.org/officeDocument/2006/relationships/tags" Target="../tags/tag11.xml"/><Relationship Id="rId8" Type="http://schemas.openxmlformats.org/officeDocument/2006/relationships/slideLayout" Target="../slideLayouts/slideLayout76.xml"/><Relationship Id="rId3" Type="http://schemas.openxmlformats.org/officeDocument/2006/relationships/slideLayout" Target="../slideLayouts/slideLayout71.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46" Type="http://schemas.openxmlformats.org/officeDocument/2006/relationships/image" Target="../media/image7.emf"/><Relationship Id="rId20" Type="http://schemas.openxmlformats.org/officeDocument/2006/relationships/slideLayout" Target="../slideLayouts/slideLayout88.xml"/><Relationship Id="rId41" Type="http://schemas.openxmlformats.org/officeDocument/2006/relationships/tags" Target="../tags/tag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slideLayout" Target="../slideLayouts/slideLayout133.xml"/><Relationship Id="rId39" Type="http://schemas.openxmlformats.org/officeDocument/2006/relationships/tags" Target="../tags/tag19.xml"/><Relationship Id="rId21" Type="http://schemas.openxmlformats.org/officeDocument/2006/relationships/slideLayout" Target="../slideLayouts/slideLayout128.xml"/><Relationship Id="rId34" Type="http://schemas.openxmlformats.org/officeDocument/2006/relationships/slideLayout" Target="../slideLayouts/slideLayout141.xml"/><Relationship Id="rId42" Type="http://schemas.openxmlformats.org/officeDocument/2006/relationships/image" Target="../media/image7.emf"/><Relationship Id="rId7" Type="http://schemas.openxmlformats.org/officeDocument/2006/relationships/slideLayout" Target="../slideLayouts/slideLayout114.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slideLayout" Target="../slideLayouts/slideLayout136.xml"/><Relationship Id="rId41" Type="http://schemas.openxmlformats.org/officeDocument/2006/relationships/image" Target="../media/image6.emf"/><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slideLayout" Target="../slideLayouts/slideLayout139.xml"/><Relationship Id="rId37" Type="http://schemas.openxmlformats.org/officeDocument/2006/relationships/tags" Target="../tags/tag17.xml"/><Relationship Id="rId40" Type="http://schemas.openxmlformats.org/officeDocument/2006/relationships/oleObject" Target="../embeddings/oleObject13.bin"/><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slideLayout" Target="../slideLayouts/slideLayout135.xml"/><Relationship Id="rId36" Type="http://schemas.openxmlformats.org/officeDocument/2006/relationships/theme" Target="../theme/theme4.xml"/><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slideLayout" Target="../slideLayouts/slideLayout138.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slideLayout" Target="../slideLayouts/slideLayout134.xml"/><Relationship Id="rId30" Type="http://schemas.openxmlformats.org/officeDocument/2006/relationships/slideLayout" Target="../slideLayouts/slideLayout137.xml"/><Relationship Id="rId35" Type="http://schemas.openxmlformats.org/officeDocument/2006/relationships/slideLayout" Target="../slideLayouts/slideLayout142.xml"/><Relationship Id="rId8" Type="http://schemas.openxmlformats.org/officeDocument/2006/relationships/slideLayout" Target="../slideLayouts/slideLayout115.xml"/><Relationship Id="rId3" Type="http://schemas.openxmlformats.org/officeDocument/2006/relationships/slideLayout" Target="../slideLayouts/slideLayout110.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slideLayout" Target="../slideLayouts/slideLayout132.xml"/><Relationship Id="rId33" Type="http://schemas.openxmlformats.org/officeDocument/2006/relationships/slideLayout" Target="../slideLayouts/slideLayout140.xml"/><Relationship Id="rId38" Type="http://schemas.openxmlformats.org/officeDocument/2006/relationships/tags" Target="../tags/tag1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5.xml"/><Relationship Id="rId18" Type="http://schemas.openxmlformats.org/officeDocument/2006/relationships/slideLayout" Target="../slideLayouts/slideLayout160.xml"/><Relationship Id="rId26" Type="http://schemas.openxmlformats.org/officeDocument/2006/relationships/slideLayout" Target="../slideLayouts/slideLayout168.xml"/><Relationship Id="rId39" Type="http://schemas.openxmlformats.org/officeDocument/2006/relationships/tags" Target="../tags/tag26.xml"/><Relationship Id="rId21" Type="http://schemas.openxmlformats.org/officeDocument/2006/relationships/slideLayout" Target="../slideLayouts/slideLayout163.xml"/><Relationship Id="rId34" Type="http://schemas.openxmlformats.org/officeDocument/2006/relationships/slideLayout" Target="../slideLayouts/slideLayout176.xml"/><Relationship Id="rId42" Type="http://schemas.openxmlformats.org/officeDocument/2006/relationships/image" Target="../media/image6.emf"/><Relationship Id="rId7" Type="http://schemas.openxmlformats.org/officeDocument/2006/relationships/slideLayout" Target="../slideLayouts/slideLayout149.xml"/><Relationship Id="rId2" Type="http://schemas.openxmlformats.org/officeDocument/2006/relationships/slideLayout" Target="../slideLayouts/slideLayout144.xml"/><Relationship Id="rId16" Type="http://schemas.openxmlformats.org/officeDocument/2006/relationships/slideLayout" Target="../slideLayouts/slideLayout158.xml"/><Relationship Id="rId20" Type="http://schemas.openxmlformats.org/officeDocument/2006/relationships/slideLayout" Target="../slideLayouts/slideLayout162.xml"/><Relationship Id="rId29" Type="http://schemas.openxmlformats.org/officeDocument/2006/relationships/slideLayout" Target="../slideLayouts/slideLayout171.xml"/><Relationship Id="rId41" Type="http://schemas.openxmlformats.org/officeDocument/2006/relationships/oleObject" Target="../embeddings/oleObject13.bin"/><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24" Type="http://schemas.openxmlformats.org/officeDocument/2006/relationships/slideLayout" Target="../slideLayouts/slideLayout166.xml"/><Relationship Id="rId32" Type="http://schemas.openxmlformats.org/officeDocument/2006/relationships/slideLayout" Target="../slideLayouts/slideLayout174.xml"/><Relationship Id="rId37" Type="http://schemas.openxmlformats.org/officeDocument/2006/relationships/theme" Target="../theme/theme5.xml"/><Relationship Id="rId40" Type="http://schemas.openxmlformats.org/officeDocument/2006/relationships/tags" Target="../tags/tag27.xml"/><Relationship Id="rId5" Type="http://schemas.openxmlformats.org/officeDocument/2006/relationships/slideLayout" Target="../slideLayouts/slideLayout147.xml"/><Relationship Id="rId15" Type="http://schemas.openxmlformats.org/officeDocument/2006/relationships/slideLayout" Target="../slideLayouts/slideLayout157.xml"/><Relationship Id="rId23" Type="http://schemas.openxmlformats.org/officeDocument/2006/relationships/slideLayout" Target="../slideLayouts/slideLayout165.xml"/><Relationship Id="rId28" Type="http://schemas.openxmlformats.org/officeDocument/2006/relationships/slideLayout" Target="../slideLayouts/slideLayout170.xml"/><Relationship Id="rId36" Type="http://schemas.openxmlformats.org/officeDocument/2006/relationships/slideLayout" Target="../slideLayouts/slideLayout178.xml"/><Relationship Id="rId10" Type="http://schemas.openxmlformats.org/officeDocument/2006/relationships/slideLayout" Target="../slideLayouts/slideLayout152.xml"/><Relationship Id="rId19" Type="http://schemas.openxmlformats.org/officeDocument/2006/relationships/slideLayout" Target="../slideLayouts/slideLayout161.xml"/><Relationship Id="rId31" Type="http://schemas.openxmlformats.org/officeDocument/2006/relationships/slideLayout" Target="../slideLayouts/slideLayout173.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slideLayout" Target="../slideLayouts/slideLayout156.xml"/><Relationship Id="rId22" Type="http://schemas.openxmlformats.org/officeDocument/2006/relationships/slideLayout" Target="../slideLayouts/slideLayout164.xml"/><Relationship Id="rId27" Type="http://schemas.openxmlformats.org/officeDocument/2006/relationships/slideLayout" Target="../slideLayouts/slideLayout169.xml"/><Relationship Id="rId30" Type="http://schemas.openxmlformats.org/officeDocument/2006/relationships/slideLayout" Target="../slideLayouts/slideLayout172.xml"/><Relationship Id="rId35" Type="http://schemas.openxmlformats.org/officeDocument/2006/relationships/slideLayout" Target="../slideLayouts/slideLayout177.xml"/><Relationship Id="rId43" Type="http://schemas.openxmlformats.org/officeDocument/2006/relationships/image" Target="../media/image7.emf"/><Relationship Id="rId8" Type="http://schemas.openxmlformats.org/officeDocument/2006/relationships/slideLayout" Target="../slideLayouts/slideLayout150.xml"/><Relationship Id="rId3" Type="http://schemas.openxmlformats.org/officeDocument/2006/relationships/slideLayout" Target="../slideLayouts/slideLayout145.xml"/><Relationship Id="rId12" Type="http://schemas.openxmlformats.org/officeDocument/2006/relationships/slideLayout" Target="../slideLayouts/slideLayout154.xml"/><Relationship Id="rId17" Type="http://schemas.openxmlformats.org/officeDocument/2006/relationships/slideLayout" Target="../slideLayouts/slideLayout159.xml"/><Relationship Id="rId25" Type="http://schemas.openxmlformats.org/officeDocument/2006/relationships/slideLayout" Target="../slideLayouts/slideLayout167.xml"/><Relationship Id="rId33" Type="http://schemas.openxmlformats.org/officeDocument/2006/relationships/slideLayout" Target="../slideLayouts/slideLayout175.xml"/><Relationship Id="rId38" Type="http://schemas.openxmlformats.org/officeDocument/2006/relationships/tags" Target="../tags/tag2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91.xml"/><Relationship Id="rId18" Type="http://schemas.openxmlformats.org/officeDocument/2006/relationships/slideLayout" Target="../slideLayouts/slideLayout196.xml"/><Relationship Id="rId26" Type="http://schemas.openxmlformats.org/officeDocument/2006/relationships/slideLayout" Target="../slideLayouts/slideLayout204.xml"/><Relationship Id="rId39" Type="http://schemas.openxmlformats.org/officeDocument/2006/relationships/tags" Target="../tags/tag34.xml"/><Relationship Id="rId21" Type="http://schemas.openxmlformats.org/officeDocument/2006/relationships/slideLayout" Target="../slideLayouts/slideLayout199.xml"/><Relationship Id="rId34" Type="http://schemas.openxmlformats.org/officeDocument/2006/relationships/slideLayout" Target="../slideLayouts/slideLayout212.xml"/><Relationship Id="rId42" Type="http://schemas.openxmlformats.org/officeDocument/2006/relationships/image" Target="../media/image6.emf"/><Relationship Id="rId7" Type="http://schemas.openxmlformats.org/officeDocument/2006/relationships/slideLayout" Target="../slideLayouts/slideLayout185.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20" Type="http://schemas.openxmlformats.org/officeDocument/2006/relationships/slideLayout" Target="../slideLayouts/slideLayout198.xml"/><Relationship Id="rId29" Type="http://schemas.openxmlformats.org/officeDocument/2006/relationships/slideLayout" Target="../slideLayouts/slideLayout207.xml"/><Relationship Id="rId41" Type="http://schemas.openxmlformats.org/officeDocument/2006/relationships/oleObject" Target="../embeddings/oleObject13.bin"/><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24" Type="http://schemas.openxmlformats.org/officeDocument/2006/relationships/slideLayout" Target="../slideLayouts/slideLayout202.xml"/><Relationship Id="rId32" Type="http://schemas.openxmlformats.org/officeDocument/2006/relationships/slideLayout" Target="../slideLayouts/slideLayout210.xml"/><Relationship Id="rId37" Type="http://schemas.openxmlformats.org/officeDocument/2006/relationships/theme" Target="../theme/theme6.xml"/><Relationship Id="rId40" Type="http://schemas.openxmlformats.org/officeDocument/2006/relationships/tags" Target="../tags/tag35.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23" Type="http://schemas.openxmlformats.org/officeDocument/2006/relationships/slideLayout" Target="../slideLayouts/slideLayout201.xml"/><Relationship Id="rId28" Type="http://schemas.openxmlformats.org/officeDocument/2006/relationships/slideLayout" Target="../slideLayouts/slideLayout206.xml"/><Relationship Id="rId36" Type="http://schemas.openxmlformats.org/officeDocument/2006/relationships/slideLayout" Target="../slideLayouts/slideLayout214.xml"/><Relationship Id="rId10" Type="http://schemas.openxmlformats.org/officeDocument/2006/relationships/slideLayout" Target="../slideLayouts/slideLayout188.xml"/><Relationship Id="rId19" Type="http://schemas.openxmlformats.org/officeDocument/2006/relationships/slideLayout" Target="../slideLayouts/slideLayout197.xml"/><Relationship Id="rId31" Type="http://schemas.openxmlformats.org/officeDocument/2006/relationships/slideLayout" Target="../slideLayouts/slideLayout209.xml"/><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 Id="rId22" Type="http://schemas.openxmlformats.org/officeDocument/2006/relationships/slideLayout" Target="../slideLayouts/slideLayout200.xml"/><Relationship Id="rId27" Type="http://schemas.openxmlformats.org/officeDocument/2006/relationships/slideLayout" Target="../slideLayouts/slideLayout205.xml"/><Relationship Id="rId30" Type="http://schemas.openxmlformats.org/officeDocument/2006/relationships/slideLayout" Target="../slideLayouts/slideLayout208.xml"/><Relationship Id="rId35" Type="http://schemas.openxmlformats.org/officeDocument/2006/relationships/slideLayout" Target="../slideLayouts/slideLayout213.xml"/><Relationship Id="rId43" Type="http://schemas.openxmlformats.org/officeDocument/2006/relationships/image" Target="../media/image7.emf"/><Relationship Id="rId8" Type="http://schemas.openxmlformats.org/officeDocument/2006/relationships/slideLayout" Target="../slideLayouts/slideLayout186.xml"/><Relationship Id="rId3" Type="http://schemas.openxmlformats.org/officeDocument/2006/relationships/slideLayout" Target="../slideLayouts/slideLayout181.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5" Type="http://schemas.openxmlformats.org/officeDocument/2006/relationships/slideLayout" Target="../slideLayouts/slideLayout203.xml"/><Relationship Id="rId33" Type="http://schemas.openxmlformats.org/officeDocument/2006/relationships/slideLayout" Target="../slideLayouts/slideLayout211.xml"/><Relationship Id="rId38" Type="http://schemas.openxmlformats.org/officeDocument/2006/relationships/tags" Target="../tags/tag33.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27.xml"/><Relationship Id="rId18" Type="http://schemas.openxmlformats.org/officeDocument/2006/relationships/slideLayout" Target="../slideLayouts/slideLayout232.xml"/><Relationship Id="rId26" Type="http://schemas.openxmlformats.org/officeDocument/2006/relationships/slideLayout" Target="../slideLayouts/slideLayout240.xml"/><Relationship Id="rId39" Type="http://schemas.openxmlformats.org/officeDocument/2006/relationships/tags" Target="../tags/tag42.xml"/><Relationship Id="rId21" Type="http://schemas.openxmlformats.org/officeDocument/2006/relationships/slideLayout" Target="../slideLayouts/slideLayout235.xml"/><Relationship Id="rId34" Type="http://schemas.openxmlformats.org/officeDocument/2006/relationships/slideLayout" Target="../slideLayouts/slideLayout248.xml"/><Relationship Id="rId42" Type="http://schemas.openxmlformats.org/officeDocument/2006/relationships/image" Target="../media/image6.emf"/><Relationship Id="rId7" Type="http://schemas.openxmlformats.org/officeDocument/2006/relationships/slideLayout" Target="../slideLayouts/slideLayout221.xml"/><Relationship Id="rId2" Type="http://schemas.openxmlformats.org/officeDocument/2006/relationships/slideLayout" Target="../slideLayouts/slideLayout216.xml"/><Relationship Id="rId16" Type="http://schemas.openxmlformats.org/officeDocument/2006/relationships/slideLayout" Target="../slideLayouts/slideLayout230.xml"/><Relationship Id="rId20" Type="http://schemas.openxmlformats.org/officeDocument/2006/relationships/slideLayout" Target="../slideLayouts/slideLayout234.xml"/><Relationship Id="rId29" Type="http://schemas.openxmlformats.org/officeDocument/2006/relationships/slideLayout" Target="../slideLayouts/slideLayout243.xml"/><Relationship Id="rId41" Type="http://schemas.openxmlformats.org/officeDocument/2006/relationships/oleObject" Target="../embeddings/oleObject19.bin"/><Relationship Id="rId1" Type="http://schemas.openxmlformats.org/officeDocument/2006/relationships/slideLayout" Target="../slideLayouts/slideLayout215.xml"/><Relationship Id="rId6" Type="http://schemas.openxmlformats.org/officeDocument/2006/relationships/slideLayout" Target="../slideLayouts/slideLayout220.xml"/><Relationship Id="rId11" Type="http://schemas.openxmlformats.org/officeDocument/2006/relationships/slideLayout" Target="../slideLayouts/slideLayout225.xml"/><Relationship Id="rId24" Type="http://schemas.openxmlformats.org/officeDocument/2006/relationships/slideLayout" Target="../slideLayouts/slideLayout238.xml"/><Relationship Id="rId32" Type="http://schemas.openxmlformats.org/officeDocument/2006/relationships/slideLayout" Target="../slideLayouts/slideLayout246.xml"/><Relationship Id="rId37" Type="http://schemas.openxmlformats.org/officeDocument/2006/relationships/theme" Target="../theme/theme7.xml"/><Relationship Id="rId40" Type="http://schemas.openxmlformats.org/officeDocument/2006/relationships/tags" Target="../tags/tag43.xml"/><Relationship Id="rId5" Type="http://schemas.openxmlformats.org/officeDocument/2006/relationships/slideLayout" Target="../slideLayouts/slideLayout219.xml"/><Relationship Id="rId15" Type="http://schemas.openxmlformats.org/officeDocument/2006/relationships/slideLayout" Target="../slideLayouts/slideLayout229.xml"/><Relationship Id="rId23" Type="http://schemas.openxmlformats.org/officeDocument/2006/relationships/slideLayout" Target="../slideLayouts/slideLayout237.xml"/><Relationship Id="rId28" Type="http://schemas.openxmlformats.org/officeDocument/2006/relationships/slideLayout" Target="../slideLayouts/slideLayout242.xml"/><Relationship Id="rId36" Type="http://schemas.openxmlformats.org/officeDocument/2006/relationships/slideLayout" Target="../slideLayouts/slideLayout250.xml"/><Relationship Id="rId10" Type="http://schemas.openxmlformats.org/officeDocument/2006/relationships/slideLayout" Target="../slideLayouts/slideLayout224.xml"/><Relationship Id="rId19" Type="http://schemas.openxmlformats.org/officeDocument/2006/relationships/slideLayout" Target="../slideLayouts/slideLayout233.xml"/><Relationship Id="rId31" Type="http://schemas.openxmlformats.org/officeDocument/2006/relationships/slideLayout" Target="../slideLayouts/slideLayout245.xml"/><Relationship Id="rId4" Type="http://schemas.openxmlformats.org/officeDocument/2006/relationships/slideLayout" Target="../slideLayouts/slideLayout218.xml"/><Relationship Id="rId9" Type="http://schemas.openxmlformats.org/officeDocument/2006/relationships/slideLayout" Target="../slideLayouts/slideLayout223.xml"/><Relationship Id="rId14" Type="http://schemas.openxmlformats.org/officeDocument/2006/relationships/slideLayout" Target="../slideLayouts/slideLayout228.xml"/><Relationship Id="rId22" Type="http://schemas.openxmlformats.org/officeDocument/2006/relationships/slideLayout" Target="../slideLayouts/slideLayout236.xml"/><Relationship Id="rId27" Type="http://schemas.openxmlformats.org/officeDocument/2006/relationships/slideLayout" Target="../slideLayouts/slideLayout241.xml"/><Relationship Id="rId30" Type="http://schemas.openxmlformats.org/officeDocument/2006/relationships/slideLayout" Target="../slideLayouts/slideLayout244.xml"/><Relationship Id="rId35" Type="http://schemas.openxmlformats.org/officeDocument/2006/relationships/slideLayout" Target="../slideLayouts/slideLayout249.xml"/><Relationship Id="rId43" Type="http://schemas.openxmlformats.org/officeDocument/2006/relationships/image" Target="../media/image7.emf"/><Relationship Id="rId8" Type="http://schemas.openxmlformats.org/officeDocument/2006/relationships/slideLayout" Target="../slideLayouts/slideLayout222.xml"/><Relationship Id="rId3" Type="http://schemas.openxmlformats.org/officeDocument/2006/relationships/slideLayout" Target="../slideLayouts/slideLayout217.xml"/><Relationship Id="rId12" Type="http://schemas.openxmlformats.org/officeDocument/2006/relationships/slideLayout" Target="../slideLayouts/slideLayout226.xml"/><Relationship Id="rId17" Type="http://schemas.openxmlformats.org/officeDocument/2006/relationships/slideLayout" Target="../slideLayouts/slideLayout231.xml"/><Relationship Id="rId25" Type="http://schemas.openxmlformats.org/officeDocument/2006/relationships/slideLayout" Target="../slideLayouts/slideLayout239.xml"/><Relationship Id="rId33" Type="http://schemas.openxmlformats.org/officeDocument/2006/relationships/slideLayout" Target="../slideLayouts/slideLayout247.xml"/><Relationship Id="rId38" Type="http://schemas.openxmlformats.org/officeDocument/2006/relationships/tags" Target="../tags/tag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27DB810-CDF5-41AC-8E51-9EBC8EC0B1F7}"/>
              </a:ext>
            </a:extLst>
          </p:cNvPr>
          <p:cNvSpPr>
            <a:spLocks noGrp="1"/>
          </p:cNvSpPr>
          <p:nvPr>
            <p:ph type="title"/>
          </p:nvPr>
        </p:nvSpPr>
        <p:spPr bwMode="gray">
          <a:xfrm>
            <a:off x="407368" y="296744"/>
            <a:ext cx="8784000" cy="828000"/>
          </a:xfrm>
          <a:prstGeom prst="rect">
            <a:avLst/>
          </a:prstGeom>
        </p:spPr>
        <p:txBody>
          <a:bodyPr vert="horz" lIns="0" tIns="0" rIns="0" bIns="0" rtlCol="0" anchor="t" anchorCtr="0">
            <a:noAutofit/>
          </a:bodyPr>
          <a:lstStyle/>
          <a:p>
            <a:r>
              <a:rPr lang="en-US"/>
              <a:t>Edit master title format</a:t>
            </a:r>
          </a:p>
        </p:txBody>
      </p:sp>
      <p:sp>
        <p:nvSpPr>
          <p:cNvPr id="3" name="Textplatzhalter 2">
            <a:extLst>
              <a:ext uri="{FF2B5EF4-FFF2-40B4-BE49-F238E27FC236}">
                <a16:creationId xmlns:a16="http://schemas.microsoft.com/office/drawing/2014/main" id="{22AE7966-514A-4D81-97FD-6AD3A07C804F}"/>
              </a:ext>
            </a:extLst>
          </p:cNvPr>
          <p:cNvSpPr>
            <a:spLocks noGrp="1"/>
          </p:cNvSpPr>
          <p:nvPr>
            <p:ph type="body" idx="1"/>
          </p:nvPr>
        </p:nvSpPr>
        <p:spPr bwMode="gray">
          <a:xfrm>
            <a:off x="407988" y="1412875"/>
            <a:ext cx="11376025" cy="4751901"/>
          </a:xfrm>
          <a:prstGeom prst="rect">
            <a:avLst/>
          </a:prstGeom>
        </p:spPr>
        <p:txBody>
          <a:bodyPr vert="horz" lIns="0" tIns="0" rIns="0" bIns="0" rtlCol="0" anchor="t" anchorCtr="0">
            <a:noAutofit/>
          </a:bodyPr>
          <a:lstStyle/>
          <a:p>
            <a:pPr lvl="0"/>
            <a:r>
              <a:rPr lang="en-US"/>
              <a:t>Edit master text format</a:t>
            </a:r>
          </a:p>
          <a:p>
            <a:pPr lvl="1"/>
            <a:r>
              <a:rPr lang="en-US"/>
              <a:t>Second level</a:t>
            </a:r>
          </a:p>
          <a:p>
            <a:pPr lvl="2"/>
            <a:r>
              <a:rPr lang="en-US"/>
              <a:t>Third level</a:t>
            </a:r>
          </a:p>
          <a:p>
            <a:pPr lvl="3"/>
            <a:r>
              <a:rPr lang="en-US"/>
              <a:t>Fourth level</a:t>
            </a:r>
          </a:p>
          <a:p>
            <a:pPr lvl="4"/>
            <a:r>
              <a:rPr lang="en-US"/>
              <a:t>Fifth level</a:t>
            </a:r>
          </a:p>
          <a:p>
            <a:pPr lvl="5"/>
            <a:r>
              <a:rPr lang="en-US"/>
              <a:t>Sechste Ebene</a:t>
            </a:r>
          </a:p>
          <a:p>
            <a:pPr lvl="6"/>
            <a:r>
              <a:rPr lang="en-US"/>
              <a:t>Siebte Ebene</a:t>
            </a:r>
          </a:p>
          <a:p>
            <a:pPr lvl="7"/>
            <a:r>
              <a:rPr lang="en-US"/>
              <a:t>Achte Ebene</a:t>
            </a:r>
          </a:p>
          <a:p>
            <a:pPr lvl="8"/>
            <a:r>
              <a:rPr lang="en-US"/>
              <a:t>Neunte Ebene</a:t>
            </a:r>
          </a:p>
        </p:txBody>
      </p:sp>
      <p:sp>
        <p:nvSpPr>
          <p:cNvPr id="5" name="Fußzeilenplatzhalter 4">
            <a:extLst>
              <a:ext uri="{FF2B5EF4-FFF2-40B4-BE49-F238E27FC236}">
                <a16:creationId xmlns:a16="http://schemas.microsoft.com/office/drawing/2014/main" id="{62C0766E-DEEA-4949-912D-67F535F0E6A8}"/>
              </a:ext>
            </a:extLst>
          </p:cNvPr>
          <p:cNvSpPr>
            <a:spLocks noGrp="1"/>
          </p:cNvSpPr>
          <p:nvPr>
            <p:ph type="ftr" sz="quarter" idx="3"/>
          </p:nvPr>
        </p:nvSpPr>
        <p:spPr bwMode="gray">
          <a:xfrm>
            <a:off x="407368" y="6525344"/>
            <a:ext cx="10584000" cy="216024"/>
          </a:xfrm>
          <a:prstGeom prst="rect">
            <a:avLst/>
          </a:prstGeom>
        </p:spPr>
        <p:txBody>
          <a:bodyPr vert="horz" lIns="0" tIns="0" rIns="0" bIns="0" rtlCol="0" anchor="b" anchorCtr="0">
            <a:noAutofit/>
          </a:bodyPr>
          <a:lstStyle>
            <a:lvl1pPr marL="0" indent="0" algn="l">
              <a:defRPr sz="1000">
                <a:solidFill>
                  <a:schemeClr val="tx1"/>
                </a:solidFill>
              </a:defRPr>
            </a:lvl1pPr>
            <a:lvl2pPr marL="0" indent="0">
              <a:defRPr/>
            </a:lvl2pPr>
            <a:lvl3pPr marL="0" indent="0">
              <a:defRPr/>
            </a:lvl3pPr>
            <a:lvl4pPr marL="0" indent="0">
              <a:defRPr/>
            </a:lvl4pPr>
            <a:lvl5pPr marL="0" indent="0">
              <a:defRPr/>
            </a:lvl5pPr>
            <a:lvl6pPr marL="0" indent="0">
              <a:defRPr/>
            </a:lvl6pPr>
            <a:lvl7pPr marL="0" indent="0">
              <a:defRPr/>
            </a:lvl7pPr>
            <a:lvl8pPr marL="0" indent="0">
              <a:defRPr/>
            </a:lvl8pPr>
            <a:lvl9pPr marL="0" indent="0">
              <a:defRPr/>
            </a:lvl9pPr>
          </a:lstStyle>
          <a:p>
            <a:r>
              <a:rPr lang="de-DE"/>
              <a:t>DB SCHENKER | Alan Wang | Jun 2024</a:t>
            </a:r>
            <a:endParaRPr lang="en-US"/>
          </a:p>
        </p:txBody>
      </p:sp>
      <p:sp>
        <p:nvSpPr>
          <p:cNvPr id="6" name="Foliennummernplatzhalter 5">
            <a:extLst>
              <a:ext uri="{FF2B5EF4-FFF2-40B4-BE49-F238E27FC236}">
                <a16:creationId xmlns:a16="http://schemas.microsoft.com/office/drawing/2014/main" id="{1374309D-71AA-45D4-974A-6D58CB17604F}"/>
              </a:ext>
            </a:extLst>
          </p:cNvPr>
          <p:cNvSpPr>
            <a:spLocks noGrp="1"/>
          </p:cNvSpPr>
          <p:nvPr>
            <p:ph type="sldNum" sz="quarter" idx="4"/>
          </p:nvPr>
        </p:nvSpPr>
        <p:spPr bwMode="gray">
          <a:xfrm>
            <a:off x="11244632" y="6525344"/>
            <a:ext cx="540000" cy="216024"/>
          </a:xfrm>
          <a:prstGeom prst="rect">
            <a:avLst/>
          </a:prstGeom>
        </p:spPr>
        <p:txBody>
          <a:bodyPr vert="horz" lIns="0" tIns="0" rIns="0" bIns="0" rtlCol="0" anchor="b" anchorCtr="0">
            <a:noAutofit/>
          </a:bodyPr>
          <a:lstStyle>
            <a:lvl1pPr algn="r">
              <a:defRPr sz="1000" b="1">
                <a:solidFill>
                  <a:schemeClr val="tx1"/>
                </a:solidFill>
              </a:defRPr>
            </a:lvl1pPr>
          </a:lstStyle>
          <a:p>
            <a:fld id="{913D9F7D-0C28-4C21-AA99-7C67E34F632A}" type="slidenum">
              <a:rPr lang="en-US" smtClean="0"/>
              <a:pPr/>
              <a:t>‹#›</a:t>
            </a:fld>
            <a:endParaRPr lang="en-US"/>
          </a:p>
        </p:txBody>
      </p:sp>
      <p:pic>
        <p:nvPicPr>
          <p:cNvPr id="12" name="Grafik 11">
            <a:extLst>
              <a:ext uri="{FF2B5EF4-FFF2-40B4-BE49-F238E27FC236}">
                <a16:creationId xmlns:a16="http://schemas.microsoft.com/office/drawing/2014/main" id="{FDE7FD38-4C24-1C44-B92F-B053B9DC1D6B}"/>
              </a:ext>
            </a:extLst>
          </p:cNvPr>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bwMode="gray">
          <a:xfrm>
            <a:off x="11244632" y="6471916"/>
            <a:ext cx="540000" cy="53428"/>
          </a:xfrm>
          <a:prstGeom prst="rect">
            <a:avLst/>
          </a:prstGeom>
        </p:spPr>
      </p:pic>
      <p:grpSp>
        <p:nvGrpSpPr>
          <p:cNvPr id="7" name="Gruppieren 6">
            <a:extLst>
              <a:ext uri="{FF2B5EF4-FFF2-40B4-BE49-F238E27FC236}">
                <a16:creationId xmlns:a16="http://schemas.microsoft.com/office/drawing/2014/main" id="{CBBFAA30-3751-4676-BB7E-8CF5C83ACA35}"/>
              </a:ext>
            </a:extLst>
          </p:cNvPr>
          <p:cNvGrpSpPr/>
          <p:nvPr userDrawn="1"/>
        </p:nvGrpSpPr>
        <p:grpSpPr bwMode="gray">
          <a:xfrm>
            <a:off x="407368" y="-171400"/>
            <a:ext cx="11377264" cy="72000"/>
            <a:chOff x="407368" y="-243408"/>
            <a:chExt cx="11377264" cy="216000"/>
          </a:xfrm>
        </p:grpSpPr>
        <p:cxnSp>
          <p:nvCxnSpPr>
            <p:cNvPr id="8" name="Gerader Verbinder 7">
              <a:extLst>
                <a:ext uri="{FF2B5EF4-FFF2-40B4-BE49-F238E27FC236}">
                  <a16:creationId xmlns:a16="http://schemas.microsoft.com/office/drawing/2014/main" id="{397ADEC1-BB26-4A6E-8885-3061DCA46448}"/>
                </a:ext>
              </a:extLst>
            </p:cNvPr>
            <p:cNvCxnSpPr/>
            <p:nvPr userDrawn="1"/>
          </p:nvCxnSpPr>
          <p:spPr bwMode="gray">
            <a:xfrm>
              <a:off x="407368" y="-243408"/>
              <a:ext cx="0" cy="216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D5B0D0A9-4F7E-418B-88E2-E6B08256A794}"/>
                </a:ext>
              </a:extLst>
            </p:cNvPr>
            <p:cNvCxnSpPr/>
            <p:nvPr userDrawn="1"/>
          </p:nvCxnSpPr>
          <p:spPr bwMode="gray">
            <a:xfrm>
              <a:off x="4007768" y="-243408"/>
              <a:ext cx="0" cy="216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230C059-AB24-4A7D-99D2-D314E4D3A605}"/>
                </a:ext>
              </a:extLst>
            </p:cNvPr>
            <p:cNvCxnSpPr/>
            <p:nvPr userDrawn="1"/>
          </p:nvCxnSpPr>
          <p:spPr bwMode="gray">
            <a:xfrm>
              <a:off x="4295800" y="-243408"/>
              <a:ext cx="0" cy="216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44EC8514-5DA8-4468-982A-1371FD5E6E91}"/>
                </a:ext>
              </a:extLst>
            </p:cNvPr>
            <p:cNvCxnSpPr/>
            <p:nvPr userDrawn="1"/>
          </p:nvCxnSpPr>
          <p:spPr bwMode="gray">
            <a:xfrm>
              <a:off x="5951984" y="-243408"/>
              <a:ext cx="0" cy="216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2BFE38DB-8A13-4751-9A36-FAD1DA4E142C}"/>
                </a:ext>
              </a:extLst>
            </p:cNvPr>
            <p:cNvCxnSpPr/>
            <p:nvPr userDrawn="1"/>
          </p:nvCxnSpPr>
          <p:spPr bwMode="gray">
            <a:xfrm>
              <a:off x="6240016" y="-243408"/>
              <a:ext cx="0" cy="216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89850628-D4B6-43B1-92AA-061EF1201C1B}"/>
                </a:ext>
              </a:extLst>
            </p:cNvPr>
            <p:cNvCxnSpPr/>
            <p:nvPr userDrawn="1"/>
          </p:nvCxnSpPr>
          <p:spPr bwMode="gray">
            <a:xfrm>
              <a:off x="7896200" y="-243408"/>
              <a:ext cx="0" cy="216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C3CD9FA-114B-4EF6-B207-855946CCD8FE}"/>
                </a:ext>
              </a:extLst>
            </p:cNvPr>
            <p:cNvCxnSpPr/>
            <p:nvPr userDrawn="1"/>
          </p:nvCxnSpPr>
          <p:spPr bwMode="gray">
            <a:xfrm>
              <a:off x="8184232" y="-243408"/>
              <a:ext cx="0" cy="216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D7BA8522-9204-4AC8-8514-A28CC5D78A50}"/>
                </a:ext>
              </a:extLst>
            </p:cNvPr>
            <p:cNvCxnSpPr/>
            <p:nvPr userDrawn="1"/>
          </p:nvCxnSpPr>
          <p:spPr bwMode="gray">
            <a:xfrm>
              <a:off x="11784632" y="-243408"/>
              <a:ext cx="0" cy="216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uppieren 16">
            <a:extLst>
              <a:ext uri="{FF2B5EF4-FFF2-40B4-BE49-F238E27FC236}">
                <a16:creationId xmlns:a16="http://schemas.microsoft.com/office/drawing/2014/main" id="{5497C127-F5FD-4045-A768-7C1FB80759F9}"/>
              </a:ext>
            </a:extLst>
          </p:cNvPr>
          <p:cNvGrpSpPr/>
          <p:nvPr userDrawn="1"/>
        </p:nvGrpSpPr>
        <p:grpSpPr bwMode="gray">
          <a:xfrm>
            <a:off x="-168688" y="1412776"/>
            <a:ext cx="72000" cy="4752528"/>
            <a:chOff x="-456728" y="1412776"/>
            <a:chExt cx="216000" cy="4752528"/>
          </a:xfrm>
        </p:grpSpPr>
        <p:cxnSp>
          <p:nvCxnSpPr>
            <p:cNvPr id="18" name="Gerader Verbinder 17">
              <a:extLst>
                <a:ext uri="{FF2B5EF4-FFF2-40B4-BE49-F238E27FC236}">
                  <a16:creationId xmlns:a16="http://schemas.microsoft.com/office/drawing/2014/main" id="{3BCE93FF-50F3-4622-87A9-8A8667231852}"/>
                </a:ext>
              </a:extLst>
            </p:cNvPr>
            <p:cNvCxnSpPr/>
            <p:nvPr userDrawn="1"/>
          </p:nvCxnSpPr>
          <p:spPr bwMode="gray">
            <a:xfrm>
              <a:off x="-456728" y="1412776"/>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3471C159-39CD-4490-A021-F5E4FD76625F}"/>
                </a:ext>
              </a:extLst>
            </p:cNvPr>
            <p:cNvCxnSpPr/>
            <p:nvPr userDrawn="1"/>
          </p:nvCxnSpPr>
          <p:spPr bwMode="gray">
            <a:xfrm>
              <a:off x="-456728" y="6165304"/>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 name="LOGO_SVG">
            <a:extLst>
              <a:ext uri="{FF2B5EF4-FFF2-40B4-BE49-F238E27FC236}">
                <a16:creationId xmlns:a16="http://schemas.microsoft.com/office/drawing/2014/main" id="{9D200F85-C7BA-4CA3-A88F-7BED117B3837}"/>
              </a:ext>
            </a:extLst>
          </p:cNvPr>
          <p:cNvPicPr>
            <a:picLocks noChangeAspect="1"/>
          </p:cNvPicPr>
          <p:nvPr userDrawn="1"/>
        </p:nvPicPr>
        <p:blipFill>
          <a:blip r:embed="rId36">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bwMode="gray">
          <a:xfrm>
            <a:off x="9552384" y="392704"/>
            <a:ext cx="2232000" cy="372000"/>
          </a:xfrm>
          <a:prstGeom prst="rect">
            <a:avLst/>
          </a:prstGeom>
        </p:spPr>
      </p:pic>
    </p:spTree>
    <p:extLst>
      <p:ext uri="{BB962C8B-B14F-4D97-AF65-F5344CB8AC3E}">
        <p14:creationId xmlns:p14="http://schemas.microsoft.com/office/powerpoint/2010/main" val="2264729620"/>
      </p:ext>
    </p:extLst>
  </p:cSld>
  <p:clrMap bg1="lt1" tx1="dk1" bg2="lt2" tx2="dk2" accent1="accent1" accent2="accent2" accent3="accent3" accent4="accent4" accent5="accent5" accent6="accent6" hlink="hlink" folHlink="folHlink"/>
  <p:sldLayoutIdLst>
    <p:sldLayoutId id="2147484928" r:id="rId1"/>
    <p:sldLayoutId id="2147483661" r:id="rId2"/>
    <p:sldLayoutId id="2147483690" r:id="rId3"/>
    <p:sldLayoutId id="2147483691" r:id="rId4"/>
    <p:sldLayoutId id="2147483692" r:id="rId5"/>
    <p:sldLayoutId id="2147483693" r:id="rId6"/>
    <p:sldLayoutId id="2147483694" r:id="rId7"/>
    <p:sldLayoutId id="2147483695" r:id="rId8"/>
    <p:sldLayoutId id="2147483681" r:id="rId9"/>
    <p:sldLayoutId id="2147483696" r:id="rId10"/>
    <p:sldLayoutId id="2147483698" r:id="rId11"/>
    <p:sldLayoutId id="2147483697" r:id="rId12"/>
    <p:sldLayoutId id="2147483664" r:id="rId13"/>
    <p:sldLayoutId id="2147483665" r:id="rId14"/>
    <p:sldLayoutId id="2147483699" r:id="rId15"/>
    <p:sldLayoutId id="2147484929" r:id="rId16"/>
    <p:sldLayoutId id="2147483673" r:id="rId17"/>
    <p:sldLayoutId id="2147483685" r:id="rId18"/>
    <p:sldLayoutId id="2147483674" r:id="rId19"/>
    <p:sldLayoutId id="2147483668" r:id="rId20"/>
    <p:sldLayoutId id="2147483700" r:id="rId21"/>
    <p:sldLayoutId id="2147484930" r:id="rId22"/>
    <p:sldLayoutId id="2147483670" r:id="rId23"/>
    <p:sldLayoutId id="2147484931" r:id="rId24"/>
    <p:sldLayoutId id="2147483701" r:id="rId25"/>
    <p:sldLayoutId id="2147483702" r:id="rId26"/>
    <p:sldLayoutId id="2147483703" r:id="rId27"/>
    <p:sldLayoutId id="2147483667" r:id="rId28"/>
    <p:sldLayoutId id="2147483704" r:id="rId29"/>
    <p:sldLayoutId id="2147484932" r:id="rId30"/>
    <p:sldLayoutId id="2147483706" r:id="rId31"/>
    <p:sldLayoutId id="2147483705" r:id="rId32"/>
    <p:sldLayoutId id="2147483660" r:id="rId33"/>
  </p:sldLayoutIdLst>
  <p:hf hdr="0" dt="0"/>
  <p:txStyles>
    <p:titleStyle>
      <a:lvl1pPr algn="l" defTabSz="914400"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buClr>
          <a:schemeClr val="accent2"/>
        </a:buClr>
        <a:buFont typeface="DB Sans" panose="020B050205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5pPr>
      <a:lvl6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6pPr>
      <a:lvl7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7pPr>
      <a:lvl8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8pPr>
      <a:lvl9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userDrawn="1">
          <p15:clr>
            <a:srgbClr val="F26B43"/>
          </p15:clr>
        </p15:guide>
        <p15:guide id="3" pos="7423" userDrawn="1">
          <p15:clr>
            <a:srgbClr val="F26B43"/>
          </p15:clr>
        </p15:guide>
        <p15:guide id="7" pos="3749" userDrawn="1">
          <p15:clr>
            <a:srgbClr val="F26B43"/>
          </p15:clr>
        </p15:guide>
        <p15:guide id="8" pos="3931" userDrawn="1">
          <p15:clr>
            <a:srgbClr val="F26B43"/>
          </p15:clr>
        </p15:guide>
        <p15:guide id="9" orient="horz" pos="890" userDrawn="1">
          <p15:clr>
            <a:srgbClr val="F26B43"/>
          </p15:clr>
        </p15:guide>
        <p15:guide id="10" orient="horz" pos="3884" userDrawn="1">
          <p15:clr>
            <a:srgbClr val="F26B43"/>
          </p15:clr>
        </p15:guide>
        <p15:guide id="11"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7"/>
            </p:custDataLst>
            <p:extLst>
              <p:ext uri="{D42A27DB-BD31-4B8C-83A1-F6EECF244321}">
                <p14:modId xmlns:p14="http://schemas.microsoft.com/office/powerpoint/2010/main" val="3237533431"/>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40" imgW="306" imgH="306" progId="TCLayout.ActiveDocument.1">
                  <p:embed/>
                </p:oleObj>
              </mc:Choice>
              <mc:Fallback>
                <p:oleObj name="think-cell Folie" r:id="rId40" imgW="306" imgH="306" progId="TCLayout.ActiveDocument.1">
                  <p:embed/>
                  <p:pic>
                    <p:nvPicPr>
                      <p:cNvPr id="5" name="Objekt 4" hidden="1"/>
                      <p:cNvPicPr/>
                      <p:nvPr/>
                    </p:nvPicPr>
                    <p:blipFill>
                      <a:blip r:embed="rId41"/>
                      <a:stretch>
                        <a:fillRect/>
                      </a:stretch>
                    </p:blipFill>
                    <p:spPr>
                      <a:xfrm>
                        <a:off x="1955" y="1589"/>
                        <a:ext cx="1954" cy="1587"/>
                      </a:xfrm>
                      <a:prstGeom prst="rect">
                        <a:avLst/>
                      </a:prstGeom>
                    </p:spPr>
                  </p:pic>
                </p:oleObj>
              </mc:Fallback>
            </mc:AlternateContent>
          </a:graphicData>
        </a:graphic>
      </p:graphicFrame>
      <p:sp>
        <p:nvSpPr>
          <p:cNvPr id="3074" name="Rectangle 2"/>
          <p:cNvSpPr>
            <a:spLocks noGrp="1" noChangeArrowheads="1"/>
          </p:cNvSpPr>
          <p:nvPr>
            <p:ph type="title"/>
          </p:nvPr>
        </p:nvSpPr>
        <p:spPr bwMode="gray">
          <a:xfrm>
            <a:off x="335076" y="333000"/>
            <a:ext cx="859707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title (up to 2 lines)</a:t>
            </a:r>
            <a:endParaRPr lang="en-GB" altLang="de-DE"/>
          </a:p>
        </p:txBody>
      </p:sp>
      <p:sp>
        <p:nvSpPr>
          <p:cNvPr id="2"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lang="de-DE" sz="900" smtClean="0"/>
            </a:lvl1pPr>
          </a:lstStyle>
          <a:p>
            <a:fld id="{52C6F6EA-6ADD-43B6-963C-85EF970B7263}" type="slidenum">
              <a:rPr lang="en-GB" smtClean="0"/>
              <a:pPr/>
              <a:t>‹#›</a:t>
            </a:fld>
            <a:endParaRPr lang="en-GB"/>
          </a:p>
        </p:txBody>
      </p:sp>
      <p:sp>
        <p:nvSpPr>
          <p:cNvPr id="3" name="Textplatzhalter 2"/>
          <p:cNvSpPr>
            <a:spLocks noGrp="1"/>
          </p:cNvSpPr>
          <p:nvPr>
            <p:ph type="body" idx="1"/>
            <p:custDataLst>
              <p:tags r:id="rId38"/>
            </p:custDataLst>
          </p:nvPr>
        </p:nvSpPr>
        <p:spPr bwMode="gray">
          <a:xfrm>
            <a:off x="334437" y="1556793"/>
            <a:ext cx="11521722" cy="4897437"/>
          </a:xfrm>
          <a:prstGeom prst="rect">
            <a:avLst/>
          </a:prstGeom>
        </p:spPr>
        <p:txBody>
          <a:bodyPr vert="horz" lIns="0" tIns="0" rIns="0" bIns="0" rtlCol="0">
            <a:noAutofit/>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grpSp>
        <p:nvGrpSpPr>
          <p:cNvPr id="10" name="Gruppieren 9"/>
          <p:cNvGrpSpPr/>
          <p:nvPr/>
        </p:nvGrpSpPr>
        <p:grpSpPr bwMode="gray">
          <a:xfrm>
            <a:off x="6007360" y="-171400"/>
            <a:ext cx="177279" cy="72008"/>
            <a:chOff x="4880198" y="-171400"/>
            <a:chExt cx="144016" cy="72008"/>
          </a:xfrm>
        </p:grpSpPr>
        <p:cxnSp>
          <p:nvCxnSpPr>
            <p:cNvPr id="6" name="Gerade Verbindung 5"/>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uppieren 28"/>
          <p:cNvGrpSpPr/>
          <p:nvPr/>
        </p:nvGrpSpPr>
        <p:grpSpPr bwMode="gray">
          <a:xfrm>
            <a:off x="8932461" y="-171400"/>
            <a:ext cx="177279" cy="72008"/>
            <a:chOff x="4880198" y="-171400"/>
            <a:chExt cx="144016" cy="72008"/>
          </a:xfrm>
        </p:grpSpPr>
        <p:cxnSp>
          <p:nvCxnSpPr>
            <p:cNvPr id="30" name="Gerade Verbindung 29"/>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 Verbindung 30"/>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3" name="Gerade Verbindung 32"/>
          <p:cNvCxnSpPr/>
          <p:nvPr userDrawn="1"/>
        </p:nvCxnSpPr>
        <p:spPr bwMode="gray">
          <a:xfrm>
            <a:off x="3259538" y="-171392"/>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 Verbindung 33"/>
          <p:cNvCxnSpPr/>
          <p:nvPr userDrawn="1"/>
        </p:nvCxnSpPr>
        <p:spPr bwMode="gray">
          <a:xfrm>
            <a:off x="3082259"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Gerade Verbindung 44"/>
          <p:cNvCxnSpPr/>
          <p:nvPr/>
        </p:nvCxnSpPr>
        <p:spPr bwMode="gray">
          <a:xfrm rot="5400000">
            <a:off x="-241725" y="151242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uppieren 6"/>
          <p:cNvGrpSpPr/>
          <p:nvPr/>
        </p:nvGrpSpPr>
        <p:grpSpPr bwMode="gray">
          <a:xfrm>
            <a:off x="-286030" y="6309404"/>
            <a:ext cx="88630" cy="144016"/>
            <a:chOff x="-232362" y="6453336"/>
            <a:chExt cx="72000" cy="144016"/>
          </a:xfrm>
        </p:grpSpPr>
        <p:cxnSp>
          <p:nvCxnSpPr>
            <p:cNvPr id="48" name="Gerade Verbindung 47"/>
            <p:cNvCxnSpPr/>
            <p:nvPr userDrawn="1"/>
          </p:nvCxnSpPr>
          <p:spPr bwMode="gray">
            <a:xfrm rot="5400000">
              <a:off x="-196362" y="656135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rade Verbindung 48"/>
            <p:cNvCxnSpPr/>
            <p:nvPr userDrawn="1"/>
          </p:nvCxnSpPr>
          <p:spPr bwMode="gray">
            <a:xfrm rot="5400000">
              <a:off x="-196362" y="6417336"/>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0" name="Gerade Verbindung 49"/>
          <p:cNvCxnSpPr/>
          <p:nvPr/>
        </p:nvCxnSpPr>
        <p:spPr bwMode="gray">
          <a:xfrm rot="5400000">
            <a:off x="-241725" y="172845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VCT_Marker_ID_4" hidden="1"/>
          <p:cNvSpPr/>
          <p:nvPr>
            <p:custDataLst>
              <p:tags r:id="rId39"/>
            </p:custDataLst>
          </p:nvPr>
        </p:nvSpPr>
        <p:spPr bwMode="gray">
          <a:xfrm>
            <a:off x="1563327" y="127000"/>
            <a:ext cx="156333" cy="127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la-Latn" sz="1600" b="0" i="0" u="none" strike="noStrike" cap="none" normalizeH="0" baseline="0">
              <a:ln>
                <a:noFill/>
              </a:ln>
              <a:solidFill>
                <a:schemeClr val="tx1"/>
              </a:solidFill>
              <a:effectLst/>
              <a:latin typeface="DB Office" pitchFamily="34" charset="0"/>
            </a:endParaRPr>
          </a:p>
        </p:txBody>
      </p:sp>
      <p:cxnSp>
        <p:nvCxnSpPr>
          <p:cNvPr id="57" name="Gerade Verbindung 56"/>
          <p:cNvCxnSpPr/>
          <p:nvPr userDrawn="1"/>
        </p:nvCxnSpPr>
        <p:spPr bwMode="gray">
          <a:xfrm>
            <a:off x="329072"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rade Verbindung 57"/>
          <p:cNvCxnSpPr/>
          <p:nvPr userDrawn="1"/>
        </p:nvCxnSpPr>
        <p:spPr bwMode="gray">
          <a:xfrm>
            <a:off x="11831198"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3"/>
          <p:cNvPicPr>
            <a:picLocks noChangeAspect="1" noChangeArrowheads="1"/>
          </p:cNvPicPr>
          <p:nvPr userDrawn="1"/>
        </p:nvPicPr>
        <p:blipFill>
          <a:blip r:embed="rId42"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046406"/>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 id="2147484193" r:id="rId13"/>
    <p:sldLayoutId id="2147484194" r:id="rId14"/>
    <p:sldLayoutId id="2147484195" r:id="rId15"/>
    <p:sldLayoutId id="2147484196" r:id="rId16"/>
    <p:sldLayoutId id="2147484197" r:id="rId17"/>
    <p:sldLayoutId id="2147484198" r:id="rId18"/>
    <p:sldLayoutId id="2147484199" r:id="rId19"/>
    <p:sldLayoutId id="2147484200" r:id="rId20"/>
    <p:sldLayoutId id="2147484201" r:id="rId21"/>
    <p:sldLayoutId id="2147484202" r:id="rId22"/>
    <p:sldLayoutId id="2147484203" r:id="rId23"/>
    <p:sldLayoutId id="2147484204" r:id="rId24"/>
    <p:sldLayoutId id="2147484205" r:id="rId25"/>
    <p:sldLayoutId id="2147484206" r:id="rId26"/>
    <p:sldLayoutId id="2147484207" r:id="rId27"/>
    <p:sldLayoutId id="2147484208" r:id="rId28"/>
    <p:sldLayoutId id="2147484209" r:id="rId29"/>
    <p:sldLayoutId id="2147484210" r:id="rId30"/>
    <p:sldLayoutId id="2147484211" r:id="rId31"/>
    <p:sldLayoutId id="2147484212" r:id="rId32"/>
    <p:sldLayoutId id="2147484213" r:id="rId33"/>
    <p:sldLayoutId id="2147484214" r:id="rId34"/>
    <p:sldLayoutId id="2147484215" r:id="rId35"/>
  </p:sldLayoutIdLst>
  <p:hf hdr="0" dt="0"/>
  <p:txStyles>
    <p:titleStyle>
      <a:lvl1pPr algn="l" rtl="0" eaLnBrk="1" fontAlgn="base" hangingPunct="1">
        <a:lnSpc>
          <a:spcPct val="90000"/>
        </a:lnSpc>
        <a:spcBef>
          <a:spcPct val="0"/>
        </a:spcBef>
        <a:spcAft>
          <a:spcPct val="0"/>
        </a:spcAft>
        <a:defRPr sz="2400" b="0">
          <a:solidFill>
            <a:schemeClr val="tx1"/>
          </a:solidFill>
          <a:latin typeface="DB Office" panose="020B0604020202020204" pitchFamily="34" charset="0"/>
          <a:ea typeface="+mj-ea"/>
          <a:cs typeface="+mj-cs"/>
        </a:defRPr>
      </a:lvl1pPr>
      <a:lvl2pPr algn="l" rtl="0" eaLnBrk="1" fontAlgn="base" hangingPunct="1">
        <a:spcBef>
          <a:spcPct val="0"/>
        </a:spcBef>
        <a:spcAft>
          <a:spcPct val="0"/>
        </a:spcAft>
        <a:defRPr sz="2000" b="1">
          <a:solidFill>
            <a:schemeClr val="tx2"/>
          </a:solidFill>
          <a:latin typeface="DB Office" pitchFamily="34" charset="0"/>
        </a:defRPr>
      </a:lvl2pPr>
      <a:lvl3pPr algn="l" rtl="0" eaLnBrk="1" fontAlgn="base" hangingPunct="1">
        <a:spcBef>
          <a:spcPct val="0"/>
        </a:spcBef>
        <a:spcAft>
          <a:spcPct val="0"/>
        </a:spcAft>
        <a:defRPr sz="2000" b="1">
          <a:solidFill>
            <a:schemeClr val="tx2"/>
          </a:solidFill>
          <a:latin typeface="DB Office" pitchFamily="34" charset="0"/>
        </a:defRPr>
      </a:lvl3pPr>
      <a:lvl4pPr algn="l" rtl="0" eaLnBrk="1" fontAlgn="base" hangingPunct="1">
        <a:spcBef>
          <a:spcPct val="0"/>
        </a:spcBef>
        <a:spcAft>
          <a:spcPct val="0"/>
        </a:spcAft>
        <a:defRPr sz="2000" b="1">
          <a:solidFill>
            <a:schemeClr val="tx2"/>
          </a:solidFill>
          <a:latin typeface="DB Office" pitchFamily="34" charset="0"/>
        </a:defRPr>
      </a:lvl4pPr>
      <a:lvl5pPr algn="l" rtl="0" eaLnBrk="1" fontAlgn="base" hangingPunct="1">
        <a:spcBef>
          <a:spcPct val="0"/>
        </a:spcBef>
        <a:spcAft>
          <a:spcPct val="0"/>
        </a:spcAft>
        <a:defRPr sz="2000" b="1">
          <a:solidFill>
            <a:schemeClr val="tx2"/>
          </a:solidFill>
          <a:latin typeface="DB Office" pitchFamily="34" charset="0"/>
        </a:defRPr>
      </a:lvl5pPr>
      <a:lvl6pPr marL="457200" algn="l" rtl="0" eaLnBrk="1" fontAlgn="base" hangingPunct="1">
        <a:spcBef>
          <a:spcPct val="0"/>
        </a:spcBef>
        <a:spcAft>
          <a:spcPct val="0"/>
        </a:spcAft>
        <a:defRPr sz="2000" b="1">
          <a:solidFill>
            <a:schemeClr val="tx2"/>
          </a:solidFill>
          <a:latin typeface="DB Office" pitchFamily="34" charset="0"/>
        </a:defRPr>
      </a:lvl6pPr>
      <a:lvl7pPr marL="914400" algn="l" rtl="0" eaLnBrk="1" fontAlgn="base" hangingPunct="1">
        <a:spcBef>
          <a:spcPct val="0"/>
        </a:spcBef>
        <a:spcAft>
          <a:spcPct val="0"/>
        </a:spcAft>
        <a:defRPr sz="2000" b="1">
          <a:solidFill>
            <a:schemeClr val="tx2"/>
          </a:solidFill>
          <a:latin typeface="DB Office" pitchFamily="34" charset="0"/>
        </a:defRPr>
      </a:lvl7pPr>
      <a:lvl8pPr marL="1371600" algn="l" rtl="0" eaLnBrk="1" fontAlgn="base" hangingPunct="1">
        <a:spcBef>
          <a:spcPct val="0"/>
        </a:spcBef>
        <a:spcAft>
          <a:spcPct val="0"/>
        </a:spcAft>
        <a:defRPr sz="2000" b="1">
          <a:solidFill>
            <a:schemeClr val="tx2"/>
          </a:solidFill>
          <a:latin typeface="DB Office" pitchFamily="34" charset="0"/>
        </a:defRPr>
      </a:lvl8pPr>
      <a:lvl9pPr marL="1828800" algn="l" rtl="0" eaLnBrk="1" fontAlgn="base" hangingPunct="1">
        <a:spcBef>
          <a:spcPct val="0"/>
        </a:spcBef>
        <a:spcAft>
          <a:spcPct val="0"/>
        </a:spcAft>
        <a:defRPr sz="2000" b="1">
          <a:solidFill>
            <a:schemeClr val="tx2"/>
          </a:solidFill>
          <a:latin typeface="DB Office" pitchFamily="34" charset="0"/>
        </a:defRPr>
      </a:lvl9pPr>
    </p:titleStyle>
    <p:bodyStyle>
      <a:lvl1pPr algn="l" rtl="0" eaLnBrk="1" fontAlgn="base" hangingPunct="1">
        <a:spcBef>
          <a:spcPct val="0"/>
        </a:spcBef>
        <a:spcAft>
          <a:spcPct val="0"/>
        </a:spcAft>
        <a:defRPr sz="1600">
          <a:solidFill>
            <a:schemeClr val="tx1"/>
          </a:solidFill>
          <a:latin typeface="DB Office" panose="020B0604020202020204" pitchFamily="34" charset="0"/>
          <a:ea typeface="+mn-ea"/>
          <a:cs typeface="+mn-cs"/>
        </a:defRPr>
      </a:lvl1pPr>
      <a:lvl2pPr marL="180000" indent="-180000" algn="l" rtl="0" eaLnBrk="1" fontAlgn="base" hangingPunct="1">
        <a:spcBef>
          <a:spcPct val="0"/>
        </a:spcBef>
        <a:spcAft>
          <a:spcPct val="0"/>
        </a:spcAft>
        <a:buClr>
          <a:schemeClr val="tx2"/>
        </a:buClr>
        <a:buSzPct val="85000"/>
        <a:buFont typeface="Wingdings" panose="05000000000000000000" pitchFamily="2" charset="2"/>
        <a:buChar char=""/>
        <a:defRPr lang="pl-PL" sz="1600" dirty="0" smtClean="0">
          <a:solidFill>
            <a:schemeClr val="tx1"/>
          </a:solidFill>
          <a:latin typeface="DB Office" panose="020B0604020202020204" pitchFamily="34" charset="0"/>
        </a:defRPr>
      </a:lvl2pPr>
      <a:lvl3pPr marL="358775"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3pPr>
      <a:lvl4pPr marL="540000" indent="-180000" algn="l" rtl="0" eaLnBrk="1" fontAlgn="base" hangingPunct="1">
        <a:spcBef>
          <a:spcPct val="0"/>
        </a:spcBef>
        <a:spcAft>
          <a:spcPct val="0"/>
        </a:spcAft>
        <a:buClr>
          <a:schemeClr val="tx2"/>
        </a:buClr>
        <a:buFont typeface="Wingdings" pitchFamily="2" charset="2"/>
        <a:buChar char="§"/>
        <a:defRPr sz="1600" baseline="0">
          <a:solidFill>
            <a:schemeClr val="tx1"/>
          </a:solidFill>
          <a:latin typeface="DB Office" panose="020B0604020202020204" pitchFamily="34" charset="0"/>
        </a:defRPr>
      </a:lvl4pPr>
      <a:lvl5pPr marL="720000"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5pPr>
      <a:lvl6pPr marL="900000" indent="-182563" algn="l" rtl="0" eaLnBrk="1" fontAlgn="base" hangingPunct="1">
        <a:spcBef>
          <a:spcPct val="0"/>
        </a:spcBef>
        <a:spcAft>
          <a:spcPct val="0"/>
        </a:spcAft>
        <a:buClr>
          <a:schemeClr val="tx2"/>
        </a:buClr>
        <a:buChar char="–"/>
        <a:defRPr sz="1600">
          <a:solidFill>
            <a:schemeClr val="tx1"/>
          </a:solidFill>
          <a:latin typeface="+mn-lt"/>
        </a:defRPr>
      </a:lvl6pPr>
      <a:lvl7pPr marL="1080000" indent="-180000" algn="l" rtl="0" eaLnBrk="1" fontAlgn="base" hangingPunct="1">
        <a:spcBef>
          <a:spcPct val="0"/>
        </a:spcBef>
        <a:spcAft>
          <a:spcPct val="0"/>
        </a:spcAft>
        <a:buClr>
          <a:schemeClr val="tx2"/>
        </a:buClr>
        <a:buChar char="–"/>
        <a:defRPr sz="1600">
          <a:solidFill>
            <a:schemeClr val="tx1"/>
          </a:solidFill>
          <a:latin typeface="+mn-lt"/>
        </a:defRPr>
      </a:lvl7pPr>
      <a:lvl8pPr marL="1260000" indent="-180000" algn="l" rtl="0" eaLnBrk="1" fontAlgn="base" hangingPunct="1">
        <a:spcBef>
          <a:spcPct val="0"/>
        </a:spcBef>
        <a:spcAft>
          <a:spcPct val="0"/>
        </a:spcAft>
        <a:buClr>
          <a:schemeClr val="tx2"/>
        </a:buClr>
        <a:buChar char="–"/>
        <a:defRPr sz="1600">
          <a:solidFill>
            <a:schemeClr val="tx1"/>
          </a:solidFill>
          <a:latin typeface="+mn-lt"/>
        </a:defRPr>
      </a:lvl8pPr>
      <a:lvl9pPr marL="1440000" indent="-180000" algn="l" rtl="0" eaLnBrk="1" fontAlgn="base" hangingPunct="1">
        <a:spcBef>
          <a:spcPct val="0"/>
        </a:spcBef>
        <a:spcAft>
          <a:spcPct val="0"/>
        </a:spcAft>
        <a:buClr>
          <a:schemeClr val="tx2"/>
        </a:buClr>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41"/>
            </p:custDataLst>
            <p:extLst>
              <p:ext uri="{D42A27DB-BD31-4B8C-83A1-F6EECF244321}">
                <p14:modId xmlns:p14="http://schemas.microsoft.com/office/powerpoint/2010/main" val="4231211563"/>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44" imgW="306" imgH="306" progId="TCLayout.ActiveDocument.1">
                  <p:embed/>
                </p:oleObj>
              </mc:Choice>
              <mc:Fallback>
                <p:oleObj name="think-cell Folie" r:id="rId44" imgW="306" imgH="306" progId="TCLayout.ActiveDocument.1">
                  <p:embed/>
                  <p:pic>
                    <p:nvPicPr>
                      <p:cNvPr id="5" name="Objekt 4" hidden="1"/>
                      <p:cNvPicPr/>
                      <p:nvPr/>
                    </p:nvPicPr>
                    <p:blipFill>
                      <a:blip r:embed="rId45"/>
                      <a:stretch>
                        <a:fillRect/>
                      </a:stretch>
                    </p:blipFill>
                    <p:spPr>
                      <a:xfrm>
                        <a:off x="1955" y="1589"/>
                        <a:ext cx="1954" cy="1587"/>
                      </a:xfrm>
                      <a:prstGeom prst="rect">
                        <a:avLst/>
                      </a:prstGeom>
                    </p:spPr>
                  </p:pic>
                </p:oleObj>
              </mc:Fallback>
            </mc:AlternateContent>
          </a:graphicData>
        </a:graphic>
      </p:graphicFrame>
      <p:sp>
        <p:nvSpPr>
          <p:cNvPr id="3074" name="Rectangle 2"/>
          <p:cNvSpPr>
            <a:spLocks noGrp="1" noChangeArrowheads="1"/>
          </p:cNvSpPr>
          <p:nvPr>
            <p:ph type="title"/>
          </p:nvPr>
        </p:nvSpPr>
        <p:spPr bwMode="gray">
          <a:xfrm>
            <a:off x="335076" y="333000"/>
            <a:ext cx="859707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title (up to 2 lines)</a:t>
            </a:r>
            <a:endParaRPr lang="en-GB" altLang="de-DE"/>
          </a:p>
        </p:txBody>
      </p:sp>
      <p:sp>
        <p:nvSpPr>
          <p:cNvPr id="2"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lang="de-DE" sz="900" smtClean="0"/>
            </a:lvl1pPr>
          </a:lstStyle>
          <a:p>
            <a:fld id="{52C6F6EA-6ADD-43B6-963C-85EF970B7263}" type="slidenum">
              <a:rPr lang="en-GB" smtClean="0"/>
              <a:pPr/>
              <a:t>‹#›</a:t>
            </a:fld>
            <a:endParaRPr lang="en-GB"/>
          </a:p>
        </p:txBody>
      </p:sp>
      <p:sp>
        <p:nvSpPr>
          <p:cNvPr id="3" name="Textplatzhalter 2"/>
          <p:cNvSpPr>
            <a:spLocks noGrp="1"/>
          </p:cNvSpPr>
          <p:nvPr>
            <p:ph type="body" idx="1"/>
            <p:custDataLst>
              <p:tags r:id="rId42"/>
            </p:custDataLst>
          </p:nvPr>
        </p:nvSpPr>
        <p:spPr bwMode="gray">
          <a:xfrm>
            <a:off x="334437" y="1556793"/>
            <a:ext cx="11521722" cy="4897437"/>
          </a:xfrm>
          <a:prstGeom prst="rect">
            <a:avLst/>
          </a:prstGeom>
        </p:spPr>
        <p:txBody>
          <a:bodyPr vert="horz" lIns="0" tIns="0" rIns="0" bIns="0" rtlCol="0">
            <a:noAutofit/>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grpSp>
        <p:nvGrpSpPr>
          <p:cNvPr id="10" name="Gruppieren 9"/>
          <p:cNvGrpSpPr/>
          <p:nvPr/>
        </p:nvGrpSpPr>
        <p:grpSpPr bwMode="gray">
          <a:xfrm>
            <a:off x="6007360" y="-171400"/>
            <a:ext cx="177279" cy="72008"/>
            <a:chOff x="4880198" y="-171400"/>
            <a:chExt cx="144016" cy="72008"/>
          </a:xfrm>
        </p:grpSpPr>
        <p:cxnSp>
          <p:nvCxnSpPr>
            <p:cNvPr id="6" name="Gerade Verbindung 5"/>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uppieren 28"/>
          <p:cNvGrpSpPr/>
          <p:nvPr/>
        </p:nvGrpSpPr>
        <p:grpSpPr bwMode="gray">
          <a:xfrm>
            <a:off x="8932461" y="-171400"/>
            <a:ext cx="177279" cy="72008"/>
            <a:chOff x="4880198" y="-171400"/>
            <a:chExt cx="144016" cy="72008"/>
          </a:xfrm>
        </p:grpSpPr>
        <p:cxnSp>
          <p:nvCxnSpPr>
            <p:cNvPr id="30" name="Gerade Verbindung 29"/>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 Verbindung 30"/>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3" name="Gerade Verbindung 32"/>
          <p:cNvCxnSpPr/>
          <p:nvPr userDrawn="1"/>
        </p:nvCxnSpPr>
        <p:spPr bwMode="gray">
          <a:xfrm>
            <a:off x="3259538" y="-171392"/>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 Verbindung 33"/>
          <p:cNvCxnSpPr/>
          <p:nvPr userDrawn="1"/>
        </p:nvCxnSpPr>
        <p:spPr bwMode="gray">
          <a:xfrm>
            <a:off x="3082259"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Gerade Verbindung 44"/>
          <p:cNvCxnSpPr/>
          <p:nvPr/>
        </p:nvCxnSpPr>
        <p:spPr bwMode="gray">
          <a:xfrm rot="5400000">
            <a:off x="-241725" y="151242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uppieren 6"/>
          <p:cNvGrpSpPr/>
          <p:nvPr/>
        </p:nvGrpSpPr>
        <p:grpSpPr bwMode="gray">
          <a:xfrm>
            <a:off x="-286030" y="6309404"/>
            <a:ext cx="88630" cy="144016"/>
            <a:chOff x="-232362" y="6453336"/>
            <a:chExt cx="72000" cy="144016"/>
          </a:xfrm>
        </p:grpSpPr>
        <p:cxnSp>
          <p:nvCxnSpPr>
            <p:cNvPr id="48" name="Gerade Verbindung 47"/>
            <p:cNvCxnSpPr/>
            <p:nvPr userDrawn="1"/>
          </p:nvCxnSpPr>
          <p:spPr bwMode="gray">
            <a:xfrm rot="5400000">
              <a:off x="-196362" y="656135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rade Verbindung 48"/>
            <p:cNvCxnSpPr/>
            <p:nvPr userDrawn="1"/>
          </p:nvCxnSpPr>
          <p:spPr bwMode="gray">
            <a:xfrm rot="5400000">
              <a:off x="-196362" y="6417336"/>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0" name="Gerade Verbindung 49"/>
          <p:cNvCxnSpPr/>
          <p:nvPr/>
        </p:nvCxnSpPr>
        <p:spPr bwMode="gray">
          <a:xfrm rot="5400000">
            <a:off x="-241725" y="172845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VCT_Marker_ID_4" hidden="1"/>
          <p:cNvSpPr/>
          <p:nvPr>
            <p:custDataLst>
              <p:tags r:id="rId43"/>
            </p:custDataLst>
          </p:nvPr>
        </p:nvSpPr>
        <p:spPr bwMode="gray">
          <a:xfrm>
            <a:off x="1563327" y="127000"/>
            <a:ext cx="156333" cy="127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la-Latn" sz="1600" b="0" i="0" u="none" strike="noStrike" cap="none" normalizeH="0" baseline="0">
              <a:ln>
                <a:noFill/>
              </a:ln>
              <a:solidFill>
                <a:schemeClr val="tx1"/>
              </a:solidFill>
              <a:effectLst/>
              <a:latin typeface="DB Office" pitchFamily="34" charset="0"/>
            </a:endParaRPr>
          </a:p>
        </p:txBody>
      </p:sp>
      <p:cxnSp>
        <p:nvCxnSpPr>
          <p:cNvPr id="57" name="Gerade Verbindung 56"/>
          <p:cNvCxnSpPr/>
          <p:nvPr userDrawn="1"/>
        </p:nvCxnSpPr>
        <p:spPr bwMode="gray">
          <a:xfrm>
            <a:off x="329072"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rade Verbindung 57"/>
          <p:cNvCxnSpPr/>
          <p:nvPr userDrawn="1"/>
        </p:nvCxnSpPr>
        <p:spPr bwMode="gray">
          <a:xfrm>
            <a:off x="11831198"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3"/>
          <p:cNvPicPr>
            <a:picLocks noChangeAspect="1" noChangeArrowheads="1"/>
          </p:cNvPicPr>
          <p:nvPr userDrawn="1"/>
        </p:nvPicPr>
        <p:blipFill>
          <a:blip r:embed="rId46"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126432"/>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 id="2147484616" r:id="rId19"/>
    <p:sldLayoutId id="2147484617" r:id="rId20"/>
    <p:sldLayoutId id="2147484618" r:id="rId21"/>
    <p:sldLayoutId id="2147484619" r:id="rId22"/>
    <p:sldLayoutId id="2147484620" r:id="rId23"/>
    <p:sldLayoutId id="2147484621" r:id="rId24"/>
    <p:sldLayoutId id="2147484622" r:id="rId25"/>
    <p:sldLayoutId id="2147484623" r:id="rId26"/>
    <p:sldLayoutId id="2147484624" r:id="rId27"/>
    <p:sldLayoutId id="2147484625" r:id="rId28"/>
    <p:sldLayoutId id="2147484626" r:id="rId29"/>
    <p:sldLayoutId id="2147484627" r:id="rId30"/>
    <p:sldLayoutId id="2147484628" r:id="rId31"/>
    <p:sldLayoutId id="2147484629" r:id="rId32"/>
    <p:sldLayoutId id="2147484630" r:id="rId33"/>
    <p:sldLayoutId id="2147484631" r:id="rId34"/>
    <p:sldLayoutId id="2147484632" r:id="rId35"/>
    <p:sldLayoutId id="2147484633" r:id="rId36"/>
    <p:sldLayoutId id="2147484634" r:id="rId37"/>
    <p:sldLayoutId id="2147484635" r:id="rId38"/>
    <p:sldLayoutId id="2147484637" r:id="rId39"/>
  </p:sldLayoutIdLst>
  <p:hf hdr="0" dt="0"/>
  <p:txStyles>
    <p:titleStyle>
      <a:lvl1pPr algn="l" rtl="0" eaLnBrk="1" fontAlgn="base" hangingPunct="1">
        <a:lnSpc>
          <a:spcPct val="90000"/>
        </a:lnSpc>
        <a:spcBef>
          <a:spcPct val="0"/>
        </a:spcBef>
        <a:spcAft>
          <a:spcPct val="0"/>
        </a:spcAft>
        <a:defRPr sz="2400" b="0">
          <a:solidFill>
            <a:schemeClr val="tx1"/>
          </a:solidFill>
          <a:latin typeface="DB Office" panose="020B0604020202020204" pitchFamily="34" charset="0"/>
          <a:ea typeface="+mj-ea"/>
          <a:cs typeface="+mj-cs"/>
        </a:defRPr>
      </a:lvl1pPr>
      <a:lvl2pPr algn="l" rtl="0" eaLnBrk="1" fontAlgn="base" hangingPunct="1">
        <a:spcBef>
          <a:spcPct val="0"/>
        </a:spcBef>
        <a:spcAft>
          <a:spcPct val="0"/>
        </a:spcAft>
        <a:defRPr sz="2000" b="1">
          <a:solidFill>
            <a:schemeClr val="tx2"/>
          </a:solidFill>
          <a:latin typeface="DB Office" pitchFamily="34" charset="0"/>
        </a:defRPr>
      </a:lvl2pPr>
      <a:lvl3pPr algn="l" rtl="0" eaLnBrk="1" fontAlgn="base" hangingPunct="1">
        <a:spcBef>
          <a:spcPct val="0"/>
        </a:spcBef>
        <a:spcAft>
          <a:spcPct val="0"/>
        </a:spcAft>
        <a:defRPr sz="2000" b="1">
          <a:solidFill>
            <a:schemeClr val="tx2"/>
          </a:solidFill>
          <a:latin typeface="DB Office" pitchFamily="34" charset="0"/>
        </a:defRPr>
      </a:lvl3pPr>
      <a:lvl4pPr algn="l" rtl="0" eaLnBrk="1" fontAlgn="base" hangingPunct="1">
        <a:spcBef>
          <a:spcPct val="0"/>
        </a:spcBef>
        <a:spcAft>
          <a:spcPct val="0"/>
        </a:spcAft>
        <a:defRPr sz="2000" b="1">
          <a:solidFill>
            <a:schemeClr val="tx2"/>
          </a:solidFill>
          <a:latin typeface="DB Office" pitchFamily="34" charset="0"/>
        </a:defRPr>
      </a:lvl4pPr>
      <a:lvl5pPr algn="l" rtl="0" eaLnBrk="1" fontAlgn="base" hangingPunct="1">
        <a:spcBef>
          <a:spcPct val="0"/>
        </a:spcBef>
        <a:spcAft>
          <a:spcPct val="0"/>
        </a:spcAft>
        <a:defRPr sz="2000" b="1">
          <a:solidFill>
            <a:schemeClr val="tx2"/>
          </a:solidFill>
          <a:latin typeface="DB Office" pitchFamily="34" charset="0"/>
        </a:defRPr>
      </a:lvl5pPr>
      <a:lvl6pPr marL="457200" algn="l" rtl="0" eaLnBrk="1" fontAlgn="base" hangingPunct="1">
        <a:spcBef>
          <a:spcPct val="0"/>
        </a:spcBef>
        <a:spcAft>
          <a:spcPct val="0"/>
        </a:spcAft>
        <a:defRPr sz="2000" b="1">
          <a:solidFill>
            <a:schemeClr val="tx2"/>
          </a:solidFill>
          <a:latin typeface="DB Office" pitchFamily="34" charset="0"/>
        </a:defRPr>
      </a:lvl6pPr>
      <a:lvl7pPr marL="914400" algn="l" rtl="0" eaLnBrk="1" fontAlgn="base" hangingPunct="1">
        <a:spcBef>
          <a:spcPct val="0"/>
        </a:spcBef>
        <a:spcAft>
          <a:spcPct val="0"/>
        </a:spcAft>
        <a:defRPr sz="2000" b="1">
          <a:solidFill>
            <a:schemeClr val="tx2"/>
          </a:solidFill>
          <a:latin typeface="DB Office" pitchFamily="34" charset="0"/>
        </a:defRPr>
      </a:lvl7pPr>
      <a:lvl8pPr marL="1371600" algn="l" rtl="0" eaLnBrk="1" fontAlgn="base" hangingPunct="1">
        <a:spcBef>
          <a:spcPct val="0"/>
        </a:spcBef>
        <a:spcAft>
          <a:spcPct val="0"/>
        </a:spcAft>
        <a:defRPr sz="2000" b="1">
          <a:solidFill>
            <a:schemeClr val="tx2"/>
          </a:solidFill>
          <a:latin typeface="DB Office" pitchFamily="34" charset="0"/>
        </a:defRPr>
      </a:lvl8pPr>
      <a:lvl9pPr marL="1828800" algn="l" rtl="0" eaLnBrk="1" fontAlgn="base" hangingPunct="1">
        <a:spcBef>
          <a:spcPct val="0"/>
        </a:spcBef>
        <a:spcAft>
          <a:spcPct val="0"/>
        </a:spcAft>
        <a:defRPr sz="2000" b="1">
          <a:solidFill>
            <a:schemeClr val="tx2"/>
          </a:solidFill>
          <a:latin typeface="DB Office" pitchFamily="34" charset="0"/>
        </a:defRPr>
      </a:lvl9pPr>
    </p:titleStyle>
    <p:bodyStyle>
      <a:lvl1pPr algn="l" rtl="0" eaLnBrk="1" fontAlgn="base" hangingPunct="1">
        <a:spcBef>
          <a:spcPct val="0"/>
        </a:spcBef>
        <a:spcAft>
          <a:spcPct val="0"/>
        </a:spcAft>
        <a:defRPr sz="1600">
          <a:solidFill>
            <a:schemeClr val="tx1"/>
          </a:solidFill>
          <a:latin typeface="DB Office" panose="020B0604020202020204" pitchFamily="34" charset="0"/>
          <a:ea typeface="+mn-ea"/>
          <a:cs typeface="+mn-cs"/>
        </a:defRPr>
      </a:lvl1pPr>
      <a:lvl2pPr marL="180000" indent="-180000" algn="l" rtl="0" eaLnBrk="1" fontAlgn="base" hangingPunct="1">
        <a:spcBef>
          <a:spcPct val="0"/>
        </a:spcBef>
        <a:spcAft>
          <a:spcPct val="0"/>
        </a:spcAft>
        <a:buClr>
          <a:schemeClr val="tx2"/>
        </a:buClr>
        <a:buSzPct val="85000"/>
        <a:buFont typeface="Wingdings" panose="05000000000000000000" pitchFamily="2" charset="2"/>
        <a:buChar char=""/>
        <a:defRPr lang="pl-PL" sz="1600" dirty="0" smtClean="0">
          <a:solidFill>
            <a:schemeClr val="tx1"/>
          </a:solidFill>
          <a:latin typeface="DB Office" panose="020B0604020202020204" pitchFamily="34" charset="0"/>
        </a:defRPr>
      </a:lvl2pPr>
      <a:lvl3pPr marL="358775"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3pPr>
      <a:lvl4pPr marL="540000" indent="-180000" algn="l" rtl="0" eaLnBrk="1" fontAlgn="base" hangingPunct="1">
        <a:spcBef>
          <a:spcPct val="0"/>
        </a:spcBef>
        <a:spcAft>
          <a:spcPct val="0"/>
        </a:spcAft>
        <a:buClr>
          <a:schemeClr val="tx2"/>
        </a:buClr>
        <a:buFont typeface="Wingdings" pitchFamily="2" charset="2"/>
        <a:buChar char="§"/>
        <a:defRPr sz="1600" baseline="0">
          <a:solidFill>
            <a:schemeClr val="tx1"/>
          </a:solidFill>
          <a:latin typeface="DB Office" panose="020B0604020202020204" pitchFamily="34" charset="0"/>
        </a:defRPr>
      </a:lvl4pPr>
      <a:lvl5pPr marL="720000"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5pPr>
      <a:lvl6pPr marL="900000" indent="-182563" algn="l" rtl="0" eaLnBrk="1" fontAlgn="base" hangingPunct="1">
        <a:spcBef>
          <a:spcPct val="0"/>
        </a:spcBef>
        <a:spcAft>
          <a:spcPct val="0"/>
        </a:spcAft>
        <a:buClr>
          <a:schemeClr val="tx2"/>
        </a:buClr>
        <a:buChar char="–"/>
        <a:defRPr sz="1600">
          <a:solidFill>
            <a:schemeClr val="tx1"/>
          </a:solidFill>
          <a:latin typeface="+mn-lt"/>
        </a:defRPr>
      </a:lvl6pPr>
      <a:lvl7pPr marL="1080000" indent="-180000" algn="l" rtl="0" eaLnBrk="1" fontAlgn="base" hangingPunct="1">
        <a:spcBef>
          <a:spcPct val="0"/>
        </a:spcBef>
        <a:spcAft>
          <a:spcPct val="0"/>
        </a:spcAft>
        <a:buClr>
          <a:schemeClr val="tx2"/>
        </a:buClr>
        <a:buChar char="–"/>
        <a:defRPr sz="1600">
          <a:solidFill>
            <a:schemeClr val="tx1"/>
          </a:solidFill>
          <a:latin typeface="+mn-lt"/>
        </a:defRPr>
      </a:lvl7pPr>
      <a:lvl8pPr marL="1260000" indent="-180000" algn="l" rtl="0" eaLnBrk="1" fontAlgn="base" hangingPunct="1">
        <a:spcBef>
          <a:spcPct val="0"/>
        </a:spcBef>
        <a:spcAft>
          <a:spcPct val="0"/>
        </a:spcAft>
        <a:buClr>
          <a:schemeClr val="tx2"/>
        </a:buClr>
        <a:buChar char="–"/>
        <a:defRPr sz="1600">
          <a:solidFill>
            <a:schemeClr val="tx1"/>
          </a:solidFill>
          <a:latin typeface="+mn-lt"/>
        </a:defRPr>
      </a:lvl8pPr>
      <a:lvl9pPr marL="1440000" indent="-180000" algn="l" rtl="0" eaLnBrk="1" fontAlgn="base" hangingPunct="1">
        <a:spcBef>
          <a:spcPct val="0"/>
        </a:spcBef>
        <a:spcAft>
          <a:spcPct val="0"/>
        </a:spcAft>
        <a:buClr>
          <a:schemeClr val="tx2"/>
        </a:buClr>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7"/>
            </p:custDataLst>
            <p:extLst>
              <p:ext uri="{D42A27DB-BD31-4B8C-83A1-F6EECF244321}">
                <p14:modId xmlns:p14="http://schemas.microsoft.com/office/powerpoint/2010/main" val="327171645"/>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40" imgW="306" imgH="306" progId="TCLayout.ActiveDocument.1">
                  <p:embed/>
                </p:oleObj>
              </mc:Choice>
              <mc:Fallback>
                <p:oleObj name="think-cell Folie" r:id="rId40" imgW="306" imgH="306" progId="TCLayout.ActiveDocument.1">
                  <p:embed/>
                  <p:pic>
                    <p:nvPicPr>
                      <p:cNvPr id="5" name="Objekt 4" hidden="1"/>
                      <p:cNvPicPr/>
                      <p:nvPr/>
                    </p:nvPicPr>
                    <p:blipFill>
                      <a:blip r:embed="rId41"/>
                      <a:stretch>
                        <a:fillRect/>
                      </a:stretch>
                    </p:blipFill>
                    <p:spPr>
                      <a:xfrm>
                        <a:off x="1955" y="1589"/>
                        <a:ext cx="1954" cy="1587"/>
                      </a:xfrm>
                      <a:prstGeom prst="rect">
                        <a:avLst/>
                      </a:prstGeom>
                    </p:spPr>
                  </p:pic>
                </p:oleObj>
              </mc:Fallback>
            </mc:AlternateContent>
          </a:graphicData>
        </a:graphic>
      </p:graphicFrame>
      <p:sp>
        <p:nvSpPr>
          <p:cNvPr id="3074" name="Rectangle 2"/>
          <p:cNvSpPr>
            <a:spLocks noGrp="1" noChangeArrowheads="1"/>
          </p:cNvSpPr>
          <p:nvPr>
            <p:ph type="title"/>
          </p:nvPr>
        </p:nvSpPr>
        <p:spPr bwMode="gray">
          <a:xfrm>
            <a:off x="335076" y="333000"/>
            <a:ext cx="859707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title (up to 2 lines)</a:t>
            </a:r>
            <a:endParaRPr lang="en-GB" altLang="de-DE"/>
          </a:p>
        </p:txBody>
      </p:sp>
      <p:sp>
        <p:nvSpPr>
          <p:cNvPr id="2"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lang="de-DE" sz="900" smtClean="0"/>
            </a:lvl1pPr>
          </a:lstStyle>
          <a:p>
            <a:fld id="{52C6F6EA-6ADD-43B6-963C-85EF970B7263}" type="slidenum">
              <a:rPr lang="en-GB" smtClean="0"/>
              <a:pPr/>
              <a:t>‹#›</a:t>
            </a:fld>
            <a:endParaRPr lang="en-GB"/>
          </a:p>
        </p:txBody>
      </p:sp>
      <p:sp>
        <p:nvSpPr>
          <p:cNvPr id="3" name="Textplatzhalter 2"/>
          <p:cNvSpPr>
            <a:spLocks noGrp="1"/>
          </p:cNvSpPr>
          <p:nvPr>
            <p:ph type="body" idx="1"/>
            <p:custDataLst>
              <p:tags r:id="rId38"/>
            </p:custDataLst>
          </p:nvPr>
        </p:nvSpPr>
        <p:spPr bwMode="gray">
          <a:xfrm>
            <a:off x="334437" y="1556793"/>
            <a:ext cx="11521722" cy="4897437"/>
          </a:xfrm>
          <a:prstGeom prst="rect">
            <a:avLst/>
          </a:prstGeom>
        </p:spPr>
        <p:txBody>
          <a:bodyPr vert="horz" lIns="0" tIns="0" rIns="0" bIns="0" rtlCol="0">
            <a:noAutofit/>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grpSp>
        <p:nvGrpSpPr>
          <p:cNvPr id="10" name="Gruppieren 9"/>
          <p:cNvGrpSpPr/>
          <p:nvPr/>
        </p:nvGrpSpPr>
        <p:grpSpPr bwMode="gray">
          <a:xfrm>
            <a:off x="6007360" y="-171400"/>
            <a:ext cx="177279" cy="72008"/>
            <a:chOff x="4880198" y="-171400"/>
            <a:chExt cx="144016" cy="72008"/>
          </a:xfrm>
        </p:grpSpPr>
        <p:cxnSp>
          <p:nvCxnSpPr>
            <p:cNvPr id="6" name="Gerade Verbindung 5"/>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uppieren 28"/>
          <p:cNvGrpSpPr/>
          <p:nvPr/>
        </p:nvGrpSpPr>
        <p:grpSpPr bwMode="gray">
          <a:xfrm>
            <a:off x="8932461" y="-171400"/>
            <a:ext cx="177279" cy="72008"/>
            <a:chOff x="4880198" y="-171400"/>
            <a:chExt cx="144016" cy="72008"/>
          </a:xfrm>
        </p:grpSpPr>
        <p:cxnSp>
          <p:nvCxnSpPr>
            <p:cNvPr id="30" name="Gerade Verbindung 29"/>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 Verbindung 30"/>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3" name="Gerade Verbindung 32"/>
          <p:cNvCxnSpPr/>
          <p:nvPr userDrawn="1"/>
        </p:nvCxnSpPr>
        <p:spPr bwMode="gray">
          <a:xfrm>
            <a:off x="3259538" y="-171392"/>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 Verbindung 33"/>
          <p:cNvCxnSpPr/>
          <p:nvPr userDrawn="1"/>
        </p:nvCxnSpPr>
        <p:spPr bwMode="gray">
          <a:xfrm>
            <a:off x="3082259"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Gerade Verbindung 44"/>
          <p:cNvCxnSpPr/>
          <p:nvPr/>
        </p:nvCxnSpPr>
        <p:spPr bwMode="gray">
          <a:xfrm rot="5400000">
            <a:off x="-241725" y="151242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uppieren 6"/>
          <p:cNvGrpSpPr/>
          <p:nvPr/>
        </p:nvGrpSpPr>
        <p:grpSpPr bwMode="gray">
          <a:xfrm>
            <a:off x="-286030" y="6309404"/>
            <a:ext cx="88630" cy="144016"/>
            <a:chOff x="-232362" y="6453336"/>
            <a:chExt cx="72000" cy="144016"/>
          </a:xfrm>
        </p:grpSpPr>
        <p:cxnSp>
          <p:nvCxnSpPr>
            <p:cNvPr id="48" name="Gerade Verbindung 47"/>
            <p:cNvCxnSpPr/>
            <p:nvPr userDrawn="1"/>
          </p:nvCxnSpPr>
          <p:spPr bwMode="gray">
            <a:xfrm rot="5400000">
              <a:off x="-196362" y="656135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rade Verbindung 48"/>
            <p:cNvCxnSpPr/>
            <p:nvPr userDrawn="1"/>
          </p:nvCxnSpPr>
          <p:spPr bwMode="gray">
            <a:xfrm rot="5400000">
              <a:off x="-196362" y="6417336"/>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0" name="Gerade Verbindung 49"/>
          <p:cNvCxnSpPr/>
          <p:nvPr/>
        </p:nvCxnSpPr>
        <p:spPr bwMode="gray">
          <a:xfrm rot="5400000">
            <a:off x="-241725" y="172845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VCT_Marker_ID_4" hidden="1"/>
          <p:cNvSpPr/>
          <p:nvPr>
            <p:custDataLst>
              <p:tags r:id="rId39"/>
            </p:custDataLst>
          </p:nvPr>
        </p:nvSpPr>
        <p:spPr bwMode="gray">
          <a:xfrm>
            <a:off x="1563327" y="127000"/>
            <a:ext cx="156333" cy="127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la-Latn" sz="1600" b="0" i="0" u="none" strike="noStrike" cap="none" normalizeH="0" baseline="0">
              <a:ln>
                <a:noFill/>
              </a:ln>
              <a:solidFill>
                <a:schemeClr val="tx1"/>
              </a:solidFill>
              <a:effectLst/>
              <a:latin typeface="DB Office" pitchFamily="34" charset="0"/>
            </a:endParaRPr>
          </a:p>
        </p:txBody>
      </p:sp>
      <p:cxnSp>
        <p:nvCxnSpPr>
          <p:cNvPr id="57" name="Gerade Verbindung 56"/>
          <p:cNvCxnSpPr/>
          <p:nvPr userDrawn="1"/>
        </p:nvCxnSpPr>
        <p:spPr bwMode="gray">
          <a:xfrm>
            <a:off x="329072"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rade Verbindung 57"/>
          <p:cNvCxnSpPr/>
          <p:nvPr userDrawn="1"/>
        </p:nvCxnSpPr>
        <p:spPr bwMode="gray">
          <a:xfrm>
            <a:off x="11831198"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3"/>
          <p:cNvPicPr>
            <a:picLocks noChangeAspect="1" noChangeArrowheads="1"/>
          </p:cNvPicPr>
          <p:nvPr userDrawn="1"/>
        </p:nvPicPr>
        <p:blipFill>
          <a:blip r:embed="rId42"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497973"/>
      </p:ext>
    </p:extLst>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 id="2147484645" r:id="rId7"/>
    <p:sldLayoutId id="2147484646" r:id="rId8"/>
    <p:sldLayoutId id="2147484647" r:id="rId9"/>
    <p:sldLayoutId id="2147484648" r:id="rId10"/>
    <p:sldLayoutId id="2147484649" r:id="rId11"/>
    <p:sldLayoutId id="2147484650" r:id="rId12"/>
    <p:sldLayoutId id="2147484651" r:id="rId13"/>
    <p:sldLayoutId id="2147484652" r:id="rId14"/>
    <p:sldLayoutId id="2147484653" r:id="rId15"/>
    <p:sldLayoutId id="2147484654" r:id="rId16"/>
    <p:sldLayoutId id="2147484655" r:id="rId17"/>
    <p:sldLayoutId id="2147484656" r:id="rId18"/>
    <p:sldLayoutId id="2147484657" r:id="rId19"/>
    <p:sldLayoutId id="2147484658" r:id="rId20"/>
    <p:sldLayoutId id="2147484659" r:id="rId21"/>
    <p:sldLayoutId id="2147484660" r:id="rId22"/>
    <p:sldLayoutId id="2147484661" r:id="rId23"/>
    <p:sldLayoutId id="2147484662" r:id="rId24"/>
    <p:sldLayoutId id="2147484663" r:id="rId25"/>
    <p:sldLayoutId id="2147484664" r:id="rId26"/>
    <p:sldLayoutId id="2147484665" r:id="rId27"/>
    <p:sldLayoutId id="2147484666" r:id="rId28"/>
    <p:sldLayoutId id="2147484667" r:id="rId29"/>
    <p:sldLayoutId id="2147484668" r:id="rId30"/>
    <p:sldLayoutId id="2147484669" r:id="rId31"/>
    <p:sldLayoutId id="2147484670" r:id="rId32"/>
    <p:sldLayoutId id="2147484671" r:id="rId33"/>
    <p:sldLayoutId id="2147484672" r:id="rId34"/>
    <p:sldLayoutId id="2147484673" r:id="rId35"/>
  </p:sldLayoutIdLst>
  <p:hf hdr="0" dt="0"/>
  <p:txStyles>
    <p:titleStyle>
      <a:lvl1pPr algn="l" rtl="0" eaLnBrk="1" fontAlgn="base" hangingPunct="1">
        <a:lnSpc>
          <a:spcPct val="90000"/>
        </a:lnSpc>
        <a:spcBef>
          <a:spcPct val="0"/>
        </a:spcBef>
        <a:spcAft>
          <a:spcPct val="0"/>
        </a:spcAft>
        <a:defRPr sz="2400" b="0">
          <a:solidFill>
            <a:schemeClr val="tx1"/>
          </a:solidFill>
          <a:latin typeface="DB Office" panose="020B0604020202020204" pitchFamily="34" charset="0"/>
          <a:ea typeface="+mj-ea"/>
          <a:cs typeface="+mj-cs"/>
        </a:defRPr>
      </a:lvl1pPr>
      <a:lvl2pPr algn="l" rtl="0" eaLnBrk="1" fontAlgn="base" hangingPunct="1">
        <a:spcBef>
          <a:spcPct val="0"/>
        </a:spcBef>
        <a:spcAft>
          <a:spcPct val="0"/>
        </a:spcAft>
        <a:defRPr sz="2000" b="1">
          <a:solidFill>
            <a:schemeClr val="tx2"/>
          </a:solidFill>
          <a:latin typeface="DB Office" pitchFamily="34" charset="0"/>
        </a:defRPr>
      </a:lvl2pPr>
      <a:lvl3pPr algn="l" rtl="0" eaLnBrk="1" fontAlgn="base" hangingPunct="1">
        <a:spcBef>
          <a:spcPct val="0"/>
        </a:spcBef>
        <a:spcAft>
          <a:spcPct val="0"/>
        </a:spcAft>
        <a:defRPr sz="2000" b="1">
          <a:solidFill>
            <a:schemeClr val="tx2"/>
          </a:solidFill>
          <a:latin typeface="DB Office" pitchFamily="34" charset="0"/>
        </a:defRPr>
      </a:lvl3pPr>
      <a:lvl4pPr algn="l" rtl="0" eaLnBrk="1" fontAlgn="base" hangingPunct="1">
        <a:spcBef>
          <a:spcPct val="0"/>
        </a:spcBef>
        <a:spcAft>
          <a:spcPct val="0"/>
        </a:spcAft>
        <a:defRPr sz="2000" b="1">
          <a:solidFill>
            <a:schemeClr val="tx2"/>
          </a:solidFill>
          <a:latin typeface="DB Office" pitchFamily="34" charset="0"/>
        </a:defRPr>
      </a:lvl4pPr>
      <a:lvl5pPr algn="l" rtl="0" eaLnBrk="1" fontAlgn="base" hangingPunct="1">
        <a:spcBef>
          <a:spcPct val="0"/>
        </a:spcBef>
        <a:spcAft>
          <a:spcPct val="0"/>
        </a:spcAft>
        <a:defRPr sz="2000" b="1">
          <a:solidFill>
            <a:schemeClr val="tx2"/>
          </a:solidFill>
          <a:latin typeface="DB Office" pitchFamily="34" charset="0"/>
        </a:defRPr>
      </a:lvl5pPr>
      <a:lvl6pPr marL="457200" algn="l" rtl="0" eaLnBrk="1" fontAlgn="base" hangingPunct="1">
        <a:spcBef>
          <a:spcPct val="0"/>
        </a:spcBef>
        <a:spcAft>
          <a:spcPct val="0"/>
        </a:spcAft>
        <a:defRPr sz="2000" b="1">
          <a:solidFill>
            <a:schemeClr val="tx2"/>
          </a:solidFill>
          <a:latin typeface="DB Office" pitchFamily="34" charset="0"/>
        </a:defRPr>
      </a:lvl6pPr>
      <a:lvl7pPr marL="914400" algn="l" rtl="0" eaLnBrk="1" fontAlgn="base" hangingPunct="1">
        <a:spcBef>
          <a:spcPct val="0"/>
        </a:spcBef>
        <a:spcAft>
          <a:spcPct val="0"/>
        </a:spcAft>
        <a:defRPr sz="2000" b="1">
          <a:solidFill>
            <a:schemeClr val="tx2"/>
          </a:solidFill>
          <a:latin typeface="DB Office" pitchFamily="34" charset="0"/>
        </a:defRPr>
      </a:lvl7pPr>
      <a:lvl8pPr marL="1371600" algn="l" rtl="0" eaLnBrk="1" fontAlgn="base" hangingPunct="1">
        <a:spcBef>
          <a:spcPct val="0"/>
        </a:spcBef>
        <a:spcAft>
          <a:spcPct val="0"/>
        </a:spcAft>
        <a:defRPr sz="2000" b="1">
          <a:solidFill>
            <a:schemeClr val="tx2"/>
          </a:solidFill>
          <a:latin typeface="DB Office" pitchFamily="34" charset="0"/>
        </a:defRPr>
      </a:lvl8pPr>
      <a:lvl9pPr marL="1828800" algn="l" rtl="0" eaLnBrk="1" fontAlgn="base" hangingPunct="1">
        <a:spcBef>
          <a:spcPct val="0"/>
        </a:spcBef>
        <a:spcAft>
          <a:spcPct val="0"/>
        </a:spcAft>
        <a:defRPr sz="2000" b="1">
          <a:solidFill>
            <a:schemeClr val="tx2"/>
          </a:solidFill>
          <a:latin typeface="DB Office" pitchFamily="34" charset="0"/>
        </a:defRPr>
      </a:lvl9pPr>
    </p:titleStyle>
    <p:bodyStyle>
      <a:lvl1pPr algn="l" rtl="0" eaLnBrk="1" fontAlgn="base" hangingPunct="1">
        <a:spcBef>
          <a:spcPct val="0"/>
        </a:spcBef>
        <a:spcAft>
          <a:spcPct val="0"/>
        </a:spcAft>
        <a:defRPr sz="1600">
          <a:solidFill>
            <a:schemeClr val="tx1"/>
          </a:solidFill>
          <a:latin typeface="DB Office" panose="020B0604020202020204" pitchFamily="34" charset="0"/>
          <a:ea typeface="+mn-ea"/>
          <a:cs typeface="+mn-cs"/>
        </a:defRPr>
      </a:lvl1pPr>
      <a:lvl2pPr marL="180000" indent="-180000" algn="l" rtl="0" eaLnBrk="1" fontAlgn="base" hangingPunct="1">
        <a:spcBef>
          <a:spcPct val="0"/>
        </a:spcBef>
        <a:spcAft>
          <a:spcPct val="0"/>
        </a:spcAft>
        <a:buClr>
          <a:schemeClr val="tx2"/>
        </a:buClr>
        <a:buSzPct val="85000"/>
        <a:buFont typeface="Wingdings" panose="05000000000000000000" pitchFamily="2" charset="2"/>
        <a:buChar char=""/>
        <a:defRPr lang="pl-PL" sz="1600" dirty="0" smtClean="0">
          <a:solidFill>
            <a:schemeClr val="tx1"/>
          </a:solidFill>
          <a:latin typeface="DB Office" panose="020B0604020202020204" pitchFamily="34" charset="0"/>
        </a:defRPr>
      </a:lvl2pPr>
      <a:lvl3pPr marL="358775"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3pPr>
      <a:lvl4pPr marL="540000" indent="-180000" algn="l" rtl="0" eaLnBrk="1" fontAlgn="base" hangingPunct="1">
        <a:spcBef>
          <a:spcPct val="0"/>
        </a:spcBef>
        <a:spcAft>
          <a:spcPct val="0"/>
        </a:spcAft>
        <a:buClr>
          <a:schemeClr val="tx2"/>
        </a:buClr>
        <a:buFont typeface="Wingdings" pitchFamily="2" charset="2"/>
        <a:buChar char="§"/>
        <a:defRPr sz="1600" baseline="0">
          <a:solidFill>
            <a:schemeClr val="tx1"/>
          </a:solidFill>
          <a:latin typeface="DB Office" panose="020B0604020202020204" pitchFamily="34" charset="0"/>
        </a:defRPr>
      </a:lvl4pPr>
      <a:lvl5pPr marL="720000"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5pPr>
      <a:lvl6pPr marL="900000" indent="-182563" algn="l" rtl="0" eaLnBrk="1" fontAlgn="base" hangingPunct="1">
        <a:spcBef>
          <a:spcPct val="0"/>
        </a:spcBef>
        <a:spcAft>
          <a:spcPct val="0"/>
        </a:spcAft>
        <a:buClr>
          <a:schemeClr val="tx2"/>
        </a:buClr>
        <a:buChar char="–"/>
        <a:defRPr sz="1600">
          <a:solidFill>
            <a:schemeClr val="tx1"/>
          </a:solidFill>
          <a:latin typeface="+mn-lt"/>
        </a:defRPr>
      </a:lvl6pPr>
      <a:lvl7pPr marL="1080000" indent="-180000" algn="l" rtl="0" eaLnBrk="1" fontAlgn="base" hangingPunct="1">
        <a:spcBef>
          <a:spcPct val="0"/>
        </a:spcBef>
        <a:spcAft>
          <a:spcPct val="0"/>
        </a:spcAft>
        <a:buClr>
          <a:schemeClr val="tx2"/>
        </a:buClr>
        <a:buChar char="–"/>
        <a:defRPr sz="1600">
          <a:solidFill>
            <a:schemeClr val="tx1"/>
          </a:solidFill>
          <a:latin typeface="+mn-lt"/>
        </a:defRPr>
      </a:lvl7pPr>
      <a:lvl8pPr marL="1260000" indent="-180000" algn="l" rtl="0" eaLnBrk="1" fontAlgn="base" hangingPunct="1">
        <a:spcBef>
          <a:spcPct val="0"/>
        </a:spcBef>
        <a:spcAft>
          <a:spcPct val="0"/>
        </a:spcAft>
        <a:buClr>
          <a:schemeClr val="tx2"/>
        </a:buClr>
        <a:buChar char="–"/>
        <a:defRPr sz="1600">
          <a:solidFill>
            <a:schemeClr val="tx1"/>
          </a:solidFill>
          <a:latin typeface="+mn-lt"/>
        </a:defRPr>
      </a:lvl8pPr>
      <a:lvl9pPr marL="1440000" indent="-180000" algn="l" rtl="0" eaLnBrk="1" fontAlgn="base" hangingPunct="1">
        <a:spcBef>
          <a:spcPct val="0"/>
        </a:spcBef>
        <a:spcAft>
          <a:spcPct val="0"/>
        </a:spcAft>
        <a:buClr>
          <a:schemeClr val="tx2"/>
        </a:buClr>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8"/>
            </p:custDataLst>
            <p:extLst>
              <p:ext uri="{D42A27DB-BD31-4B8C-83A1-F6EECF244321}">
                <p14:modId xmlns:p14="http://schemas.microsoft.com/office/powerpoint/2010/main" val="582902036"/>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41" imgW="306" imgH="306" progId="TCLayout.ActiveDocument.1">
                  <p:embed/>
                </p:oleObj>
              </mc:Choice>
              <mc:Fallback>
                <p:oleObj name="think-cell Folie" r:id="rId41" imgW="306" imgH="306" progId="TCLayout.ActiveDocument.1">
                  <p:embed/>
                  <p:pic>
                    <p:nvPicPr>
                      <p:cNvPr id="5" name="Objekt 4" hidden="1"/>
                      <p:cNvPicPr/>
                      <p:nvPr/>
                    </p:nvPicPr>
                    <p:blipFill>
                      <a:blip r:embed="rId42"/>
                      <a:stretch>
                        <a:fillRect/>
                      </a:stretch>
                    </p:blipFill>
                    <p:spPr>
                      <a:xfrm>
                        <a:off x="1955" y="1589"/>
                        <a:ext cx="1954" cy="1587"/>
                      </a:xfrm>
                      <a:prstGeom prst="rect">
                        <a:avLst/>
                      </a:prstGeom>
                    </p:spPr>
                  </p:pic>
                </p:oleObj>
              </mc:Fallback>
            </mc:AlternateContent>
          </a:graphicData>
        </a:graphic>
      </p:graphicFrame>
      <p:sp>
        <p:nvSpPr>
          <p:cNvPr id="3074" name="Rectangle 2"/>
          <p:cNvSpPr>
            <a:spLocks noGrp="1" noChangeArrowheads="1"/>
          </p:cNvSpPr>
          <p:nvPr>
            <p:ph type="title"/>
          </p:nvPr>
        </p:nvSpPr>
        <p:spPr bwMode="gray">
          <a:xfrm>
            <a:off x="335076" y="333000"/>
            <a:ext cx="859707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title (up to 2 lines)</a:t>
            </a:r>
            <a:endParaRPr lang="en-GB" altLang="de-DE"/>
          </a:p>
        </p:txBody>
      </p:sp>
      <p:sp>
        <p:nvSpPr>
          <p:cNvPr id="2"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lang="de-DE" sz="900" smtClean="0"/>
            </a:lvl1pPr>
          </a:lstStyle>
          <a:p>
            <a:fld id="{52C6F6EA-6ADD-43B6-963C-85EF970B7263}" type="slidenum">
              <a:rPr lang="en-GB" smtClean="0"/>
              <a:pPr/>
              <a:t>‹#›</a:t>
            </a:fld>
            <a:endParaRPr lang="en-GB"/>
          </a:p>
        </p:txBody>
      </p:sp>
      <p:sp>
        <p:nvSpPr>
          <p:cNvPr id="3" name="Textplatzhalter 2"/>
          <p:cNvSpPr>
            <a:spLocks noGrp="1"/>
          </p:cNvSpPr>
          <p:nvPr>
            <p:ph type="body" idx="1"/>
            <p:custDataLst>
              <p:tags r:id="rId39"/>
            </p:custDataLst>
          </p:nvPr>
        </p:nvSpPr>
        <p:spPr bwMode="gray">
          <a:xfrm>
            <a:off x="334437" y="1556793"/>
            <a:ext cx="11521722" cy="4897437"/>
          </a:xfrm>
          <a:prstGeom prst="rect">
            <a:avLst/>
          </a:prstGeom>
        </p:spPr>
        <p:txBody>
          <a:bodyPr vert="horz" lIns="0" tIns="0" rIns="0" bIns="0" rtlCol="0">
            <a:noAutofit/>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grpSp>
        <p:nvGrpSpPr>
          <p:cNvPr id="10" name="Gruppieren 9"/>
          <p:cNvGrpSpPr/>
          <p:nvPr/>
        </p:nvGrpSpPr>
        <p:grpSpPr bwMode="gray">
          <a:xfrm>
            <a:off x="6007360" y="-171400"/>
            <a:ext cx="177279" cy="72008"/>
            <a:chOff x="4880198" y="-171400"/>
            <a:chExt cx="144016" cy="72008"/>
          </a:xfrm>
        </p:grpSpPr>
        <p:cxnSp>
          <p:nvCxnSpPr>
            <p:cNvPr id="6" name="Gerade Verbindung 5"/>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uppieren 28"/>
          <p:cNvGrpSpPr/>
          <p:nvPr/>
        </p:nvGrpSpPr>
        <p:grpSpPr bwMode="gray">
          <a:xfrm>
            <a:off x="8932461" y="-171400"/>
            <a:ext cx="177279" cy="72008"/>
            <a:chOff x="4880198" y="-171400"/>
            <a:chExt cx="144016" cy="72008"/>
          </a:xfrm>
        </p:grpSpPr>
        <p:cxnSp>
          <p:nvCxnSpPr>
            <p:cNvPr id="30" name="Gerade Verbindung 29"/>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 Verbindung 30"/>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3" name="Gerade Verbindung 32"/>
          <p:cNvCxnSpPr/>
          <p:nvPr userDrawn="1"/>
        </p:nvCxnSpPr>
        <p:spPr bwMode="gray">
          <a:xfrm>
            <a:off x="3259538" y="-171392"/>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 Verbindung 33"/>
          <p:cNvCxnSpPr/>
          <p:nvPr userDrawn="1"/>
        </p:nvCxnSpPr>
        <p:spPr bwMode="gray">
          <a:xfrm>
            <a:off x="3082259"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Gerade Verbindung 44"/>
          <p:cNvCxnSpPr/>
          <p:nvPr/>
        </p:nvCxnSpPr>
        <p:spPr bwMode="gray">
          <a:xfrm rot="5400000">
            <a:off x="-241725" y="151242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uppieren 6"/>
          <p:cNvGrpSpPr/>
          <p:nvPr/>
        </p:nvGrpSpPr>
        <p:grpSpPr bwMode="gray">
          <a:xfrm>
            <a:off x="-286030" y="6309404"/>
            <a:ext cx="88630" cy="144016"/>
            <a:chOff x="-232362" y="6453336"/>
            <a:chExt cx="72000" cy="144016"/>
          </a:xfrm>
        </p:grpSpPr>
        <p:cxnSp>
          <p:nvCxnSpPr>
            <p:cNvPr id="48" name="Gerade Verbindung 47"/>
            <p:cNvCxnSpPr/>
            <p:nvPr userDrawn="1"/>
          </p:nvCxnSpPr>
          <p:spPr bwMode="gray">
            <a:xfrm rot="5400000">
              <a:off x="-196362" y="656135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rade Verbindung 48"/>
            <p:cNvCxnSpPr/>
            <p:nvPr userDrawn="1"/>
          </p:nvCxnSpPr>
          <p:spPr bwMode="gray">
            <a:xfrm rot="5400000">
              <a:off x="-196362" y="6417336"/>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0" name="Gerade Verbindung 49"/>
          <p:cNvCxnSpPr/>
          <p:nvPr/>
        </p:nvCxnSpPr>
        <p:spPr bwMode="gray">
          <a:xfrm rot="5400000">
            <a:off x="-241725" y="172845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VCT_Marker_ID_4" hidden="1"/>
          <p:cNvSpPr/>
          <p:nvPr>
            <p:custDataLst>
              <p:tags r:id="rId40"/>
            </p:custDataLst>
          </p:nvPr>
        </p:nvSpPr>
        <p:spPr bwMode="gray">
          <a:xfrm>
            <a:off x="1563327" y="127000"/>
            <a:ext cx="156333" cy="127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la-Latn" sz="1600" b="0" i="0" u="none" strike="noStrike" cap="none" normalizeH="0" baseline="0">
              <a:ln>
                <a:noFill/>
              </a:ln>
              <a:solidFill>
                <a:schemeClr val="tx1"/>
              </a:solidFill>
              <a:effectLst/>
              <a:latin typeface="DB Office" pitchFamily="34" charset="0"/>
            </a:endParaRPr>
          </a:p>
        </p:txBody>
      </p:sp>
      <p:cxnSp>
        <p:nvCxnSpPr>
          <p:cNvPr id="57" name="Gerade Verbindung 56"/>
          <p:cNvCxnSpPr/>
          <p:nvPr userDrawn="1"/>
        </p:nvCxnSpPr>
        <p:spPr bwMode="gray">
          <a:xfrm>
            <a:off x="329072"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rade Verbindung 57"/>
          <p:cNvCxnSpPr/>
          <p:nvPr userDrawn="1"/>
        </p:nvCxnSpPr>
        <p:spPr bwMode="gray">
          <a:xfrm>
            <a:off x="11831198"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3"/>
          <p:cNvPicPr>
            <a:picLocks noChangeAspect="1" noChangeArrowheads="1"/>
          </p:cNvPicPr>
          <p:nvPr userDrawn="1"/>
        </p:nvPicPr>
        <p:blipFill>
          <a:blip r:embed="rId4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3361"/>
      </p:ext>
    </p:extLst>
  </p:cSld>
  <p:clrMap bg1="lt1" tx1="dk1" bg2="lt2" tx2="dk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 id="2147484686" r:id="rId11"/>
    <p:sldLayoutId id="2147484687" r:id="rId12"/>
    <p:sldLayoutId id="2147484688" r:id="rId13"/>
    <p:sldLayoutId id="2147484689" r:id="rId14"/>
    <p:sldLayoutId id="2147484690" r:id="rId15"/>
    <p:sldLayoutId id="2147484691" r:id="rId16"/>
    <p:sldLayoutId id="2147484692" r:id="rId17"/>
    <p:sldLayoutId id="2147484693" r:id="rId18"/>
    <p:sldLayoutId id="2147484694" r:id="rId19"/>
    <p:sldLayoutId id="2147484695" r:id="rId20"/>
    <p:sldLayoutId id="2147484696" r:id="rId21"/>
    <p:sldLayoutId id="2147484697" r:id="rId22"/>
    <p:sldLayoutId id="2147484698" r:id="rId23"/>
    <p:sldLayoutId id="2147484699" r:id="rId24"/>
    <p:sldLayoutId id="2147484700" r:id="rId25"/>
    <p:sldLayoutId id="2147484701" r:id="rId26"/>
    <p:sldLayoutId id="2147484702" r:id="rId27"/>
    <p:sldLayoutId id="2147484703" r:id="rId28"/>
    <p:sldLayoutId id="2147484704" r:id="rId29"/>
    <p:sldLayoutId id="2147484705" r:id="rId30"/>
    <p:sldLayoutId id="2147484706" r:id="rId31"/>
    <p:sldLayoutId id="2147484707" r:id="rId32"/>
    <p:sldLayoutId id="2147484708" r:id="rId33"/>
    <p:sldLayoutId id="2147484709" r:id="rId34"/>
    <p:sldLayoutId id="2147484710" r:id="rId35"/>
    <p:sldLayoutId id="2147484711" r:id="rId36"/>
  </p:sldLayoutIdLst>
  <p:hf hdr="0" dt="0"/>
  <p:txStyles>
    <p:titleStyle>
      <a:lvl1pPr algn="l" rtl="0" eaLnBrk="1" fontAlgn="base" hangingPunct="1">
        <a:lnSpc>
          <a:spcPct val="90000"/>
        </a:lnSpc>
        <a:spcBef>
          <a:spcPct val="0"/>
        </a:spcBef>
        <a:spcAft>
          <a:spcPct val="0"/>
        </a:spcAft>
        <a:defRPr sz="2400" b="0">
          <a:solidFill>
            <a:schemeClr val="tx1"/>
          </a:solidFill>
          <a:latin typeface="DB Office" panose="020B0604020202020204" pitchFamily="34" charset="0"/>
          <a:ea typeface="+mj-ea"/>
          <a:cs typeface="+mj-cs"/>
        </a:defRPr>
      </a:lvl1pPr>
      <a:lvl2pPr algn="l" rtl="0" eaLnBrk="1" fontAlgn="base" hangingPunct="1">
        <a:spcBef>
          <a:spcPct val="0"/>
        </a:spcBef>
        <a:spcAft>
          <a:spcPct val="0"/>
        </a:spcAft>
        <a:defRPr sz="2000" b="1">
          <a:solidFill>
            <a:schemeClr val="tx2"/>
          </a:solidFill>
          <a:latin typeface="DB Office" pitchFamily="34" charset="0"/>
        </a:defRPr>
      </a:lvl2pPr>
      <a:lvl3pPr algn="l" rtl="0" eaLnBrk="1" fontAlgn="base" hangingPunct="1">
        <a:spcBef>
          <a:spcPct val="0"/>
        </a:spcBef>
        <a:spcAft>
          <a:spcPct val="0"/>
        </a:spcAft>
        <a:defRPr sz="2000" b="1">
          <a:solidFill>
            <a:schemeClr val="tx2"/>
          </a:solidFill>
          <a:latin typeface="DB Office" pitchFamily="34" charset="0"/>
        </a:defRPr>
      </a:lvl3pPr>
      <a:lvl4pPr algn="l" rtl="0" eaLnBrk="1" fontAlgn="base" hangingPunct="1">
        <a:spcBef>
          <a:spcPct val="0"/>
        </a:spcBef>
        <a:spcAft>
          <a:spcPct val="0"/>
        </a:spcAft>
        <a:defRPr sz="2000" b="1">
          <a:solidFill>
            <a:schemeClr val="tx2"/>
          </a:solidFill>
          <a:latin typeface="DB Office" pitchFamily="34" charset="0"/>
        </a:defRPr>
      </a:lvl4pPr>
      <a:lvl5pPr algn="l" rtl="0" eaLnBrk="1" fontAlgn="base" hangingPunct="1">
        <a:spcBef>
          <a:spcPct val="0"/>
        </a:spcBef>
        <a:spcAft>
          <a:spcPct val="0"/>
        </a:spcAft>
        <a:defRPr sz="2000" b="1">
          <a:solidFill>
            <a:schemeClr val="tx2"/>
          </a:solidFill>
          <a:latin typeface="DB Office" pitchFamily="34" charset="0"/>
        </a:defRPr>
      </a:lvl5pPr>
      <a:lvl6pPr marL="457200" algn="l" rtl="0" eaLnBrk="1" fontAlgn="base" hangingPunct="1">
        <a:spcBef>
          <a:spcPct val="0"/>
        </a:spcBef>
        <a:spcAft>
          <a:spcPct val="0"/>
        </a:spcAft>
        <a:defRPr sz="2000" b="1">
          <a:solidFill>
            <a:schemeClr val="tx2"/>
          </a:solidFill>
          <a:latin typeface="DB Office" pitchFamily="34" charset="0"/>
        </a:defRPr>
      </a:lvl6pPr>
      <a:lvl7pPr marL="914400" algn="l" rtl="0" eaLnBrk="1" fontAlgn="base" hangingPunct="1">
        <a:spcBef>
          <a:spcPct val="0"/>
        </a:spcBef>
        <a:spcAft>
          <a:spcPct val="0"/>
        </a:spcAft>
        <a:defRPr sz="2000" b="1">
          <a:solidFill>
            <a:schemeClr val="tx2"/>
          </a:solidFill>
          <a:latin typeface="DB Office" pitchFamily="34" charset="0"/>
        </a:defRPr>
      </a:lvl7pPr>
      <a:lvl8pPr marL="1371600" algn="l" rtl="0" eaLnBrk="1" fontAlgn="base" hangingPunct="1">
        <a:spcBef>
          <a:spcPct val="0"/>
        </a:spcBef>
        <a:spcAft>
          <a:spcPct val="0"/>
        </a:spcAft>
        <a:defRPr sz="2000" b="1">
          <a:solidFill>
            <a:schemeClr val="tx2"/>
          </a:solidFill>
          <a:latin typeface="DB Office" pitchFamily="34" charset="0"/>
        </a:defRPr>
      </a:lvl8pPr>
      <a:lvl9pPr marL="1828800" algn="l" rtl="0" eaLnBrk="1" fontAlgn="base" hangingPunct="1">
        <a:spcBef>
          <a:spcPct val="0"/>
        </a:spcBef>
        <a:spcAft>
          <a:spcPct val="0"/>
        </a:spcAft>
        <a:defRPr sz="2000" b="1">
          <a:solidFill>
            <a:schemeClr val="tx2"/>
          </a:solidFill>
          <a:latin typeface="DB Office" pitchFamily="34" charset="0"/>
        </a:defRPr>
      </a:lvl9pPr>
    </p:titleStyle>
    <p:bodyStyle>
      <a:lvl1pPr algn="l" rtl="0" eaLnBrk="1" fontAlgn="base" hangingPunct="1">
        <a:spcBef>
          <a:spcPct val="0"/>
        </a:spcBef>
        <a:spcAft>
          <a:spcPct val="0"/>
        </a:spcAft>
        <a:defRPr sz="1600">
          <a:solidFill>
            <a:schemeClr val="tx1"/>
          </a:solidFill>
          <a:latin typeface="DB Office" panose="020B0604020202020204" pitchFamily="34" charset="0"/>
          <a:ea typeface="+mn-ea"/>
          <a:cs typeface="+mn-cs"/>
        </a:defRPr>
      </a:lvl1pPr>
      <a:lvl2pPr marL="180000" indent="-180000" algn="l" rtl="0" eaLnBrk="1" fontAlgn="base" hangingPunct="1">
        <a:spcBef>
          <a:spcPct val="0"/>
        </a:spcBef>
        <a:spcAft>
          <a:spcPct val="0"/>
        </a:spcAft>
        <a:buClr>
          <a:schemeClr val="tx2"/>
        </a:buClr>
        <a:buSzPct val="85000"/>
        <a:buFont typeface="Wingdings" panose="05000000000000000000" pitchFamily="2" charset="2"/>
        <a:buChar char=""/>
        <a:defRPr lang="pl-PL" sz="1600" dirty="0" smtClean="0">
          <a:solidFill>
            <a:schemeClr val="tx1"/>
          </a:solidFill>
          <a:latin typeface="DB Office" panose="020B0604020202020204" pitchFamily="34" charset="0"/>
        </a:defRPr>
      </a:lvl2pPr>
      <a:lvl3pPr marL="358775"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3pPr>
      <a:lvl4pPr marL="540000" indent="-180000" algn="l" rtl="0" eaLnBrk="1" fontAlgn="base" hangingPunct="1">
        <a:spcBef>
          <a:spcPct val="0"/>
        </a:spcBef>
        <a:spcAft>
          <a:spcPct val="0"/>
        </a:spcAft>
        <a:buClr>
          <a:schemeClr val="tx2"/>
        </a:buClr>
        <a:buFont typeface="Wingdings" pitchFamily="2" charset="2"/>
        <a:buChar char="§"/>
        <a:defRPr sz="1600" baseline="0">
          <a:solidFill>
            <a:schemeClr val="tx1"/>
          </a:solidFill>
          <a:latin typeface="DB Office" panose="020B0604020202020204" pitchFamily="34" charset="0"/>
        </a:defRPr>
      </a:lvl4pPr>
      <a:lvl5pPr marL="720000"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5pPr>
      <a:lvl6pPr marL="900000" indent="-182563" algn="l" rtl="0" eaLnBrk="1" fontAlgn="base" hangingPunct="1">
        <a:spcBef>
          <a:spcPct val="0"/>
        </a:spcBef>
        <a:spcAft>
          <a:spcPct val="0"/>
        </a:spcAft>
        <a:buClr>
          <a:schemeClr val="tx2"/>
        </a:buClr>
        <a:buChar char="–"/>
        <a:defRPr sz="1600">
          <a:solidFill>
            <a:schemeClr val="tx1"/>
          </a:solidFill>
          <a:latin typeface="+mn-lt"/>
        </a:defRPr>
      </a:lvl6pPr>
      <a:lvl7pPr marL="1080000" indent="-180000" algn="l" rtl="0" eaLnBrk="1" fontAlgn="base" hangingPunct="1">
        <a:spcBef>
          <a:spcPct val="0"/>
        </a:spcBef>
        <a:spcAft>
          <a:spcPct val="0"/>
        </a:spcAft>
        <a:buClr>
          <a:schemeClr val="tx2"/>
        </a:buClr>
        <a:buChar char="–"/>
        <a:defRPr sz="1600">
          <a:solidFill>
            <a:schemeClr val="tx1"/>
          </a:solidFill>
          <a:latin typeface="+mn-lt"/>
        </a:defRPr>
      </a:lvl7pPr>
      <a:lvl8pPr marL="1260000" indent="-180000" algn="l" rtl="0" eaLnBrk="1" fontAlgn="base" hangingPunct="1">
        <a:spcBef>
          <a:spcPct val="0"/>
        </a:spcBef>
        <a:spcAft>
          <a:spcPct val="0"/>
        </a:spcAft>
        <a:buClr>
          <a:schemeClr val="tx2"/>
        </a:buClr>
        <a:buChar char="–"/>
        <a:defRPr sz="1600">
          <a:solidFill>
            <a:schemeClr val="tx1"/>
          </a:solidFill>
          <a:latin typeface="+mn-lt"/>
        </a:defRPr>
      </a:lvl8pPr>
      <a:lvl9pPr marL="1440000" indent="-180000" algn="l" rtl="0" eaLnBrk="1" fontAlgn="base" hangingPunct="1">
        <a:spcBef>
          <a:spcPct val="0"/>
        </a:spcBef>
        <a:spcAft>
          <a:spcPct val="0"/>
        </a:spcAft>
        <a:buClr>
          <a:schemeClr val="tx2"/>
        </a:buClr>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8"/>
            </p:custDataLst>
            <p:extLst>
              <p:ext uri="{D42A27DB-BD31-4B8C-83A1-F6EECF244321}">
                <p14:modId xmlns:p14="http://schemas.microsoft.com/office/powerpoint/2010/main" val="1708003754"/>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41" imgW="306" imgH="306" progId="TCLayout.ActiveDocument.1">
                  <p:embed/>
                </p:oleObj>
              </mc:Choice>
              <mc:Fallback>
                <p:oleObj name="think-cell Folie" r:id="rId41" imgW="306" imgH="306" progId="TCLayout.ActiveDocument.1">
                  <p:embed/>
                  <p:pic>
                    <p:nvPicPr>
                      <p:cNvPr id="5" name="Objekt 4" hidden="1"/>
                      <p:cNvPicPr/>
                      <p:nvPr/>
                    </p:nvPicPr>
                    <p:blipFill>
                      <a:blip r:embed="rId42"/>
                      <a:stretch>
                        <a:fillRect/>
                      </a:stretch>
                    </p:blipFill>
                    <p:spPr>
                      <a:xfrm>
                        <a:off x="1955" y="1589"/>
                        <a:ext cx="1954" cy="1587"/>
                      </a:xfrm>
                      <a:prstGeom prst="rect">
                        <a:avLst/>
                      </a:prstGeom>
                    </p:spPr>
                  </p:pic>
                </p:oleObj>
              </mc:Fallback>
            </mc:AlternateContent>
          </a:graphicData>
        </a:graphic>
      </p:graphicFrame>
      <p:sp>
        <p:nvSpPr>
          <p:cNvPr id="3074" name="Rectangle 2"/>
          <p:cNvSpPr>
            <a:spLocks noGrp="1" noChangeArrowheads="1"/>
          </p:cNvSpPr>
          <p:nvPr>
            <p:ph type="title"/>
          </p:nvPr>
        </p:nvSpPr>
        <p:spPr bwMode="gray">
          <a:xfrm>
            <a:off x="335076" y="333000"/>
            <a:ext cx="859707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title (up to 2 lines)</a:t>
            </a:r>
            <a:endParaRPr lang="en-GB" altLang="de-DE"/>
          </a:p>
        </p:txBody>
      </p:sp>
      <p:sp>
        <p:nvSpPr>
          <p:cNvPr id="2"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lang="de-DE" sz="900" smtClean="0"/>
            </a:lvl1pPr>
          </a:lstStyle>
          <a:p>
            <a:fld id="{52C6F6EA-6ADD-43B6-963C-85EF970B7263}" type="slidenum">
              <a:rPr lang="en-GB" smtClean="0"/>
              <a:pPr/>
              <a:t>‹#›</a:t>
            </a:fld>
            <a:endParaRPr lang="en-GB"/>
          </a:p>
        </p:txBody>
      </p:sp>
      <p:sp>
        <p:nvSpPr>
          <p:cNvPr id="3" name="Textplatzhalter 2"/>
          <p:cNvSpPr>
            <a:spLocks noGrp="1"/>
          </p:cNvSpPr>
          <p:nvPr>
            <p:ph type="body" idx="1"/>
            <p:custDataLst>
              <p:tags r:id="rId39"/>
            </p:custDataLst>
          </p:nvPr>
        </p:nvSpPr>
        <p:spPr bwMode="gray">
          <a:xfrm>
            <a:off x="334437" y="1556793"/>
            <a:ext cx="11521722" cy="4897437"/>
          </a:xfrm>
          <a:prstGeom prst="rect">
            <a:avLst/>
          </a:prstGeom>
        </p:spPr>
        <p:txBody>
          <a:bodyPr vert="horz" lIns="0" tIns="0" rIns="0" bIns="0" rtlCol="0">
            <a:noAutofit/>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grpSp>
        <p:nvGrpSpPr>
          <p:cNvPr id="10" name="Gruppieren 9"/>
          <p:cNvGrpSpPr/>
          <p:nvPr/>
        </p:nvGrpSpPr>
        <p:grpSpPr bwMode="gray">
          <a:xfrm>
            <a:off x="6007360" y="-171400"/>
            <a:ext cx="177279" cy="72008"/>
            <a:chOff x="4880198" y="-171400"/>
            <a:chExt cx="144016" cy="72008"/>
          </a:xfrm>
        </p:grpSpPr>
        <p:cxnSp>
          <p:nvCxnSpPr>
            <p:cNvPr id="6" name="Gerade Verbindung 5"/>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uppieren 28"/>
          <p:cNvGrpSpPr/>
          <p:nvPr/>
        </p:nvGrpSpPr>
        <p:grpSpPr bwMode="gray">
          <a:xfrm>
            <a:off x="8932461" y="-171400"/>
            <a:ext cx="177279" cy="72008"/>
            <a:chOff x="4880198" y="-171400"/>
            <a:chExt cx="144016" cy="72008"/>
          </a:xfrm>
        </p:grpSpPr>
        <p:cxnSp>
          <p:nvCxnSpPr>
            <p:cNvPr id="30" name="Gerade Verbindung 29"/>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 Verbindung 30"/>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3" name="Gerade Verbindung 32"/>
          <p:cNvCxnSpPr/>
          <p:nvPr userDrawn="1"/>
        </p:nvCxnSpPr>
        <p:spPr bwMode="gray">
          <a:xfrm>
            <a:off x="3259538" y="-171392"/>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 Verbindung 33"/>
          <p:cNvCxnSpPr/>
          <p:nvPr userDrawn="1"/>
        </p:nvCxnSpPr>
        <p:spPr bwMode="gray">
          <a:xfrm>
            <a:off x="3082259"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Gerade Verbindung 44"/>
          <p:cNvCxnSpPr/>
          <p:nvPr/>
        </p:nvCxnSpPr>
        <p:spPr bwMode="gray">
          <a:xfrm rot="5400000">
            <a:off x="-241725" y="151242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uppieren 6"/>
          <p:cNvGrpSpPr/>
          <p:nvPr/>
        </p:nvGrpSpPr>
        <p:grpSpPr bwMode="gray">
          <a:xfrm>
            <a:off x="-286030" y="6309404"/>
            <a:ext cx="88630" cy="144016"/>
            <a:chOff x="-232362" y="6453336"/>
            <a:chExt cx="72000" cy="144016"/>
          </a:xfrm>
        </p:grpSpPr>
        <p:cxnSp>
          <p:nvCxnSpPr>
            <p:cNvPr id="48" name="Gerade Verbindung 47"/>
            <p:cNvCxnSpPr/>
            <p:nvPr userDrawn="1"/>
          </p:nvCxnSpPr>
          <p:spPr bwMode="gray">
            <a:xfrm rot="5400000">
              <a:off x="-196362" y="656135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rade Verbindung 48"/>
            <p:cNvCxnSpPr/>
            <p:nvPr userDrawn="1"/>
          </p:nvCxnSpPr>
          <p:spPr bwMode="gray">
            <a:xfrm rot="5400000">
              <a:off x="-196362" y="6417336"/>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0" name="Gerade Verbindung 49"/>
          <p:cNvCxnSpPr/>
          <p:nvPr/>
        </p:nvCxnSpPr>
        <p:spPr bwMode="gray">
          <a:xfrm rot="5400000">
            <a:off x="-241725" y="172845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VCT_Marker_ID_4" hidden="1"/>
          <p:cNvSpPr/>
          <p:nvPr>
            <p:custDataLst>
              <p:tags r:id="rId40"/>
            </p:custDataLst>
          </p:nvPr>
        </p:nvSpPr>
        <p:spPr bwMode="gray">
          <a:xfrm>
            <a:off x="1563327" y="127000"/>
            <a:ext cx="156333" cy="127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la-Latn" sz="1600" b="0" i="0" u="none" strike="noStrike" cap="none" normalizeH="0" baseline="0">
              <a:ln>
                <a:noFill/>
              </a:ln>
              <a:solidFill>
                <a:schemeClr val="tx1"/>
              </a:solidFill>
              <a:effectLst/>
              <a:latin typeface="DB Office" pitchFamily="34" charset="0"/>
            </a:endParaRPr>
          </a:p>
        </p:txBody>
      </p:sp>
      <p:cxnSp>
        <p:nvCxnSpPr>
          <p:cNvPr id="57" name="Gerade Verbindung 56"/>
          <p:cNvCxnSpPr/>
          <p:nvPr userDrawn="1"/>
        </p:nvCxnSpPr>
        <p:spPr bwMode="gray">
          <a:xfrm>
            <a:off x="329072"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rade Verbindung 57"/>
          <p:cNvCxnSpPr/>
          <p:nvPr userDrawn="1"/>
        </p:nvCxnSpPr>
        <p:spPr bwMode="gray">
          <a:xfrm>
            <a:off x="11831198"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3"/>
          <p:cNvPicPr>
            <a:picLocks noChangeAspect="1" noChangeArrowheads="1"/>
          </p:cNvPicPr>
          <p:nvPr userDrawn="1"/>
        </p:nvPicPr>
        <p:blipFill>
          <a:blip r:embed="rId4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014157"/>
      </p:ext>
    </p:extLst>
  </p:cSld>
  <p:clrMap bg1="lt1" tx1="dk1" bg2="lt2" tx2="dk2" accent1="accent1" accent2="accent2" accent3="accent3" accent4="accent4" accent5="accent5" accent6="accent6" hlink="hlink" folHlink="folHlink"/>
  <p:sldLayoutIdLst>
    <p:sldLayoutId id="2147484713" r:id="rId1"/>
    <p:sldLayoutId id="2147484714" r:id="rId2"/>
    <p:sldLayoutId id="2147484715" r:id="rId3"/>
    <p:sldLayoutId id="2147484716" r:id="rId4"/>
    <p:sldLayoutId id="2147484717" r:id="rId5"/>
    <p:sldLayoutId id="2147484718" r:id="rId6"/>
    <p:sldLayoutId id="2147484719" r:id="rId7"/>
    <p:sldLayoutId id="2147484720" r:id="rId8"/>
    <p:sldLayoutId id="2147484721" r:id="rId9"/>
    <p:sldLayoutId id="2147484722" r:id="rId10"/>
    <p:sldLayoutId id="2147484723" r:id="rId11"/>
    <p:sldLayoutId id="2147484724" r:id="rId12"/>
    <p:sldLayoutId id="2147484725" r:id="rId13"/>
    <p:sldLayoutId id="2147484726" r:id="rId14"/>
    <p:sldLayoutId id="2147484727" r:id="rId15"/>
    <p:sldLayoutId id="2147484728" r:id="rId16"/>
    <p:sldLayoutId id="2147484729" r:id="rId17"/>
    <p:sldLayoutId id="2147484730" r:id="rId18"/>
    <p:sldLayoutId id="2147484731" r:id="rId19"/>
    <p:sldLayoutId id="2147484732" r:id="rId20"/>
    <p:sldLayoutId id="2147484733" r:id="rId21"/>
    <p:sldLayoutId id="2147484734" r:id="rId22"/>
    <p:sldLayoutId id="2147484735" r:id="rId23"/>
    <p:sldLayoutId id="2147484736" r:id="rId24"/>
    <p:sldLayoutId id="2147484737" r:id="rId25"/>
    <p:sldLayoutId id="2147484738" r:id="rId26"/>
    <p:sldLayoutId id="2147484739" r:id="rId27"/>
    <p:sldLayoutId id="2147484740" r:id="rId28"/>
    <p:sldLayoutId id="2147484741" r:id="rId29"/>
    <p:sldLayoutId id="2147484742" r:id="rId30"/>
    <p:sldLayoutId id="2147484743" r:id="rId31"/>
    <p:sldLayoutId id="2147484744" r:id="rId32"/>
    <p:sldLayoutId id="2147484745" r:id="rId33"/>
    <p:sldLayoutId id="2147484746" r:id="rId34"/>
    <p:sldLayoutId id="2147484747" r:id="rId35"/>
    <p:sldLayoutId id="2147484748" r:id="rId36"/>
  </p:sldLayoutIdLst>
  <p:hf hdr="0" dt="0"/>
  <p:txStyles>
    <p:titleStyle>
      <a:lvl1pPr algn="l" rtl="0" eaLnBrk="1" fontAlgn="base" hangingPunct="1">
        <a:lnSpc>
          <a:spcPct val="90000"/>
        </a:lnSpc>
        <a:spcBef>
          <a:spcPct val="0"/>
        </a:spcBef>
        <a:spcAft>
          <a:spcPct val="0"/>
        </a:spcAft>
        <a:defRPr sz="2400" b="0">
          <a:solidFill>
            <a:schemeClr val="tx1"/>
          </a:solidFill>
          <a:latin typeface="DB Office" panose="020B0604020202020204" pitchFamily="34" charset="0"/>
          <a:ea typeface="+mj-ea"/>
          <a:cs typeface="+mj-cs"/>
        </a:defRPr>
      </a:lvl1pPr>
      <a:lvl2pPr algn="l" rtl="0" eaLnBrk="1" fontAlgn="base" hangingPunct="1">
        <a:spcBef>
          <a:spcPct val="0"/>
        </a:spcBef>
        <a:spcAft>
          <a:spcPct val="0"/>
        </a:spcAft>
        <a:defRPr sz="2000" b="1">
          <a:solidFill>
            <a:schemeClr val="tx2"/>
          </a:solidFill>
          <a:latin typeface="DB Office" pitchFamily="34" charset="0"/>
        </a:defRPr>
      </a:lvl2pPr>
      <a:lvl3pPr algn="l" rtl="0" eaLnBrk="1" fontAlgn="base" hangingPunct="1">
        <a:spcBef>
          <a:spcPct val="0"/>
        </a:spcBef>
        <a:spcAft>
          <a:spcPct val="0"/>
        </a:spcAft>
        <a:defRPr sz="2000" b="1">
          <a:solidFill>
            <a:schemeClr val="tx2"/>
          </a:solidFill>
          <a:latin typeface="DB Office" pitchFamily="34" charset="0"/>
        </a:defRPr>
      </a:lvl3pPr>
      <a:lvl4pPr algn="l" rtl="0" eaLnBrk="1" fontAlgn="base" hangingPunct="1">
        <a:spcBef>
          <a:spcPct val="0"/>
        </a:spcBef>
        <a:spcAft>
          <a:spcPct val="0"/>
        </a:spcAft>
        <a:defRPr sz="2000" b="1">
          <a:solidFill>
            <a:schemeClr val="tx2"/>
          </a:solidFill>
          <a:latin typeface="DB Office" pitchFamily="34" charset="0"/>
        </a:defRPr>
      </a:lvl4pPr>
      <a:lvl5pPr algn="l" rtl="0" eaLnBrk="1" fontAlgn="base" hangingPunct="1">
        <a:spcBef>
          <a:spcPct val="0"/>
        </a:spcBef>
        <a:spcAft>
          <a:spcPct val="0"/>
        </a:spcAft>
        <a:defRPr sz="2000" b="1">
          <a:solidFill>
            <a:schemeClr val="tx2"/>
          </a:solidFill>
          <a:latin typeface="DB Office" pitchFamily="34" charset="0"/>
        </a:defRPr>
      </a:lvl5pPr>
      <a:lvl6pPr marL="457200" algn="l" rtl="0" eaLnBrk="1" fontAlgn="base" hangingPunct="1">
        <a:spcBef>
          <a:spcPct val="0"/>
        </a:spcBef>
        <a:spcAft>
          <a:spcPct val="0"/>
        </a:spcAft>
        <a:defRPr sz="2000" b="1">
          <a:solidFill>
            <a:schemeClr val="tx2"/>
          </a:solidFill>
          <a:latin typeface="DB Office" pitchFamily="34" charset="0"/>
        </a:defRPr>
      </a:lvl6pPr>
      <a:lvl7pPr marL="914400" algn="l" rtl="0" eaLnBrk="1" fontAlgn="base" hangingPunct="1">
        <a:spcBef>
          <a:spcPct val="0"/>
        </a:spcBef>
        <a:spcAft>
          <a:spcPct val="0"/>
        </a:spcAft>
        <a:defRPr sz="2000" b="1">
          <a:solidFill>
            <a:schemeClr val="tx2"/>
          </a:solidFill>
          <a:latin typeface="DB Office" pitchFamily="34" charset="0"/>
        </a:defRPr>
      </a:lvl7pPr>
      <a:lvl8pPr marL="1371600" algn="l" rtl="0" eaLnBrk="1" fontAlgn="base" hangingPunct="1">
        <a:spcBef>
          <a:spcPct val="0"/>
        </a:spcBef>
        <a:spcAft>
          <a:spcPct val="0"/>
        </a:spcAft>
        <a:defRPr sz="2000" b="1">
          <a:solidFill>
            <a:schemeClr val="tx2"/>
          </a:solidFill>
          <a:latin typeface="DB Office" pitchFamily="34" charset="0"/>
        </a:defRPr>
      </a:lvl8pPr>
      <a:lvl9pPr marL="1828800" algn="l" rtl="0" eaLnBrk="1" fontAlgn="base" hangingPunct="1">
        <a:spcBef>
          <a:spcPct val="0"/>
        </a:spcBef>
        <a:spcAft>
          <a:spcPct val="0"/>
        </a:spcAft>
        <a:defRPr sz="2000" b="1">
          <a:solidFill>
            <a:schemeClr val="tx2"/>
          </a:solidFill>
          <a:latin typeface="DB Office" pitchFamily="34" charset="0"/>
        </a:defRPr>
      </a:lvl9pPr>
    </p:titleStyle>
    <p:bodyStyle>
      <a:lvl1pPr algn="l" rtl="0" eaLnBrk="1" fontAlgn="base" hangingPunct="1">
        <a:spcBef>
          <a:spcPct val="0"/>
        </a:spcBef>
        <a:spcAft>
          <a:spcPct val="0"/>
        </a:spcAft>
        <a:defRPr sz="1600">
          <a:solidFill>
            <a:schemeClr val="tx1"/>
          </a:solidFill>
          <a:latin typeface="DB Office" panose="020B0604020202020204" pitchFamily="34" charset="0"/>
          <a:ea typeface="+mn-ea"/>
          <a:cs typeface="+mn-cs"/>
        </a:defRPr>
      </a:lvl1pPr>
      <a:lvl2pPr marL="180000" indent="-180000" algn="l" rtl="0" eaLnBrk="1" fontAlgn="base" hangingPunct="1">
        <a:spcBef>
          <a:spcPct val="0"/>
        </a:spcBef>
        <a:spcAft>
          <a:spcPct val="0"/>
        </a:spcAft>
        <a:buClr>
          <a:schemeClr val="tx2"/>
        </a:buClr>
        <a:buSzPct val="85000"/>
        <a:buFont typeface="Wingdings" panose="05000000000000000000" pitchFamily="2" charset="2"/>
        <a:buChar char=""/>
        <a:defRPr lang="pl-PL" sz="1600" dirty="0" smtClean="0">
          <a:solidFill>
            <a:schemeClr val="tx1"/>
          </a:solidFill>
          <a:latin typeface="DB Office" panose="020B0604020202020204" pitchFamily="34" charset="0"/>
        </a:defRPr>
      </a:lvl2pPr>
      <a:lvl3pPr marL="358775"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3pPr>
      <a:lvl4pPr marL="540000" indent="-180000" algn="l" rtl="0" eaLnBrk="1" fontAlgn="base" hangingPunct="1">
        <a:spcBef>
          <a:spcPct val="0"/>
        </a:spcBef>
        <a:spcAft>
          <a:spcPct val="0"/>
        </a:spcAft>
        <a:buClr>
          <a:schemeClr val="tx2"/>
        </a:buClr>
        <a:buFont typeface="Wingdings" pitchFamily="2" charset="2"/>
        <a:buChar char="§"/>
        <a:defRPr sz="1600" baseline="0">
          <a:solidFill>
            <a:schemeClr val="tx1"/>
          </a:solidFill>
          <a:latin typeface="DB Office" panose="020B0604020202020204" pitchFamily="34" charset="0"/>
        </a:defRPr>
      </a:lvl4pPr>
      <a:lvl5pPr marL="720000"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5pPr>
      <a:lvl6pPr marL="900000" indent="-182563" algn="l" rtl="0" eaLnBrk="1" fontAlgn="base" hangingPunct="1">
        <a:spcBef>
          <a:spcPct val="0"/>
        </a:spcBef>
        <a:spcAft>
          <a:spcPct val="0"/>
        </a:spcAft>
        <a:buClr>
          <a:schemeClr val="tx2"/>
        </a:buClr>
        <a:buChar char="–"/>
        <a:defRPr sz="1600">
          <a:solidFill>
            <a:schemeClr val="tx1"/>
          </a:solidFill>
          <a:latin typeface="+mn-lt"/>
        </a:defRPr>
      </a:lvl6pPr>
      <a:lvl7pPr marL="1080000" indent="-180000" algn="l" rtl="0" eaLnBrk="1" fontAlgn="base" hangingPunct="1">
        <a:spcBef>
          <a:spcPct val="0"/>
        </a:spcBef>
        <a:spcAft>
          <a:spcPct val="0"/>
        </a:spcAft>
        <a:buClr>
          <a:schemeClr val="tx2"/>
        </a:buClr>
        <a:buChar char="–"/>
        <a:defRPr sz="1600">
          <a:solidFill>
            <a:schemeClr val="tx1"/>
          </a:solidFill>
          <a:latin typeface="+mn-lt"/>
        </a:defRPr>
      </a:lvl7pPr>
      <a:lvl8pPr marL="1260000" indent="-180000" algn="l" rtl="0" eaLnBrk="1" fontAlgn="base" hangingPunct="1">
        <a:spcBef>
          <a:spcPct val="0"/>
        </a:spcBef>
        <a:spcAft>
          <a:spcPct val="0"/>
        </a:spcAft>
        <a:buClr>
          <a:schemeClr val="tx2"/>
        </a:buClr>
        <a:buChar char="–"/>
        <a:defRPr sz="1600">
          <a:solidFill>
            <a:schemeClr val="tx1"/>
          </a:solidFill>
          <a:latin typeface="+mn-lt"/>
        </a:defRPr>
      </a:lvl8pPr>
      <a:lvl9pPr marL="1440000" indent="-180000" algn="l" rtl="0" eaLnBrk="1" fontAlgn="base" hangingPunct="1">
        <a:spcBef>
          <a:spcPct val="0"/>
        </a:spcBef>
        <a:spcAft>
          <a:spcPct val="0"/>
        </a:spcAft>
        <a:buClr>
          <a:schemeClr val="tx2"/>
        </a:buClr>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8"/>
            </p:custDataLst>
            <p:extLst>
              <p:ext uri="{D42A27DB-BD31-4B8C-83A1-F6EECF244321}">
                <p14:modId xmlns:p14="http://schemas.microsoft.com/office/powerpoint/2010/main" val="3048400152"/>
              </p:ext>
            </p:extLst>
          </p:nvPr>
        </p:nvGraphicFramePr>
        <p:xfrm>
          <a:off x="1955" y="1589"/>
          <a:ext cx="1954" cy="1587"/>
        </p:xfrm>
        <a:graphic>
          <a:graphicData uri="http://schemas.openxmlformats.org/presentationml/2006/ole">
            <mc:AlternateContent xmlns:mc="http://schemas.openxmlformats.org/markup-compatibility/2006">
              <mc:Choice xmlns:v="urn:schemas-microsoft-com:vml" Requires="v">
                <p:oleObj name="think-cell Folie" r:id="rId41" imgW="306" imgH="306" progId="TCLayout.ActiveDocument.1">
                  <p:embed/>
                </p:oleObj>
              </mc:Choice>
              <mc:Fallback>
                <p:oleObj name="think-cell Folie" r:id="rId41" imgW="306" imgH="306" progId="TCLayout.ActiveDocument.1">
                  <p:embed/>
                  <p:pic>
                    <p:nvPicPr>
                      <p:cNvPr id="5" name="Objekt 4" hidden="1"/>
                      <p:cNvPicPr/>
                      <p:nvPr/>
                    </p:nvPicPr>
                    <p:blipFill>
                      <a:blip r:embed="rId42"/>
                      <a:stretch>
                        <a:fillRect/>
                      </a:stretch>
                    </p:blipFill>
                    <p:spPr>
                      <a:xfrm>
                        <a:off x="1955" y="1589"/>
                        <a:ext cx="1954" cy="1587"/>
                      </a:xfrm>
                      <a:prstGeom prst="rect">
                        <a:avLst/>
                      </a:prstGeom>
                    </p:spPr>
                  </p:pic>
                </p:oleObj>
              </mc:Fallback>
            </mc:AlternateContent>
          </a:graphicData>
        </a:graphic>
      </p:graphicFrame>
      <p:sp>
        <p:nvSpPr>
          <p:cNvPr id="3074" name="Rectangle 2"/>
          <p:cNvSpPr>
            <a:spLocks noGrp="1" noChangeArrowheads="1"/>
          </p:cNvSpPr>
          <p:nvPr>
            <p:ph type="title"/>
          </p:nvPr>
        </p:nvSpPr>
        <p:spPr bwMode="gray">
          <a:xfrm>
            <a:off x="335076" y="333000"/>
            <a:ext cx="859707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title (up to 2 lines)</a:t>
            </a:r>
            <a:endParaRPr lang="en-GB" altLang="de-DE"/>
          </a:p>
        </p:txBody>
      </p:sp>
      <p:sp>
        <p:nvSpPr>
          <p:cNvPr id="2" name="Foliennummernplatzhalter 1"/>
          <p:cNvSpPr>
            <a:spLocks noGrp="1"/>
          </p:cNvSpPr>
          <p:nvPr>
            <p:ph type="sldNum" sz="quarter" idx="4"/>
          </p:nvPr>
        </p:nvSpPr>
        <p:spPr bwMode="gray">
          <a:xfrm>
            <a:off x="331398" y="6692903"/>
            <a:ext cx="354632" cy="9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lang="de-DE" sz="900" smtClean="0"/>
            </a:lvl1pPr>
          </a:lstStyle>
          <a:p>
            <a:fld id="{52C6F6EA-6ADD-43B6-963C-85EF970B7263}" type="slidenum">
              <a:rPr lang="en-GB" smtClean="0"/>
              <a:pPr/>
              <a:t>‹#›</a:t>
            </a:fld>
            <a:endParaRPr lang="en-GB"/>
          </a:p>
        </p:txBody>
      </p:sp>
      <p:sp>
        <p:nvSpPr>
          <p:cNvPr id="3" name="Textplatzhalter 2"/>
          <p:cNvSpPr>
            <a:spLocks noGrp="1"/>
          </p:cNvSpPr>
          <p:nvPr>
            <p:ph type="body" idx="1"/>
            <p:custDataLst>
              <p:tags r:id="rId39"/>
            </p:custDataLst>
          </p:nvPr>
        </p:nvSpPr>
        <p:spPr bwMode="gray">
          <a:xfrm>
            <a:off x="334437" y="1556793"/>
            <a:ext cx="11521722" cy="4897437"/>
          </a:xfrm>
          <a:prstGeom prst="rect">
            <a:avLst/>
          </a:prstGeom>
        </p:spPr>
        <p:txBody>
          <a:bodyPr vert="horz" lIns="0" tIns="0" rIns="0" bIns="0" rtlCol="0">
            <a:noAutofit/>
          </a:bodyPr>
          <a:lstStyle/>
          <a:p>
            <a:pPr lvl="0"/>
            <a:r>
              <a:rPr lang="en-GB"/>
              <a:t>Click to edit text. Use the buttons “Increase List Level” and “Decrease List Level” for </a:t>
            </a:r>
            <a:r>
              <a:rPr lang="en-GB" err="1"/>
              <a:t>copytext</a:t>
            </a:r>
            <a:r>
              <a:rPr lang="en-GB"/>
              <a:t> or bullet levels.</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p>
        </p:txBody>
      </p:sp>
      <p:grpSp>
        <p:nvGrpSpPr>
          <p:cNvPr id="10" name="Gruppieren 9"/>
          <p:cNvGrpSpPr/>
          <p:nvPr/>
        </p:nvGrpSpPr>
        <p:grpSpPr bwMode="gray">
          <a:xfrm>
            <a:off x="6007360" y="-171400"/>
            <a:ext cx="177279" cy="72008"/>
            <a:chOff x="4880198" y="-171400"/>
            <a:chExt cx="144016" cy="72008"/>
          </a:xfrm>
        </p:grpSpPr>
        <p:cxnSp>
          <p:nvCxnSpPr>
            <p:cNvPr id="6" name="Gerade Verbindung 5"/>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uppieren 28"/>
          <p:cNvGrpSpPr/>
          <p:nvPr/>
        </p:nvGrpSpPr>
        <p:grpSpPr bwMode="gray">
          <a:xfrm>
            <a:off x="8932461" y="-171400"/>
            <a:ext cx="177279" cy="72008"/>
            <a:chOff x="4880198" y="-171400"/>
            <a:chExt cx="144016" cy="72008"/>
          </a:xfrm>
        </p:grpSpPr>
        <p:cxnSp>
          <p:nvCxnSpPr>
            <p:cNvPr id="30" name="Gerade Verbindung 29"/>
            <p:cNvCxnSpPr/>
            <p:nvPr userDrawn="1"/>
          </p:nvCxnSpPr>
          <p:spPr bwMode="gray">
            <a:xfrm>
              <a:off x="5024214" y="-17139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rade Verbindung 30"/>
            <p:cNvCxnSpPr/>
            <p:nvPr userDrawn="1"/>
          </p:nvCxnSpPr>
          <p:spPr bwMode="gray">
            <a:xfrm>
              <a:off x="4880198" y="-171400"/>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3" name="Gerade Verbindung 32"/>
          <p:cNvCxnSpPr/>
          <p:nvPr userDrawn="1"/>
        </p:nvCxnSpPr>
        <p:spPr bwMode="gray">
          <a:xfrm>
            <a:off x="3259538" y="-171392"/>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 Verbindung 33"/>
          <p:cNvCxnSpPr/>
          <p:nvPr userDrawn="1"/>
        </p:nvCxnSpPr>
        <p:spPr bwMode="gray">
          <a:xfrm>
            <a:off x="3082259"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Gerade Verbindung 44"/>
          <p:cNvCxnSpPr/>
          <p:nvPr/>
        </p:nvCxnSpPr>
        <p:spPr bwMode="gray">
          <a:xfrm rot="5400000">
            <a:off x="-241725" y="151242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uppieren 6"/>
          <p:cNvGrpSpPr/>
          <p:nvPr/>
        </p:nvGrpSpPr>
        <p:grpSpPr bwMode="gray">
          <a:xfrm>
            <a:off x="-286030" y="6309404"/>
            <a:ext cx="88630" cy="144016"/>
            <a:chOff x="-232362" y="6453336"/>
            <a:chExt cx="72000" cy="144016"/>
          </a:xfrm>
        </p:grpSpPr>
        <p:cxnSp>
          <p:nvCxnSpPr>
            <p:cNvPr id="48" name="Gerade Verbindung 47"/>
            <p:cNvCxnSpPr/>
            <p:nvPr userDrawn="1"/>
          </p:nvCxnSpPr>
          <p:spPr bwMode="gray">
            <a:xfrm rot="5400000">
              <a:off x="-196362" y="6561352"/>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rade Verbindung 48"/>
            <p:cNvCxnSpPr/>
            <p:nvPr userDrawn="1"/>
          </p:nvCxnSpPr>
          <p:spPr bwMode="gray">
            <a:xfrm rot="5400000">
              <a:off x="-196362" y="6417336"/>
              <a:ext cx="0" cy="72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50" name="Gerade Verbindung 49"/>
          <p:cNvCxnSpPr/>
          <p:nvPr/>
        </p:nvCxnSpPr>
        <p:spPr bwMode="gray">
          <a:xfrm rot="5400000">
            <a:off x="-241725" y="1728455"/>
            <a:ext cx="0" cy="88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VCT_Marker_ID_4" hidden="1"/>
          <p:cNvSpPr/>
          <p:nvPr>
            <p:custDataLst>
              <p:tags r:id="rId40"/>
            </p:custDataLst>
          </p:nvPr>
        </p:nvSpPr>
        <p:spPr bwMode="gray">
          <a:xfrm>
            <a:off x="1563327" y="127000"/>
            <a:ext cx="156333" cy="12700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72000" tIns="72000" rIns="72000" bIns="7200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la-Latn" sz="1600" b="0" i="0" u="none" strike="noStrike" cap="none" normalizeH="0" baseline="0">
              <a:ln>
                <a:noFill/>
              </a:ln>
              <a:solidFill>
                <a:schemeClr val="tx1"/>
              </a:solidFill>
              <a:effectLst/>
              <a:latin typeface="DB Office" pitchFamily="34" charset="0"/>
            </a:endParaRPr>
          </a:p>
        </p:txBody>
      </p:sp>
      <p:cxnSp>
        <p:nvCxnSpPr>
          <p:cNvPr id="57" name="Gerade Verbindung 56"/>
          <p:cNvCxnSpPr/>
          <p:nvPr userDrawn="1"/>
        </p:nvCxnSpPr>
        <p:spPr bwMode="gray">
          <a:xfrm>
            <a:off x="329072"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rade Verbindung 57"/>
          <p:cNvCxnSpPr/>
          <p:nvPr userDrawn="1"/>
        </p:nvCxnSpPr>
        <p:spPr bwMode="gray">
          <a:xfrm>
            <a:off x="11831198" y="-171400"/>
            <a:ext cx="0" cy="719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3"/>
          <p:cNvPicPr>
            <a:picLocks noChangeAspect="1" noChangeArrowheads="1"/>
          </p:cNvPicPr>
          <p:nvPr userDrawn="1"/>
        </p:nvPicPr>
        <p:blipFill>
          <a:blip r:embed="rId43" cstate="screen">
            <a:extLst>
              <a:ext uri="{28A0092B-C50C-407E-A947-70E740481C1C}">
                <a14:useLocalDpi xmlns:a14="http://schemas.microsoft.com/office/drawing/2010/main"/>
              </a:ext>
            </a:extLst>
          </a:blip>
          <a:srcRect/>
          <a:stretch>
            <a:fillRect/>
          </a:stretch>
        </p:blipFill>
        <p:spPr bwMode="gray">
          <a:xfrm>
            <a:off x="9087888" y="257052"/>
            <a:ext cx="2769674" cy="38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938510"/>
      </p:ext>
    </p:extLst>
  </p:cSld>
  <p:clrMap bg1="lt1" tx1="dk1" bg2="lt2" tx2="dk2" accent1="accent1" accent2="accent2" accent3="accent3" accent4="accent4" accent5="accent5" accent6="accent6" hlink="hlink" folHlink="folHlink"/>
  <p:sldLayoutIdLst>
    <p:sldLayoutId id="2147484891" r:id="rId1"/>
    <p:sldLayoutId id="2147484892" r:id="rId2"/>
    <p:sldLayoutId id="2147484893" r:id="rId3"/>
    <p:sldLayoutId id="2147484894" r:id="rId4"/>
    <p:sldLayoutId id="2147484895" r:id="rId5"/>
    <p:sldLayoutId id="2147484896" r:id="rId6"/>
    <p:sldLayoutId id="2147484897" r:id="rId7"/>
    <p:sldLayoutId id="2147484898" r:id="rId8"/>
    <p:sldLayoutId id="2147484899" r:id="rId9"/>
    <p:sldLayoutId id="2147484900" r:id="rId10"/>
    <p:sldLayoutId id="2147484901" r:id="rId11"/>
    <p:sldLayoutId id="2147484902" r:id="rId12"/>
    <p:sldLayoutId id="2147484903" r:id="rId13"/>
    <p:sldLayoutId id="2147484904" r:id="rId14"/>
    <p:sldLayoutId id="2147484905" r:id="rId15"/>
    <p:sldLayoutId id="2147484906" r:id="rId16"/>
    <p:sldLayoutId id="2147484907" r:id="rId17"/>
    <p:sldLayoutId id="2147484908" r:id="rId18"/>
    <p:sldLayoutId id="2147484909" r:id="rId19"/>
    <p:sldLayoutId id="2147484910" r:id="rId20"/>
    <p:sldLayoutId id="2147484911" r:id="rId21"/>
    <p:sldLayoutId id="2147484912" r:id="rId22"/>
    <p:sldLayoutId id="2147484913" r:id="rId23"/>
    <p:sldLayoutId id="2147484914" r:id="rId24"/>
    <p:sldLayoutId id="2147484915" r:id="rId25"/>
    <p:sldLayoutId id="2147484916" r:id="rId26"/>
    <p:sldLayoutId id="2147484917" r:id="rId27"/>
    <p:sldLayoutId id="2147484918" r:id="rId28"/>
    <p:sldLayoutId id="2147484919" r:id="rId29"/>
    <p:sldLayoutId id="2147484920" r:id="rId30"/>
    <p:sldLayoutId id="2147484921" r:id="rId31"/>
    <p:sldLayoutId id="2147484922" r:id="rId32"/>
    <p:sldLayoutId id="2147484923" r:id="rId33"/>
    <p:sldLayoutId id="2147484924" r:id="rId34"/>
    <p:sldLayoutId id="2147484925" r:id="rId35"/>
    <p:sldLayoutId id="2147484926" r:id="rId36"/>
  </p:sldLayoutIdLst>
  <p:hf hdr="0" dt="0"/>
  <p:txStyles>
    <p:titleStyle>
      <a:lvl1pPr algn="l" rtl="0" eaLnBrk="1" fontAlgn="base" hangingPunct="1">
        <a:lnSpc>
          <a:spcPct val="90000"/>
        </a:lnSpc>
        <a:spcBef>
          <a:spcPct val="0"/>
        </a:spcBef>
        <a:spcAft>
          <a:spcPct val="0"/>
        </a:spcAft>
        <a:defRPr sz="2400" b="0">
          <a:solidFill>
            <a:schemeClr val="tx1"/>
          </a:solidFill>
          <a:latin typeface="DB Office" panose="020B0604020202020204" pitchFamily="34" charset="0"/>
          <a:ea typeface="+mj-ea"/>
          <a:cs typeface="+mj-cs"/>
        </a:defRPr>
      </a:lvl1pPr>
      <a:lvl2pPr algn="l" rtl="0" eaLnBrk="1" fontAlgn="base" hangingPunct="1">
        <a:spcBef>
          <a:spcPct val="0"/>
        </a:spcBef>
        <a:spcAft>
          <a:spcPct val="0"/>
        </a:spcAft>
        <a:defRPr sz="2000" b="1">
          <a:solidFill>
            <a:schemeClr val="tx2"/>
          </a:solidFill>
          <a:latin typeface="DB Office" pitchFamily="34" charset="0"/>
        </a:defRPr>
      </a:lvl2pPr>
      <a:lvl3pPr algn="l" rtl="0" eaLnBrk="1" fontAlgn="base" hangingPunct="1">
        <a:spcBef>
          <a:spcPct val="0"/>
        </a:spcBef>
        <a:spcAft>
          <a:spcPct val="0"/>
        </a:spcAft>
        <a:defRPr sz="2000" b="1">
          <a:solidFill>
            <a:schemeClr val="tx2"/>
          </a:solidFill>
          <a:latin typeface="DB Office" pitchFamily="34" charset="0"/>
        </a:defRPr>
      </a:lvl3pPr>
      <a:lvl4pPr algn="l" rtl="0" eaLnBrk="1" fontAlgn="base" hangingPunct="1">
        <a:spcBef>
          <a:spcPct val="0"/>
        </a:spcBef>
        <a:spcAft>
          <a:spcPct val="0"/>
        </a:spcAft>
        <a:defRPr sz="2000" b="1">
          <a:solidFill>
            <a:schemeClr val="tx2"/>
          </a:solidFill>
          <a:latin typeface="DB Office" pitchFamily="34" charset="0"/>
        </a:defRPr>
      </a:lvl4pPr>
      <a:lvl5pPr algn="l" rtl="0" eaLnBrk="1" fontAlgn="base" hangingPunct="1">
        <a:spcBef>
          <a:spcPct val="0"/>
        </a:spcBef>
        <a:spcAft>
          <a:spcPct val="0"/>
        </a:spcAft>
        <a:defRPr sz="2000" b="1">
          <a:solidFill>
            <a:schemeClr val="tx2"/>
          </a:solidFill>
          <a:latin typeface="DB Office" pitchFamily="34" charset="0"/>
        </a:defRPr>
      </a:lvl5pPr>
      <a:lvl6pPr marL="457200" algn="l" rtl="0" eaLnBrk="1" fontAlgn="base" hangingPunct="1">
        <a:spcBef>
          <a:spcPct val="0"/>
        </a:spcBef>
        <a:spcAft>
          <a:spcPct val="0"/>
        </a:spcAft>
        <a:defRPr sz="2000" b="1">
          <a:solidFill>
            <a:schemeClr val="tx2"/>
          </a:solidFill>
          <a:latin typeface="DB Office" pitchFamily="34" charset="0"/>
        </a:defRPr>
      </a:lvl6pPr>
      <a:lvl7pPr marL="914400" algn="l" rtl="0" eaLnBrk="1" fontAlgn="base" hangingPunct="1">
        <a:spcBef>
          <a:spcPct val="0"/>
        </a:spcBef>
        <a:spcAft>
          <a:spcPct val="0"/>
        </a:spcAft>
        <a:defRPr sz="2000" b="1">
          <a:solidFill>
            <a:schemeClr val="tx2"/>
          </a:solidFill>
          <a:latin typeface="DB Office" pitchFamily="34" charset="0"/>
        </a:defRPr>
      </a:lvl7pPr>
      <a:lvl8pPr marL="1371600" algn="l" rtl="0" eaLnBrk="1" fontAlgn="base" hangingPunct="1">
        <a:spcBef>
          <a:spcPct val="0"/>
        </a:spcBef>
        <a:spcAft>
          <a:spcPct val="0"/>
        </a:spcAft>
        <a:defRPr sz="2000" b="1">
          <a:solidFill>
            <a:schemeClr val="tx2"/>
          </a:solidFill>
          <a:latin typeface="DB Office" pitchFamily="34" charset="0"/>
        </a:defRPr>
      </a:lvl8pPr>
      <a:lvl9pPr marL="1828800" algn="l" rtl="0" eaLnBrk="1" fontAlgn="base" hangingPunct="1">
        <a:spcBef>
          <a:spcPct val="0"/>
        </a:spcBef>
        <a:spcAft>
          <a:spcPct val="0"/>
        </a:spcAft>
        <a:defRPr sz="2000" b="1">
          <a:solidFill>
            <a:schemeClr val="tx2"/>
          </a:solidFill>
          <a:latin typeface="DB Office" pitchFamily="34" charset="0"/>
        </a:defRPr>
      </a:lvl9pPr>
    </p:titleStyle>
    <p:bodyStyle>
      <a:lvl1pPr algn="l" rtl="0" eaLnBrk="1" fontAlgn="base" hangingPunct="1">
        <a:spcBef>
          <a:spcPct val="0"/>
        </a:spcBef>
        <a:spcAft>
          <a:spcPct val="0"/>
        </a:spcAft>
        <a:defRPr sz="1600">
          <a:solidFill>
            <a:schemeClr val="tx1"/>
          </a:solidFill>
          <a:latin typeface="DB Office" panose="020B0604020202020204" pitchFamily="34" charset="0"/>
          <a:ea typeface="+mn-ea"/>
          <a:cs typeface="+mn-cs"/>
        </a:defRPr>
      </a:lvl1pPr>
      <a:lvl2pPr marL="180000" indent="-180000" algn="l" rtl="0" eaLnBrk="1" fontAlgn="base" hangingPunct="1">
        <a:spcBef>
          <a:spcPct val="0"/>
        </a:spcBef>
        <a:spcAft>
          <a:spcPct val="0"/>
        </a:spcAft>
        <a:buClr>
          <a:schemeClr val="tx2"/>
        </a:buClr>
        <a:buSzPct val="85000"/>
        <a:buFont typeface="Wingdings" panose="05000000000000000000" pitchFamily="2" charset="2"/>
        <a:buChar char=""/>
        <a:defRPr lang="pl-PL" sz="1600" dirty="0" smtClean="0">
          <a:solidFill>
            <a:schemeClr val="tx1"/>
          </a:solidFill>
          <a:latin typeface="DB Office" panose="020B0604020202020204" pitchFamily="34" charset="0"/>
        </a:defRPr>
      </a:lvl2pPr>
      <a:lvl3pPr marL="358775"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3pPr>
      <a:lvl4pPr marL="540000" indent="-180000" algn="l" rtl="0" eaLnBrk="1" fontAlgn="base" hangingPunct="1">
        <a:spcBef>
          <a:spcPct val="0"/>
        </a:spcBef>
        <a:spcAft>
          <a:spcPct val="0"/>
        </a:spcAft>
        <a:buClr>
          <a:schemeClr val="tx2"/>
        </a:buClr>
        <a:buFont typeface="Wingdings" pitchFamily="2" charset="2"/>
        <a:buChar char="§"/>
        <a:defRPr sz="1600" baseline="0">
          <a:solidFill>
            <a:schemeClr val="tx1"/>
          </a:solidFill>
          <a:latin typeface="DB Office" panose="020B0604020202020204" pitchFamily="34" charset="0"/>
        </a:defRPr>
      </a:lvl4pPr>
      <a:lvl5pPr marL="720000" indent="-180000" algn="l" rtl="0" eaLnBrk="1" fontAlgn="base" hangingPunct="1">
        <a:spcBef>
          <a:spcPct val="0"/>
        </a:spcBef>
        <a:spcAft>
          <a:spcPct val="0"/>
        </a:spcAft>
        <a:buClr>
          <a:schemeClr val="tx2"/>
        </a:buClr>
        <a:buChar char="–"/>
        <a:defRPr sz="1600" baseline="0">
          <a:solidFill>
            <a:schemeClr val="tx1"/>
          </a:solidFill>
          <a:latin typeface="DB Office" panose="020B0604020202020204" pitchFamily="34" charset="0"/>
        </a:defRPr>
      </a:lvl5pPr>
      <a:lvl6pPr marL="900000" indent="-182563" algn="l" rtl="0" eaLnBrk="1" fontAlgn="base" hangingPunct="1">
        <a:spcBef>
          <a:spcPct val="0"/>
        </a:spcBef>
        <a:spcAft>
          <a:spcPct val="0"/>
        </a:spcAft>
        <a:buClr>
          <a:schemeClr val="tx2"/>
        </a:buClr>
        <a:buChar char="–"/>
        <a:defRPr sz="1600">
          <a:solidFill>
            <a:schemeClr val="tx1"/>
          </a:solidFill>
          <a:latin typeface="+mn-lt"/>
        </a:defRPr>
      </a:lvl6pPr>
      <a:lvl7pPr marL="1080000" indent="-180000" algn="l" rtl="0" eaLnBrk="1" fontAlgn="base" hangingPunct="1">
        <a:spcBef>
          <a:spcPct val="0"/>
        </a:spcBef>
        <a:spcAft>
          <a:spcPct val="0"/>
        </a:spcAft>
        <a:buClr>
          <a:schemeClr val="tx2"/>
        </a:buClr>
        <a:buChar char="–"/>
        <a:defRPr sz="1600">
          <a:solidFill>
            <a:schemeClr val="tx1"/>
          </a:solidFill>
          <a:latin typeface="+mn-lt"/>
        </a:defRPr>
      </a:lvl7pPr>
      <a:lvl8pPr marL="1260000" indent="-180000" algn="l" rtl="0" eaLnBrk="1" fontAlgn="base" hangingPunct="1">
        <a:spcBef>
          <a:spcPct val="0"/>
        </a:spcBef>
        <a:spcAft>
          <a:spcPct val="0"/>
        </a:spcAft>
        <a:buClr>
          <a:schemeClr val="tx2"/>
        </a:buClr>
        <a:buChar char="–"/>
        <a:defRPr sz="1600">
          <a:solidFill>
            <a:schemeClr val="tx1"/>
          </a:solidFill>
          <a:latin typeface="+mn-lt"/>
        </a:defRPr>
      </a:lvl8pPr>
      <a:lvl9pPr marL="1440000" indent="-180000" algn="l" rtl="0" eaLnBrk="1" fontAlgn="base" hangingPunct="1">
        <a:spcBef>
          <a:spcPct val="0"/>
        </a:spcBef>
        <a:spcAft>
          <a:spcPct val="0"/>
        </a:spcAft>
        <a:buClr>
          <a:schemeClr val="tx2"/>
        </a:buClr>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9DC9637-B46D-4E45-9A92-24D0CD7A876F}"/>
              </a:ext>
            </a:extLst>
          </p:cNvPr>
          <p:cNvSpPr>
            <a:spLocks noGrp="1"/>
          </p:cNvSpPr>
          <p:nvPr>
            <p:ph type="ctrTitle"/>
          </p:nvPr>
        </p:nvSpPr>
        <p:spPr bwMode="gray">
          <a:xfrm>
            <a:off x="551692" y="2276872"/>
            <a:ext cx="11088000" cy="1511904"/>
          </a:xfrm>
        </p:spPr>
        <p:txBody>
          <a:bodyPr/>
          <a:lstStyle/>
          <a:p>
            <a:r>
              <a:rPr lang="en-SG" dirty="0"/>
              <a:t>Dashboard Automation</a:t>
            </a:r>
          </a:p>
        </p:txBody>
      </p:sp>
      <p:sp>
        <p:nvSpPr>
          <p:cNvPr id="17" name="Textplatzhalter 16">
            <a:extLst>
              <a:ext uri="{FF2B5EF4-FFF2-40B4-BE49-F238E27FC236}">
                <a16:creationId xmlns:a16="http://schemas.microsoft.com/office/drawing/2014/main" id="{A098172E-B1DD-4DEB-84EF-050190CD085D}"/>
              </a:ext>
            </a:extLst>
          </p:cNvPr>
          <p:cNvSpPr>
            <a:spLocks noGrp="1"/>
          </p:cNvSpPr>
          <p:nvPr>
            <p:ph type="body" sz="quarter" idx="10"/>
          </p:nvPr>
        </p:nvSpPr>
        <p:spPr bwMode="gray">
          <a:xfrm>
            <a:off x="551692" y="5950800"/>
            <a:ext cx="11088000" cy="360000"/>
          </a:xfrm>
        </p:spPr>
        <p:txBody>
          <a:bodyPr/>
          <a:lstStyle/>
          <a:p>
            <a:r>
              <a:rPr lang="en-US" dirty="0"/>
              <a:t>26 Jun 2024 | SG OE Sharing</a:t>
            </a:r>
          </a:p>
        </p:txBody>
      </p:sp>
      <p:sp>
        <p:nvSpPr>
          <p:cNvPr id="6" name="Untertitel 5">
            <a:extLst>
              <a:ext uri="{FF2B5EF4-FFF2-40B4-BE49-F238E27FC236}">
                <a16:creationId xmlns:a16="http://schemas.microsoft.com/office/drawing/2014/main" id="{F440D14E-3BD9-4AA8-B463-11F33AEEFE3D}"/>
              </a:ext>
            </a:extLst>
          </p:cNvPr>
          <p:cNvSpPr>
            <a:spLocks noGrp="1"/>
          </p:cNvSpPr>
          <p:nvPr>
            <p:ph type="subTitle" idx="1"/>
          </p:nvPr>
        </p:nvSpPr>
        <p:spPr bwMode="gray">
          <a:xfrm>
            <a:off x="551692" y="3789040"/>
            <a:ext cx="11088000" cy="648000"/>
          </a:xfrm>
        </p:spPr>
        <p:txBody>
          <a:bodyPr/>
          <a:lstStyle/>
          <a:p>
            <a:r>
              <a:rPr lang="en-SG" dirty="0"/>
              <a:t>LAM Research</a:t>
            </a:r>
            <a:endParaRPr lang="en-US" dirty="0"/>
          </a:p>
        </p:txBody>
      </p:sp>
    </p:spTree>
    <p:extLst>
      <p:ext uri="{BB962C8B-B14F-4D97-AF65-F5344CB8AC3E}">
        <p14:creationId xmlns:p14="http://schemas.microsoft.com/office/powerpoint/2010/main" val="156049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23C2D16-2F78-0BF3-2B12-536E6C5C3255}"/>
              </a:ext>
            </a:extLst>
          </p:cNvPr>
          <p:cNvSpPr>
            <a:spLocks/>
          </p:cNvSpPr>
          <p:nvPr/>
        </p:nvSpPr>
        <p:spPr>
          <a:xfrm>
            <a:off x="407368" y="3942938"/>
            <a:ext cx="11458488" cy="2078742"/>
          </a:xfrm>
          <a:prstGeom prst="roundRect">
            <a:avLst/>
          </a:prstGeom>
          <a:solidFill>
            <a:srgbClr val="FFF87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endParaRPr lang="en-SG" sz="1600" b="1" dirty="0">
              <a:solidFill>
                <a:schemeClr val="tx1"/>
              </a:solidFill>
            </a:endParaRPr>
          </a:p>
        </p:txBody>
      </p:sp>
      <p:sp>
        <p:nvSpPr>
          <p:cNvPr id="2" name="Foliennummernplatzhalter 1">
            <a:extLst>
              <a:ext uri="{FF2B5EF4-FFF2-40B4-BE49-F238E27FC236}">
                <a16:creationId xmlns:a16="http://schemas.microsoft.com/office/drawing/2014/main" id="{750BD9AE-4FF1-48F0-88B0-3B2F3D2645E9}"/>
              </a:ext>
            </a:extLst>
          </p:cNvPr>
          <p:cNvSpPr>
            <a:spLocks noGrp="1"/>
          </p:cNvSpPr>
          <p:nvPr>
            <p:ph type="sldNum" sz="quarter" idx="12"/>
          </p:nvPr>
        </p:nvSpPr>
        <p:spPr bwMode="gray"/>
        <p:txBody>
          <a:bodyPr/>
          <a:lstStyle/>
          <a:p>
            <a:fld id="{913D9F7D-0C28-4C21-AA99-7C67E34F632A}" type="slidenum">
              <a:rPr lang="en-US" smtClean="0"/>
              <a:t>2</a:t>
            </a:fld>
            <a:endParaRPr lang="en-US" dirty="0"/>
          </a:p>
        </p:txBody>
      </p:sp>
      <p:sp>
        <p:nvSpPr>
          <p:cNvPr id="3" name="Titel 2">
            <a:extLst>
              <a:ext uri="{FF2B5EF4-FFF2-40B4-BE49-F238E27FC236}">
                <a16:creationId xmlns:a16="http://schemas.microsoft.com/office/drawing/2014/main" id="{C284C4EC-4851-4310-9E01-E7E4E9501A95}"/>
              </a:ext>
            </a:extLst>
          </p:cNvPr>
          <p:cNvSpPr>
            <a:spLocks noGrp="1"/>
          </p:cNvSpPr>
          <p:nvPr>
            <p:ph type="title"/>
          </p:nvPr>
        </p:nvSpPr>
        <p:spPr bwMode="gray"/>
        <p:txBody>
          <a:bodyPr/>
          <a:lstStyle/>
          <a:p>
            <a:r>
              <a:rPr lang="en-US" dirty="0"/>
              <a:t>LAM Dashboard Automation</a:t>
            </a:r>
            <a:br>
              <a:rPr lang="en-US" dirty="0"/>
            </a:br>
            <a:r>
              <a:rPr lang="en-US" b="0" dirty="0"/>
              <a:t>Process Map - Before</a:t>
            </a:r>
          </a:p>
        </p:txBody>
      </p:sp>
      <p:cxnSp>
        <p:nvCxnSpPr>
          <p:cNvPr id="39" name="Straight Connector 38">
            <a:extLst>
              <a:ext uri="{FF2B5EF4-FFF2-40B4-BE49-F238E27FC236}">
                <a16:creationId xmlns:a16="http://schemas.microsoft.com/office/drawing/2014/main" id="{E32D7B9D-97C4-4C5F-8D5D-17CEC35248DE}"/>
              </a:ext>
            </a:extLst>
          </p:cNvPr>
          <p:cNvCxnSpPr>
            <a:cxnSpLocks/>
          </p:cNvCxnSpPr>
          <p:nvPr/>
        </p:nvCxnSpPr>
        <p:spPr bwMode="gray">
          <a:xfrm>
            <a:off x="2144780" y="4351496"/>
            <a:ext cx="0" cy="1291397"/>
          </a:xfrm>
          <a:prstGeom prst="line">
            <a:avLst/>
          </a:prstGeom>
          <a:solidFill>
            <a:schemeClr val="accent1"/>
          </a:solidFill>
          <a:ln w="63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E965E4A7-A352-C21D-7C84-714AAB4085D9}"/>
              </a:ext>
            </a:extLst>
          </p:cNvPr>
          <p:cNvCxnSpPr/>
          <p:nvPr/>
        </p:nvCxnSpPr>
        <p:spPr bwMode="gray">
          <a:xfrm>
            <a:off x="1544294" y="4458541"/>
            <a:ext cx="9360000" cy="0"/>
          </a:xfrm>
          <a:prstGeom prst="line">
            <a:avLst/>
          </a:prstGeom>
          <a:solidFill>
            <a:schemeClr val="accent1"/>
          </a:solidFill>
          <a:ln w="63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a:extLst>
              <a:ext uri="{FF2B5EF4-FFF2-40B4-BE49-F238E27FC236}">
                <a16:creationId xmlns:a16="http://schemas.microsoft.com/office/drawing/2014/main" id="{75D7FE6F-7291-829F-FA67-04023C348028}"/>
              </a:ext>
            </a:extLst>
          </p:cNvPr>
          <p:cNvCxnSpPr/>
          <p:nvPr/>
        </p:nvCxnSpPr>
        <p:spPr bwMode="gray">
          <a:xfrm>
            <a:off x="1544294" y="5498877"/>
            <a:ext cx="9360000" cy="0"/>
          </a:xfrm>
          <a:prstGeom prst="line">
            <a:avLst/>
          </a:prstGeom>
          <a:solidFill>
            <a:schemeClr val="accent1"/>
          </a:solidFill>
          <a:ln w="63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Box 53">
            <a:extLst>
              <a:ext uri="{FF2B5EF4-FFF2-40B4-BE49-F238E27FC236}">
                <a16:creationId xmlns:a16="http://schemas.microsoft.com/office/drawing/2014/main" id="{F5DAC984-25A4-6741-C615-7453871088E0}"/>
              </a:ext>
            </a:extLst>
          </p:cNvPr>
          <p:cNvSpPr txBox="1"/>
          <p:nvPr/>
        </p:nvSpPr>
        <p:spPr bwMode="gray">
          <a:xfrm>
            <a:off x="1302219" y="4886376"/>
            <a:ext cx="792088" cy="184666"/>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0"/>
              </a:spcBef>
              <a:spcAft>
                <a:spcPct val="0"/>
              </a:spcAft>
              <a:buClr>
                <a:srgbClr val="FF0000"/>
              </a:buClr>
              <a:buSzPct val="85000"/>
              <a:buFontTx/>
              <a:buNone/>
              <a:tabLst/>
              <a:defRPr/>
            </a:pPr>
            <a:r>
              <a:rPr kumimoji="0" lang="en-SG" sz="1200" b="1" i="0" u="none" strike="noStrike" kern="1200" cap="none" spc="0" normalizeH="0" baseline="0" noProof="0" dirty="0">
                <a:ln>
                  <a:noFill/>
                </a:ln>
                <a:solidFill>
                  <a:srgbClr val="000000"/>
                </a:solidFill>
                <a:effectLst/>
                <a:uLnTx/>
                <a:uFillTx/>
                <a:latin typeface="DB Office" pitchFamily="34" charset="0"/>
                <a:ea typeface="+mn-ea"/>
                <a:cs typeface="+mn-cs"/>
              </a:rPr>
              <a:t>LAM Team</a:t>
            </a:r>
          </a:p>
        </p:txBody>
      </p:sp>
      <p:sp>
        <p:nvSpPr>
          <p:cNvPr id="55" name="Oval 54">
            <a:extLst>
              <a:ext uri="{FF2B5EF4-FFF2-40B4-BE49-F238E27FC236}">
                <a16:creationId xmlns:a16="http://schemas.microsoft.com/office/drawing/2014/main" id="{27C91C32-0568-9B14-4547-772E1D6FC487}"/>
              </a:ext>
            </a:extLst>
          </p:cNvPr>
          <p:cNvSpPr/>
          <p:nvPr/>
        </p:nvSpPr>
        <p:spPr>
          <a:xfrm>
            <a:off x="2305941" y="4614396"/>
            <a:ext cx="832219" cy="721078"/>
          </a:xfrm>
          <a:prstGeom prst="ellips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1100" b="1" dirty="0">
                <a:solidFill>
                  <a:schemeClr val="bg1"/>
                </a:solidFill>
              </a:rPr>
              <a:t>Start</a:t>
            </a:r>
          </a:p>
        </p:txBody>
      </p:sp>
      <p:sp>
        <p:nvSpPr>
          <p:cNvPr id="56" name="Rectangle 55">
            <a:extLst>
              <a:ext uri="{FF2B5EF4-FFF2-40B4-BE49-F238E27FC236}">
                <a16:creationId xmlns:a16="http://schemas.microsoft.com/office/drawing/2014/main" id="{1BDC8774-5B80-A3DA-88E4-DF4F1C01553B}"/>
              </a:ext>
            </a:extLst>
          </p:cNvPr>
          <p:cNvSpPr/>
          <p:nvPr/>
        </p:nvSpPr>
        <p:spPr>
          <a:xfrm>
            <a:off x="5963246" y="4674853"/>
            <a:ext cx="832220" cy="600164"/>
          </a:xfrm>
          <a:prstGeom prst="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900" dirty="0">
                <a:solidFill>
                  <a:schemeClr val="tx1"/>
                </a:solidFill>
              </a:rPr>
              <a:t>Pull Reports from SAP</a:t>
            </a:r>
            <a:endParaRPr lang="en-SG" sz="500" dirty="0">
              <a:solidFill>
                <a:schemeClr val="tx1"/>
              </a:solidFill>
            </a:endParaRPr>
          </a:p>
        </p:txBody>
      </p:sp>
      <p:cxnSp>
        <p:nvCxnSpPr>
          <p:cNvPr id="63" name="Straight Arrow Connector 62">
            <a:extLst>
              <a:ext uri="{FF2B5EF4-FFF2-40B4-BE49-F238E27FC236}">
                <a16:creationId xmlns:a16="http://schemas.microsoft.com/office/drawing/2014/main" id="{AC27929A-23BD-9D40-246A-DCAE6530013D}"/>
              </a:ext>
            </a:extLst>
          </p:cNvPr>
          <p:cNvCxnSpPr>
            <a:cxnSpLocks/>
            <a:stCxn id="55" idx="6"/>
            <a:endCxn id="28" idx="2"/>
          </p:cNvCxnSpPr>
          <p:nvPr/>
        </p:nvCxnSpPr>
        <p:spPr>
          <a:xfrm>
            <a:off x="3138160" y="4974935"/>
            <a:ext cx="1129186" cy="0"/>
          </a:xfrm>
          <a:prstGeom prst="straightConnector1">
            <a:avLst/>
          </a:prstGeom>
          <a:ln cap="rnd">
            <a:solidFill>
              <a:schemeClr val="tx1"/>
            </a:solidFill>
            <a:prstDash val="dash"/>
            <a:round/>
            <a:headEnd w="med" len="sm"/>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A86872A-9EB3-4636-FAA8-19730276E2ED}"/>
              </a:ext>
            </a:extLst>
          </p:cNvPr>
          <p:cNvSpPr/>
          <p:nvPr/>
        </p:nvSpPr>
        <p:spPr>
          <a:xfrm>
            <a:off x="7924652" y="4674853"/>
            <a:ext cx="832220" cy="600164"/>
          </a:xfrm>
          <a:prstGeom prst="rect">
            <a:avLst/>
          </a:prstGeom>
          <a:solidFill>
            <a:schemeClr val="accent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900" dirty="0">
                <a:solidFill>
                  <a:schemeClr val="tx1"/>
                </a:solidFill>
              </a:rPr>
              <a:t>Manual Data Cleaning &amp; Analytics</a:t>
            </a:r>
            <a:endParaRPr lang="en-SG" sz="500" dirty="0">
              <a:solidFill>
                <a:schemeClr val="tx1"/>
              </a:solidFill>
            </a:endParaRPr>
          </a:p>
        </p:txBody>
      </p:sp>
      <p:cxnSp>
        <p:nvCxnSpPr>
          <p:cNvPr id="76" name="Straight Arrow Connector 75">
            <a:extLst>
              <a:ext uri="{FF2B5EF4-FFF2-40B4-BE49-F238E27FC236}">
                <a16:creationId xmlns:a16="http://schemas.microsoft.com/office/drawing/2014/main" id="{9C60DC6F-E129-4D09-1AF6-9C9ACDC90E64}"/>
              </a:ext>
            </a:extLst>
          </p:cNvPr>
          <p:cNvCxnSpPr>
            <a:cxnSpLocks/>
            <a:stCxn id="56" idx="3"/>
            <a:endCxn id="69" idx="1"/>
          </p:cNvCxnSpPr>
          <p:nvPr/>
        </p:nvCxnSpPr>
        <p:spPr>
          <a:xfrm>
            <a:off x="6795466" y="4974935"/>
            <a:ext cx="1129186" cy="0"/>
          </a:xfrm>
          <a:prstGeom prst="straightConnector1">
            <a:avLst/>
          </a:prstGeom>
          <a:ln cap="rnd">
            <a:solidFill>
              <a:schemeClr val="tx1"/>
            </a:solidFill>
            <a:prstDash val="dash"/>
            <a:round/>
            <a:headEnd w="med" len="sm"/>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87270F99-B74A-F2D5-ACCF-29BE546F9BAB}"/>
              </a:ext>
            </a:extLst>
          </p:cNvPr>
          <p:cNvSpPr>
            <a:spLocks noGrp="1"/>
          </p:cNvSpPr>
          <p:nvPr>
            <p:ph type="ftr" sz="quarter" idx="14"/>
          </p:nvPr>
        </p:nvSpPr>
        <p:spPr/>
        <p:txBody>
          <a:bodyPr/>
          <a:lstStyle/>
          <a:p>
            <a:r>
              <a:rPr lang="de-DE"/>
              <a:t>DB SCHENKER | Alan Wang | Jun 2024</a:t>
            </a:r>
            <a:endParaRPr lang="en-US"/>
          </a:p>
        </p:txBody>
      </p:sp>
      <p:sp>
        <p:nvSpPr>
          <p:cNvPr id="9" name="Oval 8">
            <a:extLst>
              <a:ext uri="{FF2B5EF4-FFF2-40B4-BE49-F238E27FC236}">
                <a16:creationId xmlns:a16="http://schemas.microsoft.com/office/drawing/2014/main" id="{106A1251-6F0E-6D04-073A-7D9BD8BD86AC}"/>
              </a:ext>
            </a:extLst>
          </p:cNvPr>
          <p:cNvSpPr/>
          <p:nvPr/>
        </p:nvSpPr>
        <p:spPr>
          <a:xfrm>
            <a:off x="9886059" y="4614396"/>
            <a:ext cx="832219" cy="721078"/>
          </a:xfrm>
          <a:prstGeom prst="ellips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1100" b="1" dirty="0">
                <a:solidFill>
                  <a:schemeClr val="bg1"/>
                </a:solidFill>
              </a:rPr>
              <a:t>End</a:t>
            </a:r>
          </a:p>
        </p:txBody>
      </p:sp>
      <p:cxnSp>
        <p:nvCxnSpPr>
          <p:cNvPr id="10" name="Straight Arrow Connector 9">
            <a:extLst>
              <a:ext uri="{FF2B5EF4-FFF2-40B4-BE49-F238E27FC236}">
                <a16:creationId xmlns:a16="http://schemas.microsoft.com/office/drawing/2014/main" id="{0A93D597-EE42-DB69-2A03-9C084A182E14}"/>
              </a:ext>
            </a:extLst>
          </p:cNvPr>
          <p:cNvCxnSpPr>
            <a:cxnSpLocks/>
            <a:stCxn id="69" idx="3"/>
            <a:endCxn id="9" idx="2"/>
          </p:cNvCxnSpPr>
          <p:nvPr/>
        </p:nvCxnSpPr>
        <p:spPr>
          <a:xfrm>
            <a:off x="8756872" y="4974935"/>
            <a:ext cx="1129187" cy="0"/>
          </a:xfrm>
          <a:prstGeom prst="straightConnector1">
            <a:avLst/>
          </a:prstGeom>
          <a:ln cap="rnd">
            <a:solidFill>
              <a:schemeClr val="tx1"/>
            </a:solidFill>
            <a:prstDash val="dash"/>
            <a:round/>
            <a:headEnd w="med" len="sm"/>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black background with a black square&#10;&#10;Description automatically generated with medium confidence">
            <a:extLst>
              <a:ext uri="{FF2B5EF4-FFF2-40B4-BE49-F238E27FC236}">
                <a16:creationId xmlns:a16="http://schemas.microsoft.com/office/drawing/2014/main" id="{2A4E0610-555A-2B97-5EC4-E60588150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133" y="2067176"/>
            <a:ext cx="722054" cy="722054"/>
          </a:xfrm>
          <a:prstGeom prst="rect">
            <a:avLst/>
          </a:prstGeom>
        </p:spPr>
      </p:pic>
      <p:sp>
        <p:nvSpPr>
          <p:cNvPr id="20" name="Content Placeholder 5">
            <a:extLst>
              <a:ext uri="{FF2B5EF4-FFF2-40B4-BE49-F238E27FC236}">
                <a16:creationId xmlns:a16="http://schemas.microsoft.com/office/drawing/2014/main" id="{C3AB231C-F13B-FE5E-B867-D418CDC544CD}"/>
              </a:ext>
            </a:extLst>
          </p:cNvPr>
          <p:cNvSpPr txBox="1">
            <a:spLocks/>
          </p:cNvSpPr>
          <p:nvPr/>
        </p:nvSpPr>
        <p:spPr bwMode="gray">
          <a:xfrm>
            <a:off x="2894603" y="2176844"/>
            <a:ext cx="7484809" cy="1037978"/>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Clr>
                <a:schemeClr val="accent2"/>
              </a:buClr>
              <a:buFont typeface="DB Sans" panose="020B050205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5pPr>
            <a:lvl6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6pPr>
            <a:lvl7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7pPr>
            <a:lvl8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8pPr>
            <a:lvl9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9pPr>
          </a:lstStyle>
          <a:p>
            <a:pPr>
              <a:buClr>
                <a:srgbClr val="5DB1B9"/>
              </a:buClr>
              <a:defRPr sz="1200">
                <a:latin typeface="DB Sans (Body)"/>
              </a:defRPr>
            </a:pPr>
            <a:r>
              <a:rPr lang="en-US" sz="1400" dirty="0">
                <a:solidFill>
                  <a:prstClr val="black"/>
                </a:solidFill>
                <a:latin typeface="DB Sans (Body)"/>
              </a:rPr>
              <a:t>LAM Research admins were pulling out data manually from SAP for reporting purposes. This process was </a:t>
            </a:r>
            <a:r>
              <a:rPr lang="en-US" sz="1400" dirty="0">
                <a:solidFill>
                  <a:srgbClr val="FF0000"/>
                </a:solidFill>
                <a:latin typeface="DB Sans (Body)"/>
              </a:rPr>
              <a:t>time consuming </a:t>
            </a:r>
            <a:r>
              <a:rPr lang="en-US" sz="1400" dirty="0">
                <a:solidFill>
                  <a:prstClr val="black"/>
                </a:solidFill>
                <a:latin typeface="DB Sans (Body)"/>
              </a:rPr>
              <a:t>and </a:t>
            </a:r>
            <a:r>
              <a:rPr lang="en-US" sz="1400" dirty="0">
                <a:solidFill>
                  <a:srgbClr val="FF0000"/>
                </a:solidFill>
                <a:latin typeface="DB Sans (Body)"/>
              </a:rPr>
              <a:t>limited operational managers' visibility </a:t>
            </a:r>
            <a:r>
              <a:rPr lang="en-US" sz="1400" dirty="0">
                <a:solidFill>
                  <a:prstClr val="black"/>
                </a:solidFill>
                <a:latin typeface="DB Sans (Body)"/>
              </a:rPr>
              <a:t>into </a:t>
            </a:r>
            <a:r>
              <a:rPr lang="en-US" sz="1400" u="sng" dirty="0">
                <a:solidFill>
                  <a:prstClr val="black"/>
                </a:solidFill>
                <a:latin typeface="DB Sans (Body)"/>
              </a:rPr>
              <a:t>real-time warehouse space utilization</a:t>
            </a:r>
            <a:r>
              <a:rPr lang="en-US" sz="1400" dirty="0">
                <a:solidFill>
                  <a:prstClr val="black"/>
                </a:solidFill>
                <a:latin typeface="DB Sans (Body)"/>
              </a:rPr>
              <a:t> and the </a:t>
            </a:r>
            <a:r>
              <a:rPr lang="en-US" sz="1400" u="sng" dirty="0">
                <a:solidFill>
                  <a:prstClr val="black"/>
                </a:solidFill>
                <a:latin typeface="DB Sans (Body)"/>
              </a:rPr>
              <a:t>inbound &amp; outbound status</a:t>
            </a:r>
            <a:r>
              <a:rPr lang="en-US" sz="1400" dirty="0">
                <a:solidFill>
                  <a:prstClr val="black"/>
                </a:solidFill>
                <a:latin typeface="DB Sans (Body)"/>
              </a:rPr>
              <a:t>. Consequently, posed a risk of failing KPIs and led to inefficiencies.</a:t>
            </a:r>
            <a:endParaRPr lang="en-US" sz="1100" dirty="0">
              <a:solidFill>
                <a:prstClr val="black"/>
              </a:solidFill>
              <a:latin typeface="DB Sans (Body)"/>
            </a:endParaRPr>
          </a:p>
          <a:p>
            <a:pPr>
              <a:buClr>
                <a:srgbClr val="5DB1B9"/>
              </a:buClr>
              <a:defRPr sz="1200">
                <a:latin typeface="DB Sans (Body)"/>
              </a:defRPr>
            </a:pPr>
            <a:endParaRPr lang="en-US" sz="1100" dirty="0">
              <a:solidFill>
                <a:prstClr val="black"/>
              </a:solidFill>
              <a:latin typeface="DB Sans (Body)"/>
            </a:endParaRPr>
          </a:p>
        </p:txBody>
      </p:sp>
      <p:sp>
        <p:nvSpPr>
          <p:cNvPr id="21" name="Content Placeholder 5">
            <a:extLst>
              <a:ext uri="{FF2B5EF4-FFF2-40B4-BE49-F238E27FC236}">
                <a16:creationId xmlns:a16="http://schemas.microsoft.com/office/drawing/2014/main" id="{60A9A714-4A2A-CC74-2EF2-836FAAD81608}"/>
              </a:ext>
            </a:extLst>
          </p:cNvPr>
          <p:cNvSpPr txBox="1">
            <a:spLocks/>
          </p:cNvSpPr>
          <p:nvPr/>
        </p:nvSpPr>
        <p:spPr bwMode="gray">
          <a:xfrm>
            <a:off x="2894604" y="1760946"/>
            <a:ext cx="4549712" cy="310542"/>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Clr>
                <a:schemeClr val="accent2"/>
              </a:buClr>
              <a:buFont typeface="DB Sans" panose="020B050205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5pPr>
            <a:lvl6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6pPr>
            <a:lvl7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7pPr>
            <a:lvl8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8pPr>
            <a:lvl9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9pPr>
          </a:lstStyle>
          <a:p>
            <a:r>
              <a:rPr lang="en-US" b="1" dirty="0"/>
              <a:t>Problem: </a:t>
            </a:r>
            <a:br>
              <a:rPr lang="en-US" dirty="0">
                <a:solidFill>
                  <a:prstClr val="black"/>
                </a:solidFill>
                <a:latin typeface="DB Sans (Body)"/>
              </a:rPr>
            </a:br>
            <a:endParaRPr lang="en-US" dirty="0">
              <a:solidFill>
                <a:prstClr val="black"/>
              </a:solidFill>
              <a:latin typeface="DB Sans (Body)"/>
            </a:endParaRPr>
          </a:p>
          <a:p>
            <a:pPr>
              <a:buClr>
                <a:srgbClr val="5DB1B9"/>
              </a:buClr>
              <a:defRPr sz="1200">
                <a:latin typeface="DB Sans (Body)"/>
              </a:defRPr>
            </a:pPr>
            <a:endParaRPr lang="en-US" sz="1100" dirty="0">
              <a:solidFill>
                <a:prstClr val="black"/>
              </a:solidFill>
              <a:latin typeface="DB Sans (Body)"/>
            </a:endParaRPr>
          </a:p>
        </p:txBody>
      </p:sp>
      <p:cxnSp>
        <p:nvCxnSpPr>
          <p:cNvPr id="24" name="Straight Connector 23">
            <a:extLst>
              <a:ext uri="{FF2B5EF4-FFF2-40B4-BE49-F238E27FC236}">
                <a16:creationId xmlns:a16="http://schemas.microsoft.com/office/drawing/2014/main" id="{0CC83579-9ABC-6F61-53F5-83B1426EA488}"/>
              </a:ext>
            </a:extLst>
          </p:cNvPr>
          <p:cNvCxnSpPr>
            <a:cxnSpLocks/>
          </p:cNvCxnSpPr>
          <p:nvPr/>
        </p:nvCxnSpPr>
        <p:spPr>
          <a:xfrm>
            <a:off x="2894604" y="2067176"/>
            <a:ext cx="7183251" cy="4312"/>
          </a:xfrm>
          <a:prstGeom prst="line">
            <a:avLst/>
          </a:prstGeom>
          <a:ln w="19050" cap="rnd">
            <a:solidFill>
              <a:schemeClr val="bg2">
                <a:lumMod val="75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Flowchart: Magnetic Disk 27">
            <a:extLst>
              <a:ext uri="{FF2B5EF4-FFF2-40B4-BE49-F238E27FC236}">
                <a16:creationId xmlns:a16="http://schemas.microsoft.com/office/drawing/2014/main" id="{7CD942DC-B911-61C3-E8BB-83AD673FE3C5}"/>
              </a:ext>
            </a:extLst>
          </p:cNvPr>
          <p:cNvSpPr/>
          <p:nvPr/>
        </p:nvSpPr>
        <p:spPr>
          <a:xfrm>
            <a:off x="4267346" y="4614397"/>
            <a:ext cx="566714" cy="721076"/>
          </a:xfrm>
          <a:prstGeom prst="flowChartMagneticDisk">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1200" dirty="0">
                <a:solidFill>
                  <a:schemeClr val="tx1"/>
                </a:solidFill>
              </a:rPr>
              <a:t>SAP</a:t>
            </a:r>
            <a:endParaRPr lang="en-SG" sz="1600" dirty="0">
              <a:solidFill>
                <a:schemeClr val="tx1"/>
              </a:solidFill>
            </a:endParaRPr>
          </a:p>
        </p:txBody>
      </p:sp>
      <p:cxnSp>
        <p:nvCxnSpPr>
          <p:cNvPr id="43" name="Straight Arrow Connector 42">
            <a:extLst>
              <a:ext uri="{FF2B5EF4-FFF2-40B4-BE49-F238E27FC236}">
                <a16:creationId xmlns:a16="http://schemas.microsoft.com/office/drawing/2014/main" id="{07ED0B76-DEF8-3BE9-65CD-46C970E17F45}"/>
              </a:ext>
            </a:extLst>
          </p:cNvPr>
          <p:cNvCxnSpPr>
            <a:cxnSpLocks/>
            <a:stCxn id="28" idx="4"/>
            <a:endCxn id="56" idx="1"/>
          </p:cNvCxnSpPr>
          <p:nvPr/>
        </p:nvCxnSpPr>
        <p:spPr>
          <a:xfrm>
            <a:off x="4834060" y="4974935"/>
            <a:ext cx="1129186" cy="0"/>
          </a:xfrm>
          <a:prstGeom prst="straightConnector1">
            <a:avLst/>
          </a:prstGeom>
          <a:ln cap="rnd">
            <a:solidFill>
              <a:schemeClr val="tx1"/>
            </a:solidFill>
            <a:prstDash val="dash"/>
            <a:round/>
            <a:headEnd w="med" len="sm"/>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46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50BD9AE-4FF1-48F0-88B0-3B2F3D2645E9}"/>
              </a:ext>
            </a:extLst>
          </p:cNvPr>
          <p:cNvSpPr>
            <a:spLocks noGrp="1"/>
          </p:cNvSpPr>
          <p:nvPr>
            <p:ph type="sldNum" sz="quarter" idx="12"/>
          </p:nvPr>
        </p:nvSpPr>
        <p:spPr bwMode="gray"/>
        <p:txBody>
          <a:bodyPr/>
          <a:lstStyle/>
          <a:p>
            <a:fld id="{913D9F7D-0C28-4C21-AA99-7C67E34F632A}" type="slidenum">
              <a:rPr lang="en-US" smtClean="0"/>
              <a:t>3</a:t>
            </a:fld>
            <a:endParaRPr lang="en-US" dirty="0"/>
          </a:p>
        </p:txBody>
      </p:sp>
      <p:sp>
        <p:nvSpPr>
          <p:cNvPr id="3" name="Titel 2">
            <a:extLst>
              <a:ext uri="{FF2B5EF4-FFF2-40B4-BE49-F238E27FC236}">
                <a16:creationId xmlns:a16="http://schemas.microsoft.com/office/drawing/2014/main" id="{C284C4EC-4851-4310-9E01-E7E4E9501A95}"/>
              </a:ext>
            </a:extLst>
          </p:cNvPr>
          <p:cNvSpPr>
            <a:spLocks noGrp="1"/>
          </p:cNvSpPr>
          <p:nvPr>
            <p:ph type="title"/>
          </p:nvPr>
        </p:nvSpPr>
        <p:spPr bwMode="gray"/>
        <p:txBody>
          <a:bodyPr/>
          <a:lstStyle/>
          <a:p>
            <a:r>
              <a:rPr lang="en-US" dirty="0"/>
              <a:t>LAM Dashboard Automation</a:t>
            </a:r>
            <a:br>
              <a:rPr lang="en-US" dirty="0"/>
            </a:br>
            <a:r>
              <a:rPr lang="en-US" b="0" dirty="0"/>
              <a:t>Process Map - After</a:t>
            </a:r>
          </a:p>
        </p:txBody>
      </p:sp>
      <p:sp>
        <p:nvSpPr>
          <p:cNvPr id="7" name="Footer Placeholder 6">
            <a:extLst>
              <a:ext uri="{FF2B5EF4-FFF2-40B4-BE49-F238E27FC236}">
                <a16:creationId xmlns:a16="http://schemas.microsoft.com/office/drawing/2014/main" id="{87270F99-B74A-F2D5-ACCF-29BE546F9BAB}"/>
              </a:ext>
            </a:extLst>
          </p:cNvPr>
          <p:cNvSpPr>
            <a:spLocks noGrp="1"/>
          </p:cNvSpPr>
          <p:nvPr>
            <p:ph type="ftr" sz="quarter" idx="14"/>
          </p:nvPr>
        </p:nvSpPr>
        <p:spPr/>
        <p:txBody>
          <a:bodyPr/>
          <a:lstStyle/>
          <a:p>
            <a:r>
              <a:rPr lang="de-DE"/>
              <a:t>DB SCHENKER | Alan Wang | Jun 2024</a:t>
            </a:r>
            <a:endParaRPr lang="en-US"/>
          </a:p>
        </p:txBody>
      </p:sp>
      <p:grpSp>
        <p:nvGrpSpPr>
          <p:cNvPr id="70" name="Group 69">
            <a:extLst>
              <a:ext uri="{FF2B5EF4-FFF2-40B4-BE49-F238E27FC236}">
                <a16:creationId xmlns:a16="http://schemas.microsoft.com/office/drawing/2014/main" id="{5C8D2885-751B-2B50-25B8-6BA3EFF3FD66}"/>
              </a:ext>
            </a:extLst>
          </p:cNvPr>
          <p:cNvGrpSpPr/>
          <p:nvPr/>
        </p:nvGrpSpPr>
        <p:grpSpPr>
          <a:xfrm>
            <a:off x="407368" y="1710558"/>
            <a:ext cx="11458488" cy="3436883"/>
            <a:chOff x="407368" y="1040524"/>
            <a:chExt cx="11458488" cy="3436883"/>
          </a:xfrm>
        </p:grpSpPr>
        <p:sp>
          <p:nvSpPr>
            <p:cNvPr id="5" name="Rectangle: Rounded Corners 4">
              <a:extLst>
                <a:ext uri="{FF2B5EF4-FFF2-40B4-BE49-F238E27FC236}">
                  <a16:creationId xmlns:a16="http://schemas.microsoft.com/office/drawing/2014/main" id="{C23C2D16-2F78-0BF3-2B12-536E6C5C3255}"/>
                </a:ext>
              </a:extLst>
            </p:cNvPr>
            <p:cNvSpPr>
              <a:spLocks/>
            </p:cNvSpPr>
            <p:nvPr/>
          </p:nvSpPr>
          <p:spPr>
            <a:xfrm>
              <a:off x="407368" y="1040524"/>
              <a:ext cx="11458488" cy="3436883"/>
            </a:xfrm>
            <a:prstGeom prst="roundRect">
              <a:avLst/>
            </a:prstGeom>
            <a:solidFill>
              <a:srgbClr val="FFF87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endParaRPr lang="en-SG" sz="1600" b="1" dirty="0">
                <a:solidFill>
                  <a:schemeClr val="tx1"/>
                </a:solidFill>
              </a:endParaRPr>
            </a:p>
          </p:txBody>
        </p:sp>
        <p:cxnSp>
          <p:nvCxnSpPr>
            <p:cNvPr id="38" name="Straight Connector 37">
              <a:extLst>
                <a:ext uri="{FF2B5EF4-FFF2-40B4-BE49-F238E27FC236}">
                  <a16:creationId xmlns:a16="http://schemas.microsoft.com/office/drawing/2014/main" id="{A148B177-4A33-43CA-A6C2-347E7D16F47C}"/>
                </a:ext>
              </a:extLst>
            </p:cNvPr>
            <p:cNvCxnSpPr/>
            <p:nvPr/>
          </p:nvCxnSpPr>
          <p:spPr bwMode="gray">
            <a:xfrm>
              <a:off x="1310616" y="1326172"/>
              <a:ext cx="9360000" cy="0"/>
            </a:xfrm>
            <a:prstGeom prst="line">
              <a:avLst/>
            </a:prstGeom>
            <a:solidFill>
              <a:schemeClr val="accent1"/>
            </a:solidFill>
            <a:ln w="63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a:extLst>
                <a:ext uri="{FF2B5EF4-FFF2-40B4-BE49-F238E27FC236}">
                  <a16:creationId xmlns:a16="http://schemas.microsoft.com/office/drawing/2014/main" id="{E32D7B9D-97C4-4C5F-8D5D-17CEC35248DE}"/>
                </a:ext>
              </a:extLst>
            </p:cNvPr>
            <p:cNvCxnSpPr>
              <a:cxnSpLocks/>
            </p:cNvCxnSpPr>
            <p:nvPr/>
          </p:nvCxnSpPr>
          <p:spPr bwMode="gray">
            <a:xfrm>
              <a:off x="1911102" y="1198180"/>
              <a:ext cx="0" cy="2296143"/>
            </a:xfrm>
            <a:prstGeom prst="line">
              <a:avLst/>
            </a:prstGeom>
            <a:solidFill>
              <a:schemeClr val="accent1"/>
            </a:solidFill>
            <a:ln w="63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0C0351C8-E317-4D69-99F1-E5575C5D6F31}"/>
                </a:ext>
              </a:extLst>
            </p:cNvPr>
            <p:cNvSpPr txBox="1"/>
            <p:nvPr/>
          </p:nvSpPr>
          <p:spPr bwMode="gray">
            <a:xfrm>
              <a:off x="1068541" y="1739892"/>
              <a:ext cx="792088" cy="184666"/>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0"/>
                </a:spcBef>
                <a:spcAft>
                  <a:spcPct val="0"/>
                </a:spcAft>
                <a:buClr>
                  <a:srgbClr val="FF0000"/>
                </a:buClr>
                <a:buSzPct val="85000"/>
                <a:buFontTx/>
                <a:buNone/>
                <a:tabLst/>
                <a:defRPr/>
              </a:pPr>
              <a:r>
                <a:rPr kumimoji="0" lang="en-SG" sz="1200" b="1" i="0" u="none" strike="noStrike" kern="1200" cap="none" spc="0" normalizeH="0" baseline="0" noProof="0" dirty="0">
                  <a:ln>
                    <a:noFill/>
                  </a:ln>
                  <a:solidFill>
                    <a:srgbClr val="000000"/>
                  </a:solidFill>
                  <a:effectLst/>
                  <a:uLnTx/>
                  <a:uFillTx/>
                  <a:latin typeface="DB Office" pitchFamily="34" charset="0"/>
                  <a:ea typeface="+mn-ea"/>
                  <a:cs typeface="+mn-cs"/>
                </a:rPr>
                <a:t>LAM PC</a:t>
              </a:r>
            </a:p>
          </p:txBody>
        </p:sp>
        <p:cxnSp>
          <p:nvCxnSpPr>
            <p:cNvPr id="41" name="Straight Connector 40">
              <a:extLst>
                <a:ext uri="{FF2B5EF4-FFF2-40B4-BE49-F238E27FC236}">
                  <a16:creationId xmlns:a16="http://schemas.microsoft.com/office/drawing/2014/main" id="{4741B065-31B8-4111-8B84-1BC88F9E73B0}"/>
                </a:ext>
              </a:extLst>
            </p:cNvPr>
            <p:cNvCxnSpPr/>
            <p:nvPr/>
          </p:nvCxnSpPr>
          <p:spPr bwMode="gray">
            <a:xfrm>
              <a:off x="1310616" y="2366509"/>
              <a:ext cx="9360000" cy="0"/>
            </a:xfrm>
            <a:prstGeom prst="line">
              <a:avLst/>
            </a:prstGeom>
            <a:solidFill>
              <a:schemeClr val="accent1"/>
            </a:solidFill>
            <a:ln w="63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4A7EF741-69A0-27D1-73BE-DE4C8CEF29B4}"/>
                </a:ext>
              </a:extLst>
            </p:cNvPr>
            <p:cNvSpPr txBox="1"/>
            <p:nvPr/>
          </p:nvSpPr>
          <p:spPr bwMode="gray">
            <a:xfrm>
              <a:off x="1078401" y="2711296"/>
              <a:ext cx="792088" cy="369332"/>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0"/>
                </a:spcBef>
                <a:spcAft>
                  <a:spcPct val="0"/>
                </a:spcAft>
                <a:buClr>
                  <a:srgbClr val="FF0000"/>
                </a:buClr>
                <a:buSzPct val="85000"/>
                <a:buFontTx/>
                <a:buNone/>
                <a:tabLst/>
                <a:defRPr/>
              </a:pPr>
              <a:r>
                <a:rPr kumimoji="0" lang="en-SG" sz="1200" b="1" i="0" u="none" strike="noStrike" kern="1200" cap="none" spc="0" normalizeH="0" baseline="0" noProof="0" dirty="0">
                  <a:ln>
                    <a:noFill/>
                  </a:ln>
                  <a:solidFill>
                    <a:srgbClr val="000000"/>
                  </a:solidFill>
                  <a:effectLst/>
                  <a:uLnTx/>
                  <a:uFillTx/>
                  <a:latin typeface="DB Office" pitchFamily="34" charset="0"/>
                  <a:ea typeface="+mn-ea"/>
                  <a:cs typeface="+mn-cs"/>
                </a:rPr>
                <a:t>Schenker PC</a:t>
              </a:r>
            </a:p>
          </p:txBody>
        </p:sp>
        <p:sp>
          <p:nvSpPr>
            <p:cNvPr id="14" name="Oval 13">
              <a:extLst>
                <a:ext uri="{FF2B5EF4-FFF2-40B4-BE49-F238E27FC236}">
                  <a16:creationId xmlns:a16="http://schemas.microsoft.com/office/drawing/2014/main" id="{7ABC6753-2F11-959D-1689-9E52DA820AF3}"/>
                </a:ext>
              </a:extLst>
            </p:cNvPr>
            <p:cNvSpPr/>
            <p:nvPr/>
          </p:nvSpPr>
          <p:spPr>
            <a:xfrm>
              <a:off x="2072263" y="1479754"/>
              <a:ext cx="832219" cy="72107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1100" b="1" dirty="0">
                  <a:solidFill>
                    <a:schemeClr val="bg1"/>
                  </a:solidFill>
                </a:rPr>
                <a:t>Start</a:t>
              </a:r>
            </a:p>
          </p:txBody>
        </p:sp>
        <p:sp>
          <p:nvSpPr>
            <p:cNvPr id="15" name="Oval 14">
              <a:extLst>
                <a:ext uri="{FF2B5EF4-FFF2-40B4-BE49-F238E27FC236}">
                  <a16:creationId xmlns:a16="http://schemas.microsoft.com/office/drawing/2014/main" id="{5F2F556F-6690-1924-5083-400CDCF244FE}"/>
                </a:ext>
              </a:extLst>
            </p:cNvPr>
            <p:cNvSpPr/>
            <p:nvPr/>
          </p:nvSpPr>
          <p:spPr>
            <a:xfrm>
              <a:off x="9806294" y="2510008"/>
              <a:ext cx="832219" cy="72107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1100" b="1" dirty="0">
                  <a:solidFill>
                    <a:schemeClr val="bg1"/>
                  </a:solidFill>
                </a:rPr>
                <a:t>End</a:t>
              </a:r>
            </a:p>
          </p:txBody>
        </p:sp>
        <p:sp>
          <p:nvSpPr>
            <p:cNvPr id="16" name="Rectangle 15">
              <a:extLst>
                <a:ext uri="{FF2B5EF4-FFF2-40B4-BE49-F238E27FC236}">
                  <a16:creationId xmlns:a16="http://schemas.microsoft.com/office/drawing/2014/main" id="{465BEF2A-F3F1-8679-D79A-54C5A3AEAFCB}"/>
                </a:ext>
              </a:extLst>
            </p:cNvPr>
            <p:cNvSpPr/>
            <p:nvPr/>
          </p:nvSpPr>
          <p:spPr>
            <a:xfrm>
              <a:off x="3933486" y="1540211"/>
              <a:ext cx="832220" cy="600164"/>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900" dirty="0">
                  <a:solidFill>
                    <a:schemeClr val="tx1"/>
                  </a:solidFill>
                </a:rPr>
                <a:t>Pull 14 Reports from SAP</a:t>
              </a:r>
              <a:endParaRPr lang="en-SG" sz="500" dirty="0">
                <a:solidFill>
                  <a:schemeClr val="tx1"/>
                </a:solidFill>
              </a:endParaRPr>
            </a:p>
          </p:txBody>
        </p:sp>
        <p:sp>
          <p:nvSpPr>
            <p:cNvPr id="18" name="Rectangle 17">
              <a:extLst>
                <a:ext uri="{FF2B5EF4-FFF2-40B4-BE49-F238E27FC236}">
                  <a16:creationId xmlns:a16="http://schemas.microsoft.com/office/drawing/2014/main" id="{899B7D49-66E8-7A3D-15E7-774A9B881E71}"/>
                </a:ext>
              </a:extLst>
            </p:cNvPr>
            <p:cNvSpPr/>
            <p:nvPr/>
          </p:nvSpPr>
          <p:spPr>
            <a:xfrm>
              <a:off x="4996851" y="1540211"/>
              <a:ext cx="996299" cy="600164"/>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900" dirty="0">
                  <a:solidFill>
                    <a:schemeClr val="tx1"/>
                  </a:solidFill>
                </a:rPr>
                <a:t>Attach reports and send via email to Schenker PC</a:t>
              </a:r>
              <a:endParaRPr lang="en-SG" sz="500" dirty="0">
                <a:solidFill>
                  <a:schemeClr val="tx1"/>
                </a:solidFill>
              </a:endParaRPr>
            </a:p>
          </p:txBody>
        </p:sp>
        <p:sp>
          <p:nvSpPr>
            <p:cNvPr id="19" name="Rectangle 18">
              <a:extLst>
                <a:ext uri="{FF2B5EF4-FFF2-40B4-BE49-F238E27FC236}">
                  <a16:creationId xmlns:a16="http://schemas.microsoft.com/office/drawing/2014/main" id="{E6241620-8094-EC58-A319-B08F19E6EF0F}"/>
                </a:ext>
              </a:extLst>
            </p:cNvPr>
            <p:cNvSpPr/>
            <p:nvPr/>
          </p:nvSpPr>
          <p:spPr>
            <a:xfrm>
              <a:off x="6224295" y="2566557"/>
              <a:ext cx="1028173" cy="600164"/>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900" dirty="0">
                  <a:solidFill>
                    <a:schemeClr val="tx1"/>
                  </a:solidFill>
                </a:rPr>
                <a:t>Receive email and save the reports on SharePoint.</a:t>
              </a:r>
              <a:endParaRPr lang="en-SG" sz="500" dirty="0">
                <a:solidFill>
                  <a:schemeClr val="tx1"/>
                </a:solidFill>
              </a:endParaRPr>
            </a:p>
          </p:txBody>
        </p:sp>
        <p:cxnSp>
          <p:nvCxnSpPr>
            <p:cNvPr id="22" name="Connector: Elbow 21">
              <a:extLst>
                <a:ext uri="{FF2B5EF4-FFF2-40B4-BE49-F238E27FC236}">
                  <a16:creationId xmlns:a16="http://schemas.microsoft.com/office/drawing/2014/main" id="{8593C234-2414-05E6-ED78-26951C3D17B3}"/>
                </a:ext>
              </a:extLst>
            </p:cNvPr>
            <p:cNvCxnSpPr>
              <a:cxnSpLocks/>
              <a:stCxn id="16" idx="3"/>
              <a:endCxn id="18" idx="1"/>
            </p:cNvCxnSpPr>
            <p:nvPr/>
          </p:nvCxnSpPr>
          <p:spPr>
            <a:xfrm>
              <a:off x="4765706" y="1840293"/>
              <a:ext cx="231145" cy="0"/>
            </a:xfrm>
            <a:prstGeom prst="straightConnector1">
              <a:avLst/>
            </a:prstGeom>
            <a:ln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D4A4F17-3926-82ED-1661-ABDDC7DADD88}"/>
                </a:ext>
              </a:extLst>
            </p:cNvPr>
            <p:cNvCxnSpPr>
              <a:cxnSpLocks/>
              <a:stCxn id="18" idx="2"/>
              <a:endCxn id="19" idx="1"/>
            </p:cNvCxnSpPr>
            <p:nvPr/>
          </p:nvCxnSpPr>
          <p:spPr>
            <a:xfrm rot="16200000" flipH="1">
              <a:off x="5496516" y="2138860"/>
              <a:ext cx="726264" cy="729294"/>
            </a:xfrm>
            <a:prstGeom prst="bentConnector2">
              <a:avLst/>
            </a:prstGeom>
            <a:ln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EA4CDB1-1ACF-B00C-E3F7-05EAF83CBA1E}"/>
                </a:ext>
              </a:extLst>
            </p:cNvPr>
            <p:cNvCxnSpPr>
              <a:cxnSpLocks/>
              <a:stCxn id="6" idx="4"/>
              <a:endCxn id="16" idx="1"/>
            </p:cNvCxnSpPr>
            <p:nvPr/>
          </p:nvCxnSpPr>
          <p:spPr>
            <a:xfrm>
              <a:off x="3702341" y="1840293"/>
              <a:ext cx="231145" cy="0"/>
            </a:xfrm>
            <a:prstGeom prst="straightConnector1">
              <a:avLst/>
            </a:prstGeom>
            <a:ln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FA2A2FB-4739-649A-D83F-66AC2C5D0B25}"/>
                </a:ext>
              </a:extLst>
            </p:cNvPr>
            <p:cNvCxnSpPr>
              <a:cxnSpLocks/>
              <a:stCxn id="109" idx="3"/>
              <a:endCxn id="15" idx="2"/>
            </p:cNvCxnSpPr>
            <p:nvPr/>
          </p:nvCxnSpPr>
          <p:spPr>
            <a:xfrm>
              <a:off x="9575151" y="2870547"/>
              <a:ext cx="231143" cy="0"/>
            </a:xfrm>
            <a:prstGeom prst="straightConnector1">
              <a:avLst/>
            </a:prstGeom>
            <a:ln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9C4973F2-AF28-C7B2-425E-EF09012127CF}"/>
                </a:ext>
              </a:extLst>
            </p:cNvPr>
            <p:cNvSpPr/>
            <p:nvPr/>
          </p:nvSpPr>
          <p:spPr>
            <a:xfrm>
              <a:off x="8742931" y="2570465"/>
              <a:ext cx="832220" cy="600164"/>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900" dirty="0">
                  <a:solidFill>
                    <a:schemeClr val="tx1"/>
                  </a:solidFill>
                </a:rPr>
                <a:t>Visualize in Power BI</a:t>
              </a:r>
              <a:endParaRPr lang="en-SG" sz="500" dirty="0">
                <a:solidFill>
                  <a:schemeClr val="tx1"/>
                </a:solidFill>
              </a:endParaRPr>
            </a:p>
          </p:txBody>
        </p:sp>
        <p:cxnSp>
          <p:nvCxnSpPr>
            <p:cNvPr id="112" name="Connector: Elbow 111">
              <a:extLst>
                <a:ext uri="{FF2B5EF4-FFF2-40B4-BE49-F238E27FC236}">
                  <a16:creationId xmlns:a16="http://schemas.microsoft.com/office/drawing/2014/main" id="{E60CB1A1-FDA9-45D4-439A-3B92B7D8B1B6}"/>
                </a:ext>
              </a:extLst>
            </p:cNvPr>
            <p:cNvCxnSpPr>
              <a:cxnSpLocks/>
              <a:stCxn id="43" idx="3"/>
              <a:endCxn id="109" idx="1"/>
            </p:cNvCxnSpPr>
            <p:nvPr/>
          </p:nvCxnSpPr>
          <p:spPr>
            <a:xfrm>
              <a:off x="8511786" y="2870547"/>
              <a:ext cx="231145" cy="0"/>
            </a:xfrm>
            <a:prstGeom prst="straightConnector1">
              <a:avLst/>
            </a:prstGeom>
            <a:ln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965E4A7-A352-C21D-7C84-714AAB4085D9}"/>
                </a:ext>
              </a:extLst>
            </p:cNvPr>
            <p:cNvCxnSpPr/>
            <p:nvPr/>
          </p:nvCxnSpPr>
          <p:spPr bwMode="gray">
            <a:xfrm>
              <a:off x="1310616" y="3406846"/>
              <a:ext cx="9360000" cy="0"/>
            </a:xfrm>
            <a:prstGeom prst="line">
              <a:avLst/>
            </a:prstGeom>
            <a:solidFill>
              <a:schemeClr val="accent1"/>
            </a:solidFill>
            <a:ln w="63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Rounded Corners 10">
              <a:extLst>
                <a:ext uri="{FF2B5EF4-FFF2-40B4-BE49-F238E27FC236}">
                  <a16:creationId xmlns:a16="http://schemas.microsoft.com/office/drawing/2014/main" id="{41F7E4E5-2277-23E7-FC86-8F74EE3D2C98}"/>
                </a:ext>
              </a:extLst>
            </p:cNvPr>
            <p:cNvSpPr>
              <a:spLocks/>
            </p:cNvSpPr>
            <p:nvPr/>
          </p:nvSpPr>
          <p:spPr>
            <a:xfrm>
              <a:off x="1078401" y="3560878"/>
              <a:ext cx="9917589" cy="721855"/>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endParaRPr lang="en-SG" sz="1600">
                <a:solidFill>
                  <a:schemeClr val="tx1"/>
                </a:solidFill>
              </a:endParaRPr>
            </a:p>
          </p:txBody>
        </p:sp>
        <p:cxnSp>
          <p:nvCxnSpPr>
            <p:cNvPr id="4" name="Straight Arrow Connector 3">
              <a:extLst>
                <a:ext uri="{FF2B5EF4-FFF2-40B4-BE49-F238E27FC236}">
                  <a16:creationId xmlns:a16="http://schemas.microsoft.com/office/drawing/2014/main" id="{06F10CB8-FEBA-4620-4F30-C60E3927B967}"/>
                </a:ext>
              </a:extLst>
            </p:cNvPr>
            <p:cNvCxnSpPr>
              <a:cxnSpLocks/>
              <a:stCxn id="14" idx="6"/>
              <a:endCxn id="6" idx="2"/>
            </p:cNvCxnSpPr>
            <p:nvPr/>
          </p:nvCxnSpPr>
          <p:spPr>
            <a:xfrm>
              <a:off x="2904482" y="1840293"/>
              <a:ext cx="231145" cy="0"/>
            </a:xfrm>
            <a:prstGeom prst="straightConnector1">
              <a:avLst/>
            </a:prstGeom>
            <a:ln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6" name="Flowchart: Magnetic Disk 5">
              <a:extLst>
                <a:ext uri="{FF2B5EF4-FFF2-40B4-BE49-F238E27FC236}">
                  <a16:creationId xmlns:a16="http://schemas.microsoft.com/office/drawing/2014/main" id="{00AA5918-B983-AE2F-6C92-D2FAB46F18C4}"/>
                </a:ext>
              </a:extLst>
            </p:cNvPr>
            <p:cNvSpPr/>
            <p:nvPr/>
          </p:nvSpPr>
          <p:spPr>
            <a:xfrm>
              <a:off x="3135627" y="1479755"/>
              <a:ext cx="566714" cy="721076"/>
            </a:xfrm>
            <a:prstGeom prst="flowChartMagneticDisk">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1200" dirty="0">
                  <a:solidFill>
                    <a:schemeClr val="tx1"/>
                  </a:solidFill>
                </a:rPr>
                <a:t>SAP</a:t>
              </a:r>
              <a:endParaRPr lang="en-SG" sz="1600" dirty="0">
                <a:solidFill>
                  <a:schemeClr val="tx1"/>
                </a:solidFill>
              </a:endParaRPr>
            </a:p>
          </p:txBody>
        </p:sp>
        <p:sp>
          <p:nvSpPr>
            <p:cNvPr id="30" name="Rectangle: Rounded Corners 29">
              <a:extLst>
                <a:ext uri="{FF2B5EF4-FFF2-40B4-BE49-F238E27FC236}">
                  <a16:creationId xmlns:a16="http://schemas.microsoft.com/office/drawing/2014/main" id="{D4306DFD-8DBF-E98F-43F5-4D59FD043FB3}"/>
                </a:ext>
              </a:extLst>
            </p:cNvPr>
            <p:cNvSpPr/>
            <p:nvPr/>
          </p:nvSpPr>
          <p:spPr>
            <a:xfrm>
              <a:off x="4060993" y="3614044"/>
              <a:ext cx="973883" cy="5938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1600" dirty="0">
                  <a:solidFill>
                    <a:schemeClr val="tx1"/>
                  </a:solidFill>
                </a:rPr>
                <a:t>14 min</a:t>
              </a:r>
            </a:p>
          </p:txBody>
        </p:sp>
        <p:sp>
          <p:nvSpPr>
            <p:cNvPr id="54" name="TextBox 53">
              <a:extLst>
                <a:ext uri="{FF2B5EF4-FFF2-40B4-BE49-F238E27FC236}">
                  <a16:creationId xmlns:a16="http://schemas.microsoft.com/office/drawing/2014/main" id="{F5DAC984-25A4-6741-C615-7453871088E0}"/>
                </a:ext>
              </a:extLst>
            </p:cNvPr>
            <p:cNvSpPr txBox="1"/>
            <p:nvPr/>
          </p:nvSpPr>
          <p:spPr bwMode="gray">
            <a:xfrm>
              <a:off x="1062781" y="3761490"/>
              <a:ext cx="792088" cy="369332"/>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0"/>
                </a:spcBef>
                <a:spcAft>
                  <a:spcPct val="0"/>
                </a:spcAft>
                <a:buClr>
                  <a:srgbClr val="FF0000"/>
                </a:buClr>
                <a:buSzPct val="85000"/>
                <a:buFontTx/>
                <a:buNone/>
                <a:tabLst/>
                <a:defRPr/>
              </a:pPr>
              <a:r>
                <a:rPr kumimoji="0" lang="en-SG" sz="1200" b="1" i="0" u="none" strike="noStrike" kern="1200" cap="none" spc="0" normalizeH="0" baseline="0" noProof="0" dirty="0">
                  <a:ln>
                    <a:noFill/>
                  </a:ln>
                  <a:solidFill>
                    <a:srgbClr val="000000"/>
                  </a:solidFill>
                  <a:effectLst/>
                  <a:uLnTx/>
                  <a:uFillTx/>
                  <a:latin typeface="DB Office" pitchFamily="34" charset="0"/>
                  <a:ea typeface="+mn-ea"/>
                  <a:cs typeface="+mn-cs"/>
                </a:rPr>
                <a:t>Time Saved</a:t>
              </a:r>
            </a:p>
          </p:txBody>
        </p:sp>
        <p:sp>
          <p:nvSpPr>
            <p:cNvPr id="12" name="Rectangle: Rounded Corners 11">
              <a:extLst>
                <a:ext uri="{FF2B5EF4-FFF2-40B4-BE49-F238E27FC236}">
                  <a16:creationId xmlns:a16="http://schemas.microsoft.com/office/drawing/2014/main" id="{BE86C112-4D2B-1F10-2BE3-3CE167325794}"/>
                </a:ext>
              </a:extLst>
            </p:cNvPr>
            <p:cNvSpPr/>
            <p:nvPr/>
          </p:nvSpPr>
          <p:spPr>
            <a:xfrm>
              <a:off x="5143179" y="3614044"/>
              <a:ext cx="973883" cy="5938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1600" dirty="0">
                  <a:solidFill>
                    <a:schemeClr val="tx1"/>
                  </a:solidFill>
                </a:rPr>
                <a:t>1 min</a:t>
              </a:r>
            </a:p>
          </p:txBody>
        </p:sp>
        <p:sp>
          <p:nvSpPr>
            <p:cNvPr id="13" name="Rectangle: Rounded Corners 12">
              <a:extLst>
                <a:ext uri="{FF2B5EF4-FFF2-40B4-BE49-F238E27FC236}">
                  <a16:creationId xmlns:a16="http://schemas.microsoft.com/office/drawing/2014/main" id="{14B3F9DC-B253-E87C-5603-17A461DA0E5F}"/>
                </a:ext>
              </a:extLst>
            </p:cNvPr>
            <p:cNvSpPr/>
            <p:nvPr/>
          </p:nvSpPr>
          <p:spPr>
            <a:xfrm>
              <a:off x="6225364" y="3614044"/>
              <a:ext cx="973883" cy="5938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1600" dirty="0">
                  <a:solidFill>
                    <a:schemeClr val="tx1"/>
                  </a:solidFill>
                </a:rPr>
                <a:t>1 min</a:t>
              </a:r>
            </a:p>
          </p:txBody>
        </p:sp>
        <p:sp>
          <p:nvSpPr>
            <p:cNvPr id="43" name="Rectangle 42">
              <a:extLst>
                <a:ext uri="{FF2B5EF4-FFF2-40B4-BE49-F238E27FC236}">
                  <a16:creationId xmlns:a16="http://schemas.microsoft.com/office/drawing/2014/main" id="{F1DBA25B-EB72-B6A6-7CFD-F78C98691062}"/>
                </a:ext>
              </a:extLst>
            </p:cNvPr>
            <p:cNvSpPr/>
            <p:nvPr/>
          </p:nvSpPr>
          <p:spPr>
            <a:xfrm>
              <a:off x="7483613" y="2570465"/>
              <a:ext cx="1028173" cy="600164"/>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900" dirty="0">
                  <a:solidFill>
                    <a:schemeClr val="tx1"/>
                  </a:solidFill>
                </a:rPr>
                <a:t>Merge with Inbound &amp; Outbound Master Files</a:t>
              </a:r>
              <a:endParaRPr lang="en-SG" sz="500" dirty="0">
                <a:solidFill>
                  <a:schemeClr val="tx1"/>
                </a:solidFill>
              </a:endParaRPr>
            </a:p>
          </p:txBody>
        </p:sp>
        <p:cxnSp>
          <p:nvCxnSpPr>
            <p:cNvPr id="48" name="Connector: Elbow 21">
              <a:extLst>
                <a:ext uri="{FF2B5EF4-FFF2-40B4-BE49-F238E27FC236}">
                  <a16:creationId xmlns:a16="http://schemas.microsoft.com/office/drawing/2014/main" id="{A97BD2A7-2E90-A497-1A52-D33A897F1255}"/>
                </a:ext>
              </a:extLst>
            </p:cNvPr>
            <p:cNvCxnSpPr>
              <a:cxnSpLocks/>
              <a:stCxn id="19" idx="3"/>
              <a:endCxn id="43" idx="1"/>
            </p:cNvCxnSpPr>
            <p:nvPr/>
          </p:nvCxnSpPr>
          <p:spPr>
            <a:xfrm>
              <a:off x="7252468" y="2866639"/>
              <a:ext cx="231145" cy="3908"/>
            </a:xfrm>
            <a:prstGeom prst="straightConnector1">
              <a:avLst/>
            </a:prstGeom>
            <a:ln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2B4B529C-2265-AF1B-18FB-9073A9ADE29D}"/>
                </a:ext>
              </a:extLst>
            </p:cNvPr>
            <p:cNvGrpSpPr/>
            <p:nvPr/>
          </p:nvGrpSpPr>
          <p:grpSpPr>
            <a:xfrm>
              <a:off x="9051785" y="3634199"/>
              <a:ext cx="1998356" cy="593882"/>
              <a:chOff x="9051785" y="3634199"/>
              <a:chExt cx="1998356" cy="593882"/>
            </a:xfrm>
          </p:grpSpPr>
          <p:pic>
            <p:nvPicPr>
              <p:cNvPr id="65" name="Picture 64" descr="A black background with a black square&#10;&#10;Description automatically generated with medium confidence">
                <a:extLst>
                  <a:ext uri="{FF2B5EF4-FFF2-40B4-BE49-F238E27FC236}">
                    <a16:creationId xmlns:a16="http://schemas.microsoft.com/office/drawing/2014/main" id="{4860C8CE-ED29-E420-0312-BB0A85F5DA87}"/>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051785" y="3708847"/>
                <a:ext cx="444586" cy="444586"/>
              </a:xfrm>
              <a:prstGeom prst="rect">
                <a:avLst/>
              </a:prstGeom>
            </p:spPr>
          </p:pic>
          <p:sp>
            <p:nvSpPr>
              <p:cNvPr id="67" name="Rectangle: Rounded Corners 66">
                <a:extLst>
                  <a:ext uri="{FF2B5EF4-FFF2-40B4-BE49-F238E27FC236}">
                    <a16:creationId xmlns:a16="http://schemas.microsoft.com/office/drawing/2014/main" id="{00BC4189-1FB7-5038-17F4-E3EE18192071}"/>
                  </a:ext>
                </a:extLst>
              </p:cNvPr>
              <p:cNvSpPr/>
              <p:nvPr/>
            </p:nvSpPr>
            <p:spPr>
              <a:xfrm>
                <a:off x="9389650" y="3634199"/>
                <a:ext cx="1660491" cy="59388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SG" sz="1400" b="1" dirty="0">
                    <a:solidFill>
                      <a:srgbClr val="FF0000"/>
                    </a:solidFill>
                  </a:rPr>
                  <a:t>Refresh every 10 minutes</a:t>
                </a:r>
              </a:p>
            </p:txBody>
          </p:sp>
        </p:grpSp>
      </p:grpSp>
    </p:spTree>
    <p:extLst>
      <p:ext uri="{BB962C8B-B14F-4D97-AF65-F5344CB8AC3E}">
        <p14:creationId xmlns:p14="http://schemas.microsoft.com/office/powerpoint/2010/main" val="283809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430195-C59E-81C0-C4E3-F5AB47E55976}"/>
              </a:ext>
            </a:extLst>
          </p:cNvPr>
          <p:cNvSpPr>
            <a:spLocks noGrp="1"/>
          </p:cNvSpPr>
          <p:nvPr>
            <p:ph type="sldNum" sz="quarter" idx="12"/>
          </p:nvPr>
        </p:nvSpPr>
        <p:spPr/>
        <p:txBody>
          <a:bodyPr/>
          <a:lstStyle/>
          <a:p>
            <a:fld id="{913D9F7D-0C28-4C21-AA99-7C67E34F632A}" type="slidenum">
              <a:rPr lang="en-US" smtClean="0"/>
              <a:t>4</a:t>
            </a:fld>
            <a:endParaRPr lang="en-US"/>
          </a:p>
        </p:txBody>
      </p:sp>
      <p:sp>
        <p:nvSpPr>
          <p:cNvPr id="8" name="Title 1">
            <a:extLst>
              <a:ext uri="{FF2B5EF4-FFF2-40B4-BE49-F238E27FC236}">
                <a16:creationId xmlns:a16="http://schemas.microsoft.com/office/drawing/2014/main" id="{866ED61B-8EED-A2BD-5040-3988125D3A35}"/>
              </a:ext>
            </a:extLst>
          </p:cNvPr>
          <p:cNvSpPr txBox="1">
            <a:spLocks/>
          </p:cNvSpPr>
          <p:nvPr/>
        </p:nvSpPr>
        <p:spPr bwMode="gray">
          <a:xfrm>
            <a:off x="407368" y="203698"/>
            <a:ext cx="10972800" cy="722054"/>
          </a:xfrm>
          <a:prstGeom prst="rect">
            <a:avLst/>
          </a:prstGeom>
        </p:spPr>
        <p:txBody>
          <a:bodyPr vert="horz" lIns="0" tIns="0" rIns="0" bIns="0" rtlCol="0" anchor="ctr" anchorCtr="0">
            <a:noAutofit/>
          </a:bodyPr>
          <a:lstStyle>
            <a:lvl1pPr algn="l" defTabSz="914400" rtl="0" eaLnBrk="1" latinLnBrk="0" hangingPunct="1">
              <a:lnSpc>
                <a:spcPct val="100000"/>
              </a:lnSpc>
              <a:spcBef>
                <a:spcPct val="0"/>
              </a:spcBef>
              <a:buNone/>
              <a:defRPr sz="2400" b="1" kern="1200">
                <a:solidFill>
                  <a:schemeClr val="tx1"/>
                </a:solidFill>
                <a:latin typeface="+mj-lt"/>
                <a:ea typeface="+mj-ea"/>
                <a:cs typeface="+mj-cs"/>
              </a:defRPr>
            </a:lvl1pPr>
          </a:lstStyle>
          <a:p>
            <a:endParaRPr dirty="0"/>
          </a:p>
        </p:txBody>
      </p:sp>
      <p:sp>
        <p:nvSpPr>
          <p:cNvPr id="5" name="Footer Placeholder 4">
            <a:extLst>
              <a:ext uri="{FF2B5EF4-FFF2-40B4-BE49-F238E27FC236}">
                <a16:creationId xmlns:a16="http://schemas.microsoft.com/office/drawing/2014/main" id="{1F49FF92-A842-5FA6-D70B-B5CBDEF97EE2}"/>
              </a:ext>
            </a:extLst>
          </p:cNvPr>
          <p:cNvSpPr>
            <a:spLocks noGrp="1"/>
          </p:cNvSpPr>
          <p:nvPr>
            <p:ph type="ftr" sz="quarter" idx="15"/>
          </p:nvPr>
        </p:nvSpPr>
        <p:spPr/>
        <p:txBody>
          <a:bodyPr/>
          <a:lstStyle/>
          <a:p>
            <a:r>
              <a:rPr lang="de-DE"/>
              <a:t>DB SCHENKER | Alan Wang | Jun 2024</a:t>
            </a:r>
            <a:endParaRPr lang="en-US"/>
          </a:p>
        </p:txBody>
      </p:sp>
      <p:sp>
        <p:nvSpPr>
          <p:cNvPr id="2" name="Titel 2">
            <a:extLst>
              <a:ext uri="{FF2B5EF4-FFF2-40B4-BE49-F238E27FC236}">
                <a16:creationId xmlns:a16="http://schemas.microsoft.com/office/drawing/2014/main" id="{F4ADC458-1721-20DE-DE89-09897B0B5B82}"/>
              </a:ext>
            </a:extLst>
          </p:cNvPr>
          <p:cNvSpPr>
            <a:spLocks noGrp="1"/>
          </p:cNvSpPr>
          <p:nvPr>
            <p:ph type="title"/>
          </p:nvPr>
        </p:nvSpPr>
        <p:spPr bwMode="gray">
          <a:xfrm>
            <a:off x="407368" y="296744"/>
            <a:ext cx="8784000" cy="828000"/>
          </a:xfrm>
        </p:spPr>
        <p:txBody>
          <a:bodyPr/>
          <a:lstStyle/>
          <a:p>
            <a:r>
              <a:rPr lang="en-US" dirty="0"/>
              <a:t>LAM Dashboard Automation</a:t>
            </a:r>
            <a:br>
              <a:rPr lang="en-US" dirty="0"/>
            </a:br>
            <a:r>
              <a:rPr lang="en-US" b="0" dirty="0"/>
              <a:t>Business Value</a:t>
            </a:r>
          </a:p>
        </p:txBody>
      </p:sp>
      <p:sp>
        <p:nvSpPr>
          <p:cNvPr id="27" name="Content Placeholder 5">
            <a:extLst>
              <a:ext uri="{FF2B5EF4-FFF2-40B4-BE49-F238E27FC236}">
                <a16:creationId xmlns:a16="http://schemas.microsoft.com/office/drawing/2014/main" id="{B3FC901A-A4D1-5EA1-0C97-ED6C3B0F2B00}"/>
              </a:ext>
            </a:extLst>
          </p:cNvPr>
          <p:cNvSpPr txBox="1">
            <a:spLocks/>
          </p:cNvSpPr>
          <p:nvPr/>
        </p:nvSpPr>
        <p:spPr bwMode="gray">
          <a:xfrm>
            <a:off x="1596039" y="3265798"/>
            <a:ext cx="6275710" cy="216024"/>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Clr>
                <a:schemeClr val="accent2"/>
              </a:buClr>
              <a:buFont typeface="DB Sans" panose="020B050205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5pPr>
            <a:lvl6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6pPr>
            <a:lvl7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7pPr>
            <a:lvl8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8pPr>
            <a:lvl9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9pPr>
          </a:lstStyle>
          <a:p>
            <a:r>
              <a:rPr lang="en-US" b="1" dirty="0"/>
              <a:t>Strategic Decision-Making: </a:t>
            </a:r>
            <a:br>
              <a:rPr lang="en-US" dirty="0">
                <a:solidFill>
                  <a:prstClr val="black"/>
                </a:solidFill>
                <a:latin typeface="DB Sans (Body)"/>
              </a:rPr>
            </a:br>
            <a:endParaRPr lang="en-US" dirty="0">
              <a:solidFill>
                <a:prstClr val="black"/>
              </a:solidFill>
              <a:latin typeface="DB Sans (Body)"/>
            </a:endParaRPr>
          </a:p>
        </p:txBody>
      </p:sp>
      <p:pic>
        <p:nvPicPr>
          <p:cNvPr id="12" name="Picture 11">
            <a:extLst>
              <a:ext uri="{FF2B5EF4-FFF2-40B4-BE49-F238E27FC236}">
                <a16:creationId xmlns:a16="http://schemas.microsoft.com/office/drawing/2014/main" id="{340DA211-917B-96AD-D911-D10B20DEFD1C}"/>
              </a:ext>
            </a:extLst>
          </p:cNvPr>
          <p:cNvPicPr>
            <a:picLocks noChangeAspect="1"/>
          </p:cNvPicPr>
          <p:nvPr/>
        </p:nvPicPr>
        <p:blipFill>
          <a:blip r:embed="rId3"/>
          <a:stretch>
            <a:fillRect/>
          </a:stretch>
        </p:blipFill>
        <p:spPr>
          <a:xfrm>
            <a:off x="5182254" y="1234411"/>
            <a:ext cx="3841846" cy="2166869"/>
          </a:xfrm>
          <a:prstGeom prst="rect">
            <a:avLst/>
          </a:prstGeom>
          <a:ln w="12700">
            <a:solidFill>
              <a:schemeClr val="accent1"/>
            </a:solidFill>
          </a:ln>
        </p:spPr>
      </p:pic>
      <p:pic>
        <p:nvPicPr>
          <p:cNvPr id="14" name="Picture 13">
            <a:extLst>
              <a:ext uri="{FF2B5EF4-FFF2-40B4-BE49-F238E27FC236}">
                <a16:creationId xmlns:a16="http://schemas.microsoft.com/office/drawing/2014/main" id="{869C5C76-359D-58A4-0280-AD2887972CDA}"/>
              </a:ext>
            </a:extLst>
          </p:cNvPr>
          <p:cNvPicPr>
            <a:picLocks noChangeAspect="1"/>
          </p:cNvPicPr>
          <p:nvPr/>
        </p:nvPicPr>
        <p:blipFill>
          <a:blip r:embed="rId4"/>
          <a:stretch>
            <a:fillRect/>
          </a:stretch>
        </p:blipFill>
        <p:spPr>
          <a:xfrm>
            <a:off x="6096000" y="3469460"/>
            <a:ext cx="4767722" cy="2690853"/>
          </a:xfrm>
          <a:prstGeom prst="rect">
            <a:avLst/>
          </a:prstGeom>
          <a:ln w="12700">
            <a:solidFill>
              <a:schemeClr val="accent1"/>
            </a:solidFill>
          </a:ln>
        </p:spPr>
      </p:pic>
      <p:pic>
        <p:nvPicPr>
          <p:cNvPr id="18" name="Picture 17">
            <a:extLst>
              <a:ext uri="{FF2B5EF4-FFF2-40B4-BE49-F238E27FC236}">
                <a16:creationId xmlns:a16="http://schemas.microsoft.com/office/drawing/2014/main" id="{F0B60784-76BE-E52E-481A-FFCCE18BA16E}"/>
              </a:ext>
            </a:extLst>
          </p:cNvPr>
          <p:cNvPicPr>
            <a:picLocks noChangeAspect="1"/>
          </p:cNvPicPr>
          <p:nvPr/>
        </p:nvPicPr>
        <p:blipFill>
          <a:blip r:embed="rId5"/>
          <a:stretch>
            <a:fillRect/>
          </a:stretch>
        </p:blipFill>
        <p:spPr>
          <a:xfrm>
            <a:off x="9112401" y="1764928"/>
            <a:ext cx="2967120" cy="1636352"/>
          </a:xfrm>
          <a:prstGeom prst="rect">
            <a:avLst/>
          </a:prstGeom>
          <a:ln w="12700">
            <a:solidFill>
              <a:schemeClr val="accent1"/>
            </a:solidFill>
          </a:ln>
        </p:spPr>
      </p:pic>
      <p:grpSp>
        <p:nvGrpSpPr>
          <p:cNvPr id="35" name="Group 34">
            <a:extLst>
              <a:ext uri="{FF2B5EF4-FFF2-40B4-BE49-F238E27FC236}">
                <a16:creationId xmlns:a16="http://schemas.microsoft.com/office/drawing/2014/main" id="{773743F5-7D76-7FAD-6172-8E4D414EE931}"/>
              </a:ext>
            </a:extLst>
          </p:cNvPr>
          <p:cNvGrpSpPr/>
          <p:nvPr/>
        </p:nvGrpSpPr>
        <p:grpSpPr>
          <a:xfrm>
            <a:off x="668484" y="1594922"/>
            <a:ext cx="6309372" cy="4460243"/>
            <a:chOff x="668484" y="1594922"/>
            <a:chExt cx="6309372" cy="4460243"/>
          </a:xfrm>
        </p:grpSpPr>
        <p:sp>
          <p:nvSpPr>
            <p:cNvPr id="9" name="Content Placeholder 5">
              <a:extLst>
                <a:ext uri="{FF2B5EF4-FFF2-40B4-BE49-F238E27FC236}">
                  <a16:creationId xmlns:a16="http://schemas.microsoft.com/office/drawing/2014/main" id="{68807E62-B5B2-BFFD-B861-B95529947E0B}"/>
                </a:ext>
              </a:extLst>
            </p:cNvPr>
            <p:cNvSpPr txBox="1">
              <a:spLocks/>
            </p:cNvSpPr>
            <p:nvPr/>
          </p:nvSpPr>
          <p:spPr bwMode="gray">
            <a:xfrm>
              <a:off x="1596039" y="2010820"/>
              <a:ext cx="5381816" cy="722054"/>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Clr>
                  <a:schemeClr val="accent2"/>
                </a:buClr>
                <a:buFont typeface="DB Sans" panose="020B050205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5pPr>
              <a:lvl6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6pPr>
              <a:lvl7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7pPr>
              <a:lvl8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8pPr>
              <a:lvl9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9pPr>
            </a:lstStyle>
            <a:p>
              <a:pPr marL="285750" indent="-285750">
                <a:buClr>
                  <a:srgbClr val="5DB1B9"/>
                </a:buClr>
                <a:buFont typeface="Arial" panose="020B0604020202020204" pitchFamily="34" charset="0"/>
                <a:buChar char="•"/>
                <a:defRPr sz="1200">
                  <a:latin typeface="DB Sans (Body)"/>
                </a:defRPr>
              </a:pPr>
              <a:r>
                <a:rPr lang="en-US" sz="1400" dirty="0">
                  <a:solidFill>
                    <a:prstClr val="black"/>
                  </a:solidFill>
                  <a:latin typeface="DB Sans (Body)"/>
                </a:rPr>
                <a:t>Proactive Planning</a:t>
              </a:r>
            </a:p>
            <a:p>
              <a:pPr marL="285750" indent="-285750">
                <a:buClr>
                  <a:srgbClr val="5DB1B9"/>
                </a:buClr>
                <a:buFont typeface="Arial" panose="020B0604020202020204" pitchFamily="34" charset="0"/>
                <a:buChar char="•"/>
                <a:defRPr sz="1200">
                  <a:latin typeface="DB Sans (Body)"/>
                </a:defRPr>
              </a:pPr>
              <a:r>
                <a:rPr lang="en-US" sz="1400" dirty="0">
                  <a:solidFill>
                    <a:prstClr val="black"/>
                  </a:solidFill>
                  <a:latin typeface="DB Sans (Body)"/>
                </a:rPr>
                <a:t>Optimized Space Management</a:t>
              </a:r>
            </a:p>
            <a:p>
              <a:pPr marL="285750" indent="-285750">
                <a:buClr>
                  <a:srgbClr val="5DB1B9"/>
                </a:buClr>
                <a:buFont typeface="Arial" panose="020B0604020202020204" pitchFamily="34" charset="0"/>
                <a:buChar char="•"/>
                <a:defRPr sz="1200">
                  <a:latin typeface="DB Sans (Body)"/>
                </a:defRPr>
              </a:pPr>
              <a:r>
                <a:rPr lang="en-US" sz="1400" dirty="0">
                  <a:solidFill>
                    <a:prstClr val="black"/>
                  </a:solidFill>
                  <a:latin typeface="DB Sans (Body)"/>
                </a:rPr>
                <a:t>Automated Data Reporting</a:t>
              </a:r>
              <a:br>
                <a:rPr lang="en-US" sz="1100" dirty="0">
                  <a:solidFill>
                    <a:prstClr val="black"/>
                  </a:solidFill>
                  <a:latin typeface="DB Sans (Body)"/>
                </a:rPr>
              </a:br>
              <a:endParaRPr lang="en-US" sz="1100" dirty="0">
                <a:solidFill>
                  <a:prstClr val="black"/>
                </a:solidFill>
                <a:latin typeface="DB Sans (Body)"/>
              </a:endParaRPr>
            </a:p>
            <a:p>
              <a:pPr>
                <a:buClr>
                  <a:srgbClr val="5DB1B9"/>
                </a:buClr>
                <a:defRPr sz="1200">
                  <a:latin typeface="DB Sans (Body)"/>
                </a:defRPr>
              </a:pPr>
              <a:endParaRPr lang="en-US" sz="1100" dirty="0">
                <a:solidFill>
                  <a:prstClr val="black"/>
                </a:solidFill>
                <a:latin typeface="DB Sans (Body)"/>
              </a:endParaRPr>
            </a:p>
          </p:txBody>
        </p:sp>
        <p:sp>
          <p:nvSpPr>
            <p:cNvPr id="19" name="Content Placeholder 5">
              <a:extLst>
                <a:ext uri="{FF2B5EF4-FFF2-40B4-BE49-F238E27FC236}">
                  <a16:creationId xmlns:a16="http://schemas.microsoft.com/office/drawing/2014/main" id="{6524B71C-F36E-225E-CB09-40ECAD053645}"/>
                </a:ext>
              </a:extLst>
            </p:cNvPr>
            <p:cNvSpPr txBox="1">
              <a:spLocks/>
            </p:cNvSpPr>
            <p:nvPr/>
          </p:nvSpPr>
          <p:spPr bwMode="gray">
            <a:xfrm>
              <a:off x="1596039" y="1594922"/>
              <a:ext cx="4549712" cy="216024"/>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Clr>
                  <a:schemeClr val="accent2"/>
                </a:buClr>
                <a:buFont typeface="DB Sans" panose="020B050205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5pPr>
              <a:lvl6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6pPr>
              <a:lvl7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7pPr>
              <a:lvl8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8pPr>
              <a:lvl9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9pPr>
            </a:lstStyle>
            <a:p>
              <a:r>
                <a:rPr lang="en-US" b="1" dirty="0"/>
                <a:t>Operational Efficiency: </a:t>
              </a:r>
              <a:br>
                <a:rPr lang="en-US" dirty="0">
                  <a:solidFill>
                    <a:prstClr val="black"/>
                  </a:solidFill>
                  <a:latin typeface="DB Sans (Body)"/>
                </a:rPr>
              </a:br>
              <a:endParaRPr lang="en-US" dirty="0">
                <a:solidFill>
                  <a:prstClr val="black"/>
                </a:solidFill>
                <a:latin typeface="DB Sans (Body)"/>
              </a:endParaRPr>
            </a:p>
            <a:p>
              <a:pPr>
                <a:buClr>
                  <a:srgbClr val="5DB1B9"/>
                </a:buClr>
                <a:defRPr sz="1200">
                  <a:latin typeface="DB Sans (Body)"/>
                </a:defRPr>
              </a:pPr>
              <a:endParaRPr lang="en-US" sz="1100" dirty="0">
                <a:solidFill>
                  <a:prstClr val="black"/>
                </a:solidFill>
                <a:latin typeface="DB Sans (Body)"/>
              </a:endParaRPr>
            </a:p>
          </p:txBody>
        </p:sp>
        <p:cxnSp>
          <p:nvCxnSpPr>
            <p:cNvPr id="22" name="Straight Connector 21">
              <a:extLst>
                <a:ext uri="{FF2B5EF4-FFF2-40B4-BE49-F238E27FC236}">
                  <a16:creationId xmlns:a16="http://schemas.microsoft.com/office/drawing/2014/main" id="{7BAA85BF-CCB4-91F0-84E7-0E502146548F}"/>
                </a:ext>
              </a:extLst>
            </p:cNvPr>
            <p:cNvCxnSpPr>
              <a:cxnSpLocks/>
            </p:cNvCxnSpPr>
            <p:nvPr/>
          </p:nvCxnSpPr>
          <p:spPr>
            <a:xfrm>
              <a:off x="1596038" y="1901152"/>
              <a:ext cx="2880000" cy="0"/>
            </a:xfrm>
            <a:prstGeom prst="line">
              <a:avLst/>
            </a:prstGeom>
            <a:ln w="19050" cap="rnd">
              <a:solidFill>
                <a:schemeClr val="bg2">
                  <a:lumMod val="75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Content Placeholder 5">
              <a:extLst>
                <a:ext uri="{FF2B5EF4-FFF2-40B4-BE49-F238E27FC236}">
                  <a16:creationId xmlns:a16="http://schemas.microsoft.com/office/drawing/2014/main" id="{A59B3286-D489-4D2E-8B2D-21D217D731F0}"/>
                </a:ext>
              </a:extLst>
            </p:cNvPr>
            <p:cNvSpPr txBox="1">
              <a:spLocks/>
            </p:cNvSpPr>
            <p:nvPr/>
          </p:nvSpPr>
          <p:spPr bwMode="gray">
            <a:xfrm>
              <a:off x="1596039" y="5333111"/>
              <a:ext cx="5381816" cy="722054"/>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Clr>
                  <a:schemeClr val="accent2"/>
                </a:buClr>
                <a:buFont typeface="DB Sans" panose="020B050205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5pPr>
              <a:lvl6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6pPr>
              <a:lvl7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7pPr>
              <a:lvl8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8pPr>
              <a:lvl9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9pPr>
            </a:lstStyle>
            <a:p>
              <a:pPr marL="285750" indent="-285750">
                <a:buClr>
                  <a:srgbClr val="5DB1B9"/>
                </a:buClr>
                <a:buFont typeface="Arial" panose="020B0604020202020204" pitchFamily="34" charset="0"/>
                <a:buChar char="•"/>
                <a:defRPr sz="1200">
                  <a:latin typeface="DB Sans (Body)"/>
                </a:defRPr>
              </a:pPr>
              <a:r>
                <a:rPr lang="en-US" sz="1400" dirty="0">
                  <a:solidFill>
                    <a:prstClr val="black"/>
                  </a:solidFill>
                  <a:latin typeface="DB Sans (Body)"/>
                </a:rPr>
                <a:t>Risk Mitigation</a:t>
              </a:r>
            </a:p>
            <a:p>
              <a:pPr marL="285750" indent="-285750">
                <a:buClr>
                  <a:srgbClr val="5DB1B9"/>
                </a:buClr>
                <a:buFont typeface="Arial" panose="020B0604020202020204" pitchFamily="34" charset="0"/>
                <a:buChar char="•"/>
                <a:defRPr sz="1200">
                  <a:latin typeface="DB Sans (Body)"/>
                </a:defRPr>
              </a:pPr>
              <a:r>
                <a:rPr lang="en-US" sz="1400" dirty="0">
                  <a:solidFill>
                    <a:prstClr val="black"/>
                  </a:solidFill>
                  <a:latin typeface="DB Sans (Body)"/>
                </a:rPr>
                <a:t>Customized Reporting</a:t>
              </a:r>
            </a:p>
            <a:p>
              <a:pPr>
                <a:buClr>
                  <a:srgbClr val="5DB1B9"/>
                </a:buClr>
                <a:defRPr sz="1200">
                  <a:latin typeface="DB Sans (Body)"/>
                </a:defRPr>
              </a:pPr>
              <a:endParaRPr lang="en-US" sz="1100" dirty="0">
                <a:solidFill>
                  <a:prstClr val="black"/>
                </a:solidFill>
                <a:latin typeface="DB Sans (Body)"/>
              </a:endParaRPr>
            </a:p>
          </p:txBody>
        </p:sp>
        <p:sp>
          <p:nvSpPr>
            <p:cNvPr id="32" name="Content Placeholder 5">
              <a:extLst>
                <a:ext uri="{FF2B5EF4-FFF2-40B4-BE49-F238E27FC236}">
                  <a16:creationId xmlns:a16="http://schemas.microsoft.com/office/drawing/2014/main" id="{CD622208-8CBB-1A8D-DD01-E0089CDE3AF0}"/>
                </a:ext>
              </a:extLst>
            </p:cNvPr>
            <p:cNvSpPr txBox="1">
              <a:spLocks/>
            </p:cNvSpPr>
            <p:nvPr/>
          </p:nvSpPr>
          <p:spPr bwMode="gray">
            <a:xfrm>
              <a:off x="1596039" y="4917213"/>
              <a:ext cx="4549712" cy="216024"/>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Clr>
                  <a:schemeClr val="accent2"/>
                </a:buClr>
                <a:buFont typeface="DB Sans" panose="020B050205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5pPr>
              <a:lvl6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6pPr>
              <a:lvl7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7pPr>
              <a:lvl8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8pPr>
              <a:lvl9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9pPr>
            </a:lstStyle>
            <a:p>
              <a:r>
                <a:rPr lang="en-US" b="1" dirty="0"/>
                <a:t>Customer Satisfaction: </a:t>
              </a:r>
              <a:br>
                <a:rPr lang="en-US" dirty="0">
                  <a:solidFill>
                    <a:prstClr val="black"/>
                  </a:solidFill>
                  <a:latin typeface="DB Sans (Body)"/>
                </a:rPr>
              </a:br>
              <a:endParaRPr lang="en-US" dirty="0">
                <a:solidFill>
                  <a:prstClr val="black"/>
                </a:solidFill>
                <a:latin typeface="DB Sans (Body)"/>
              </a:endParaRPr>
            </a:p>
            <a:p>
              <a:pPr>
                <a:buClr>
                  <a:srgbClr val="5DB1B9"/>
                </a:buClr>
                <a:defRPr sz="1200">
                  <a:latin typeface="DB Sans (Body)"/>
                </a:defRPr>
              </a:pPr>
              <a:endParaRPr lang="en-US" sz="1100" dirty="0">
                <a:solidFill>
                  <a:prstClr val="black"/>
                </a:solidFill>
                <a:latin typeface="DB Sans (Body)"/>
              </a:endParaRPr>
            </a:p>
          </p:txBody>
        </p:sp>
        <p:cxnSp>
          <p:nvCxnSpPr>
            <p:cNvPr id="33" name="Straight Connector 32">
              <a:extLst>
                <a:ext uri="{FF2B5EF4-FFF2-40B4-BE49-F238E27FC236}">
                  <a16:creationId xmlns:a16="http://schemas.microsoft.com/office/drawing/2014/main" id="{10669864-0038-9621-BC7F-8BA575C39E83}"/>
                </a:ext>
              </a:extLst>
            </p:cNvPr>
            <p:cNvCxnSpPr>
              <a:cxnSpLocks/>
            </p:cNvCxnSpPr>
            <p:nvPr/>
          </p:nvCxnSpPr>
          <p:spPr>
            <a:xfrm>
              <a:off x="1596038" y="5223443"/>
              <a:ext cx="2880000" cy="0"/>
            </a:xfrm>
            <a:prstGeom prst="line">
              <a:avLst/>
            </a:prstGeom>
            <a:ln w="19050" cap="rnd">
              <a:solidFill>
                <a:schemeClr val="bg2">
                  <a:lumMod val="75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33C0BE4-C4D2-C384-547B-3B24A80EB984}"/>
                </a:ext>
              </a:extLst>
            </p:cNvPr>
            <p:cNvCxnSpPr>
              <a:cxnSpLocks/>
            </p:cNvCxnSpPr>
            <p:nvPr/>
          </p:nvCxnSpPr>
          <p:spPr>
            <a:xfrm>
              <a:off x="1596038" y="3572028"/>
              <a:ext cx="2880000" cy="0"/>
            </a:xfrm>
            <a:prstGeom prst="line">
              <a:avLst/>
            </a:prstGeom>
            <a:ln w="19050" cap="rnd">
              <a:solidFill>
                <a:schemeClr val="bg2">
                  <a:lumMod val="75000"/>
                </a:schemeClr>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Content Placeholder 5">
              <a:extLst>
                <a:ext uri="{FF2B5EF4-FFF2-40B4-BE49-F238E27FC236}">
                  <a16:creationId xmlns:a16="http://schemas.microsoft.com/office/drawing/2014/main" id="{E59DFE8D-3FFB-BA8C-BDC9-CD41DC82129E}"/>
                </a:ext>
              </a:extLst>
            </p:cNvPr>
            <p:cNvSpPr txBox="1">
              <a:spLocks/>
            </p:cNvSpPr>
            <p:nvPr/>
          </p:nvSpPr>
          <p:spPr bwMode="gray">
            <a:xfrm>
              <a:off x="1596040" y="3662235"/>
              <a:ext cx="5381816" cy="722054"/>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Clr>
                  <a:schemeClr val="accent2"/>
                </a:buClr>
                <a:buFont typeface="DB Sans" panose="020B050205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0"/>
                </a:spcBef>
                <a:buClr>
                  <a:schemeClr val="tx2"/>
                </a:buClr>
                <a:buFont typeface="DB Sans" panose="020B0502050202020204" pitchFamily="34" charset="0"/>
                <a:buChar char="‒"/>
                <a:defRPr sz="1600" kern="1200">
                  <a:solidFill>
                    <a:schemeClr val="tx1"/>
                  </a:solidFill>
                  <a:latin typeface="+mn-lt"/>
                  <a:ea typeface="+mn-ea"/>
                  <a:cs typeface="+mn-cs"/>
                </a:defRPr>
              </a:lvl5pPr>
              <a:lvl6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6pPr>
              <a:lvl7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7pPr>
              <a:lvl8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8pPr>
              <a:lvl9pPr marL="720000" indent="-180000" algn="l" defTabSz="914400" rtl="0" eaLnBrk="1" latinLnBrk="0" hangingPunct="1">
                <a:lnSpc>
                  <a:spcPct val="100000"/>
                </a:lnSpc>
                <a:spcBef>
                  <a:spcPts val="0"/>
                </a:spcBef>
                <a:buClr>
                  <a:schemeClr val="tx2"/>
                </a:buClr>
                <a:buFont typeface="DB Sans" panose="02020500000000000000" pitchFamily="18" charset="0"/>
                <a:buChar char="‒"/>
                <a:defRPr sz="1600" kern="1200">
                  <a:solidFill>
                    <a:schemeClr val="tx1"/>
                  </a:solidFill>
                  <a:latin typeface="+mn-lt"/>
                  <a:ea typeface="+mn-ea"/>
                  <a:cs typeface="+mn-cs"/>
                </a:defRPr>
              </a:lvl9pPr>
            </a:lstStyle>
            <a:p>
              <a:pPr marL="285750" indent="-285750">
                <a:buClr>
                  <a:srgbClr val="5DB1B9"/>
                </a:buClr>
                <a:buFont typeface="Arial" panose="020B0604020202020204" pitchFamily="34" charset="0"/>
                <a:buChar char="•"/>
                <a:defRPr sz="1200">
                  <a:latin typeface="DB Sans (Body)"/>
                </a:defRPr>
              </a:pPr>
              <a:r>
                <a:rPr lang="en-US" sz="1400" dirty="0">
                  <a:solidFill>
                    <a:prstClr val="black"/>
                  </a:solidFill>
                  <a:latin typeface="DB Sans (Body)"/>
                </a:rPr>
                <a:t>Real-time Insights</a:t>
              </a:r>
            </a:p>
            <a:p>
              <a:pPr marL="285750" indent="-285750">
                <a:buClr>
                  <a:srgbClr val="5DB1B9"/>
                </a:buClr>
                <a:buFont typeface="Arial" panose="020B0604020202020204" pitchFamily="34" charset="0"/>
                <a:buChar char="•"/>
                <a:defRPr sz="1200">
                  <a:latin typeface="DB Sans (Body)"/>
                </a:defRPr>
              </a:pPr>
              <a:r>
                <a:rPr lang="en-US" sz="1400" dirty="0">
                  <a:solidFill>
                    <a:prstClr val="black"/>
                  </a:solidFill>
                  <a:latin typeface="DB Sans (Body)"/>
                </a:rPr>
                <a:t>Improved KPI Tracking</a:t>
              </a:r>
              <a:endParaRPr lang="en-US" sz="1100" dirty="0">
                <a:solidFill>
                  <a:prstClr val="black"/>
                </a:solidFill>
                <a:latin typeface="DB Sans (Body)"/>
              </a:endParaRPr>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0974C2FE-90EB-9484-BABB-A8F0610EF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484" y="5003214"/>
              <a:ext cx="659793" cy="659793"/>
            </a:xfrm>
            <a:prstGeom prst="rect">
              <a:avLst/>
            </a:prstGeom>
          </p:spPr>
        </p:pic>
        <p:pic>
          <p:nvPicPr>
            <p:cNvPr id="25" name="Picture 24" descr="A black background with a black square&#10;&#10;Description automatically generated with medium confidence">
              <a:extLst>
                <a:ext uri="{FF2B5EF4-FFF2-40B4-BE49-F238E27FC236}">
                  <a16:creationId xmlns:a16="http://schemas.microsoft.com/office/drawing/2014/main" id="{089FF970-34FA-E7F7-6CFD-2F87C6272F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484" y="3383255"/>
              <a:ext cx="659793" cy="659793"/>
            </a:xfrm>
            <a:prstGeom prst="rect">
              <a:avLst/>
            </a:prstGeom>
          </p:spPr>
        </p:pic>
        <p:pic>
          <p:nvPicPr>
            <p:cNvPr id="34" name="Picture 33" descr="A black background with a black square&#10;&#10;Description automatically generated with medium confidence">
              <a:extLst>
                <a:ext uri="{FF2B5EF4-FFF2-40B4-BE49-F238E27FC236}">
                  <a16:creationId xmlns:a16="http://schemas.microsoft.com/office/drawing/2014/main" id="{DD0B0B93-163B-0711-C8B1-723EEDCBC5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484" y="1769387"/>
              <a:ext cx="659793" cy="659793"/>
            </a:xfrm>
            <a:prstGeom prst="rect">
              <a:avLst/>
            </a:prstGeom>
          </p:spPr>
        </p:pic>
      </p:grpSp>
    </p:spTree>
    <p:extLst>
      <p:ext uri="{BB962C8B-B14F-4D97-AF65-F5344CB8AC3E}">
        <p14:creationId xmlns:p14="http://schemas.microsoft.com/office/powerpoint/2010/main" val="141168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523003-95BF-4480-9DBE-08845F3F594F}"/>
              </a:ext>
            </a:extLst>
          </p:cNvPr>
          <p:cNvSpPr>
            <a:spLocks noGrp="1"/>
          </p:cNvSpPr>
          <p:nvPr>
            <p:ph type="title"/>
          </p:nvPr>
        </p:nvSpPr>
        <p:spPr bwMode="gray"/>
        <p:txBody>
          <a:bodyPr/>
          <a:lstStyle/>
          <a:p>
            <a:r>
              <a:rPr lang="en-US"/>
              <a:t>Thank you</a:t>
            </a:r>
          </a:p>
        </p:txBody>
      </p:sp>
      <p:sp>
        <p:nvSpPr>
          <p:cNvPr id="3" name="Fußzeilenplatzhalter 2">
            <a:extLst>
              <a:ext uri="{FF2B5EF4-FFF2-40B4-BE49-F238E27FC236}">
                <a16:creationId xmlns:a16="http://schemas.microsoft.com/office/drawing/2014/main" id="{536681C2-8AF0-47B4-B153-3DEAE30A695E}"/>
              </a:ext>
            </a:extLst>
          </p:cNvPr>
          <p:cNvSpPr>
            <a:spLocks noGrp="1"/>
          </p:cNvSpPr>
          <p:nvPr>
            <p:ph type="ftr" sz="quarter" idx="10"/>
          </p:nvPr>
        </p:nvSpPr>
        <p:spPr bwMode="gray"/>
        <p:txBody>
          <a:bodyPr/>
          <a:lstStyle/>
          <a:p>
            <a:r>
              <a:rPr lang="de-DE"/>
              <a:t>DB SCHENKER | Alan Wang | Jun 2024</a:t>
            </a:r>
            <a:endParaRPr lang="en-US"/>
          </a:p>
        </p:txBody>
      </p:sp>
      <p:sp>
        <p:nvSpPr>
          <p:cNvPr id="4" name="Foliennummernplatzhalter 3">
            <a:extLst>
              <a:ext uri="{FF2B5EF4-FFF2-40B4-BE49-F238E27FC236}">
                <a16:creationId xmlns:a16="http://schemas.microsoft.com/office/drawing/2014/main" id="{BBDDC7BE-6B97-45E0-A053-A64B9E32CF2A}"/>
              </a:ext>
            </a:extLst>
          </p:cNvPr>
          <p:cNvSpPr>
            <a:spLocks noGrp="1"/>
          </p:cNvSpPr>
          <p:nvPr>
            <p:ph type="sldNum" sz="quarter" idx="11"/>
          </p:nvPr>
        </p:nvSpPr>
        <p:spPr bwMode="gray"/>
        <p:txBody>
          <a:bodyPr/>
          <a:lstStyle/>
          <a:p>
            <a:fld id="{913D9F7D-0C28-4C21-AA99-7C67E34F632A}" type="slidenum">
              <a:rPr lang="en-US" smtClean="0"/>
              <a:pPr/>
              <a:t>5</a:t>
            </a:fld>
            <a:endParaRPr lang="en-US"/>
          </a:p>
        </p:txBody>
      </p:sp>
    </p:spTree>
    <p:extLst>
      <p:ext uri="{BB962C8B-B14F-4D97-AF65-F5344CB8AC3E}">
        <p14:creationId xmlns:p14="http://schemas.microsoft.com/office/powerpoint/2010/main" val="2256902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VCT-BODYINDENTATION" val="0;0;0;14.17323;14.07677;28.25;28.34645;42.51968;42.51968;56.69291;56.4911;70.86614;70.86614;85.03937;85.03938;99.2126;99.2126;113.3858;"/>
  <p:tag name="VCT-BULLETVISIBILITY" val="G ********"/>
</p:tagLst>
</file>

<file path=ppt/tags/tag11.xml><?xml version="1.0" encoding="utf-8"?>
<p:tagLst xmlns:a="http://schemas.openxmlformats.org/drawingml/2006/main" xmlns:r="http://schemas.openxmlformats.org/officeDocument/2006/relationships" xmlns:p="http://schemas.openxmlformats.org/presentationml/2006/main">
  <p:tag name="STYLE" val="VCT_Marker"/>
  <p:tag name="DATE" val="05/10/2016 18:01:50"/>
  <p:tag name="VCT-TEMPLATE" val="Schenker.potx"/>
  <p:tag name="VCTMASTER" val="© DB 2016"/>
  <p:tag name="VCTORDER" val="1"/>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VCT-BODYINDENTATION" val="0;0;0;14.17323;14.07677;28.25;28.34645;42.51968;42.51968;56.69291;56.4911;70.86614;70.86614;85.03937;85.03938;99.2126;99.2126;113.3858;"/>
  <p:tag name="VCT-BULLETVISIBILITY" val="G ********"/>
</p:tagLst>
</file>

<file path=ppt/tags/tag19.xml><?xml version="1.0" encoding="utf-8"?>
<p:tagLst xmlns:a="http://schemas.openxmlformats.org/drawingml/2006/main" xmlns:r="http://schemas.openxmlformats.org/officeDocument/2006/relationships" xmlns:p="http://schemas.openxmlformats.org/presentationml/2006/main">
  <p:tag name="STYLE" val="VCT_Marker"/>
  <p:tag name="DATE" val="05/10/2016 18:01:50"/>
  <p:tag name="VCT-TEMPLATE" val="Schenker.potx"/>
  <p:tag name="VCTMASTER" val="© DB 2016"/>
  <p:tag name="VCTORDER" val="1"/>
</p:tagLst>
</file>

<file path=ppt/tags/tag2.xml><?xml version="1.0" encoding="utf-8"?>
<p:tagLst xmlns:a="http://schemas.openxmlformats.org/drawingml/2006/main" xmlns:r="http://schemas.openxmlformats.org/officeDocument/2006/relationships" xmlns:p="http://schemas.openxmlformats.org/presentationml/2006/main">
  <p:tag name="VCT-BODYINDENTATION" val="0;0;0;14.17323;14.07677;28.25;28.34645;42.51968;42.51968;56.69291;56.4911;70.86614;70.86614;85.03937;85.03938;99.2126;99.2126;113.3858;"/>
  <p:tag name="VCT-BULLETVISIBILITY" val="G ********"/>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VCT-BODYINDENTATION" val="0;0;0;14.17323;14.07677;28.25;28.34645;42.51968;42.51968;56.69291;56.4911;70.86614;70.86614;85.03937;85.03938;99.2126;99.2126;113.3858;"/>
  <p:tag name="VCT-BULLETVISIBILITY" val="G ********"/>
</p:tagLst>
</file>

<file path=ppt/tags/tag27.xml><?xml version="1.0" encoding="utf-8"?>
<p:tagLst xmlns:a="http://schemas.openxmlformats.org/drawingml/2006/main" xmlns:r="http://schemas.openxmlformats.org/officeDocument/2006/relationships" xmlns:p="http://schemas.openxmlformats.org/presentationml/2006/main">
  <p:tag name="STYLE" val="VCT_Marker"/>
  <p:tag name="DATE" val="05/10/2016 18:01:50"/>
  <p:tag name="VCT-TEMPLATE" val="Schenker.potx"/>
  <p:tag name="VCTMASTER" val="© DB 2016"/>
  <p:tag name="VCTORDER" val="1"/>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STYLE" val="VCT_Marker"/>
  <p:tag name="DATE" val="05/10/2016 18:01:50"/>
  <p:tag name="VCT-TEMPLATE" val="Schenker.potx"/>
  <p:tag name="VCTMASTER" val="© DB 2016"/>
  <p:tag name="VCTORDER" val="1"/>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VCT-BODYINDENTATION" val="0;0;0;14.17323;14.07677;28.25;28.34645;42.51968;42.51968;56.69291;56.4911;70.86614;70.86614;85.03937;85.03938;99.2126;99.2126;113.3858;"/>
  <p:tag name="VCT-BULLETVISIBILITY" val="G ********"/>
</p:tagLst>
</file>

<file path=ppt/tags/tag35.xml><?xml version="1.0" encoding="utf-8"?>
<p:tagLst xmlns:a="http://schemas.openxmlformats.org/drawingml/2006/main" xmlns:r="http://schemas.openxmlformats.org/officeDocument/2006/relationships" xmlns:p="http://schemas.openxmlformats.org/presentationml/2006/main">
  <p:tag name="STYLE" val="VCT_Marker"/>
  <p:tag name="DATE" val="05/10/2016 18:01:50"/>
  <p:tag name="VCT-TEMPLATE" val="Schenker.potx"/>
  <p:tag name="VCTMASTER" val="© DB 2016"/>
  <p:tag name="VCTORDER" val="1"/>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VCT-BODYINDENTATION" val="0;0;0;14.17323;14.07677;28.25;28.34645;42.51968;42.51968;56.69291;56.4911;70.86614;70.86614;85.03937;85.03938;99.2126;99.2126;113.3858;"/>
  <p:tag name="VCT-BULLETVISIBILITY" val="G ********"/>
</p:tagLst>
</file>

<file path=ppt/tags/tag43.xml><?xml version="1.0" encoding="utf-8"?>
<p:tagLst xmlns:a="http://schemas.openxmlformats.org/drawingml/2006/main" xmlns:r="http://schemas.openxmlformats.org/officeDocument/2006/relationships" xmlns:p="http://schemas.openxmlformats.org/presentationml/2006/main">
  <p:tag name="STYLE" val="VCT_Marker"/>
  <p:tag name="DATE" val="05/10/2016 18:01:50"/>
  <p:tag name="VCT-TEMPLATE" val="Schenker.potx"/>
  <p:tag name="VCTMASTER" val="© DB 2016"/>
  <p:tag name="VCTORDER" val="1"/>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B Schenker">
  <a:themeElements>
    <a:clrScheme name="SCHENKER10">
      <a:dk1>
        <a:sysClr val="windowText" lastClr="000000"/>
      </a:dk1>
      <a:lt1>
        <a:sysClr val="window" lastClr="FFFFFF"/>
      </a:lt1>
      <a:dk2>
        <a:srgbClr val="EC0016"/>
      </a:dk2>
      <a:lt2>
        <a:srgbClr val="167D86"/>
      </a:lt2>
      <a:accent1>
        <a:srgbClr val="167D86"/>
      </a:accent1>
      <a:accent2>
        <a:srgbClr val="5DB1B9"/>
      </a:accent2>
      <a:accent3>
        <a:srgbClr val="99C8CE"/>
      </a:accent3>
      <a:accent4>
        <a:srgbClr val="555B63"/>
      </a:accent4>
      <a:accent5>
        <a:srgbClr val="8D919B"/>
      </a:accent5>
      <a:accent6>
        <a:srgbClr val="D2D1D8"/>
      </a:accent6>
      <a:hlink>
        <a:srgbClr val="555B63"/>
      </a:hlink>
      <a:folHlink>
        <a:srgbClr val="D3D8DC"/>
      </a:folHlink>
    </a:clrScheme>
    <a:fontScheme name="SCHENKER">
      <a:majorFont>
        <a:latin typeface="DB Head"/>
        <a:ea typeface=""/>
        <a:cs typeface=""/>
      </a:majorFont>
      <a:minorFont>
        <a:latin typeface="DB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bg2"/>
          </a:solidFill>
        </a:ln>
      </a:spPr>
      <a:bodyPr rtlCol="0" anchor="ctr"/>
      <a:lstStyle>
        <a:defPPr algn="ctr">
          <a:buClr>
            <a:schemeClr val="accent2"/>
          </a:buClr>
          <a:defRPr sz="16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tx1"/>
          </a:solidFill>
          <a:roun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80975" indent="-180975" algn="l">
          <a:buClr>
            <a:schemeClr val="accent1"/>
          </a:buClr>
          <a:buFont typeface="DB Sans" panose="020B0502050202020204" pitchFamily="34" charset="0"/>
          <a:buChar char="‒"/>
          <a:defRPr sz="1600" smtClean="0"/>
        </a:defPPr>
      </a:lstStyle>
    </a:txDef>
  </a:objectDefaults>
  <a:extraClrSchemeLst/>
  <a:custClrLst>
    <a:custClr name="Yellow 700">
      <a:srgbClr val="FF9B00"/>
    </a:custClr>
    <a:custClr name="Orange 700">
      <a:srgbClr val="C05E00"/>
    </a:custClr>
    <a:custClr name="Red 700">
      <a:srgbClr val="9B000E"/>
    </a:custClr>
    <a:custClr name="Burgundry 700">
      <a:srgbClr val="641E32"/>
    </a:custClr>
    <a:custClr name="Pink 700">
      <a:srgbClr val="B80065"/>
    </a:custClr>
    <a:custClr name="Violett 700">
      <a:srgbClr val="581D70"/>
    </a:custClr>
    <a:custClr name="Blue 700">
      <a:srgbClr val="0A1E6E"/>
    </a:custClr>
    <a:custClr name="Cyan 700">
      <a:srgbClr val="0087B9"/>
    </a:custClr>
    <a:custClr name="Turquiose 700">
      <a:srgbClr val="006E6B"/>
    </a:custClr>
    <a:custClr name="Green 700">
      <a:srgbClr val="165C27"/>
    </a:custClr>
    <a:custClr name="Yellow 500">
      <a:srgbClr val="FFD800"/>
    </a:custClr>
    <a:custClr name="Orange 500">
      <a:srgbClr val="F39200"/>
    </a:custClr>
    <a:custClr name="Red 500">
      <a:srgbClr val="EC0016"/>
    </a:custClr>
    <a:custClr name="Burgundry 500">
      <a:srgbClr val="A9455D"/>
    </a:custClr>
    <a:custClr name="Pink 500">
      <a:srgbClr val="E93E8F"/>
    </a:custClr>
    <a:custClr name="Violett 500">
      <a:srgbClr val="814997"/>
    </a:custClr>
    <a:custClr name="Blue 500">
      <a:srgbClr val="1455C0"/>
    </a:custClr>
    <a:custClr name="Cyan 500">
      <a:srgbClr val="309FD1"/>
    </a:custClr>
    <a:custClr name="Turquiose 500">
      <a:srgbClr val="00A099"/>
    </a:custClr>
    <a:custClr name="Green 500">
      <a:srgbClr val="408335"/>
    </a:custClr>
    <a:custClr name="Yellow 300">
      <a:srgbClr val="FFF876"/>
    </a:custClr>
    <a:custClr name="Orange 300">
      <a:srgbClr val="FACA7F"/>
    </a:custClr>
    <a:custClr name="Red 300">
      <a:srgbClr val="FA9090"/>
    </a:custClr>
    <a:custClr name="Burgundry 300">
      <a:srgbClr val="DA9AA8"/>
    </a:custClr>
    <a:custClr name="Pink 300">
      <a:srgbClr val="F4AECE"/>
    </a:custClr>
    <a:custClr name="Violett 300">
      <a:srgbClr val="C2A1C7"/>
    </a:custClr>
    <a:custClr name="Blue 300">
      <a:srgbClr val="73AEF4"/>
    </a:custClr>
    <a:custClr name="Cyan 300">
      <a:srgbClr val="84CFEF"/>
    </a:custClr>
    <a:custClr name="Turquiose 300">
      <a:srgbClr val="83CACA"/>
    </a:custClr>
    <a:custClr name="Green 300">
      <a:srgbClr val="8CBC80"/>
    </a:custClr>
    <a:custClr name="Yellow 100">
      <a:srgbClr val="FFFFDC"/>
    </a:custClr>
    <a:custClr name="Orange 100">
      <a:srgbClr val="FFF4D8"/>
    </a:custClr>
    <a:custClr name="Red 100">
      <a:srgbClr val="FEE6E6"/>
    </a:custClr>
    <a:custClr name="Burgundry 100">
      <a:srgbClr val="F4E8ED"/>
    </a:custClr>
    <a:custClr name="Pink 100">
      <a:srgbClr val="FDEEF8"/>
    </a:custClr>
    <a:custClr name="Violett 100">
      <a:srgbClr val="F4EEFA"/>
    </a:custClr>
    <a:custClr name="Blue 100">
      <a:srgbClr val="E0EFFB"/>
    </a:custClr>
    <a:custClr name="Cyan 100">
      <a:srgbClr val="E5FAFF"/>
    </a:custClr>
    <a:custClr name="Turquiose 100">
      <a:srgbClr val="E3F5F4"/>
    </a:custClr>
    <a:custClr name="Green 100">
      <a:srgbClr val="E2F3E5"/>
    </a:custClr>
    <a:custClr name="Light Green 700">
      <a:srgbClr val="44741A"/>
    </a:custClr>
    <a:custClr name="Light Green 500">
      <a:srgbClr val="78BE14"/>
    </a:custClr>
    <a:custClr name="Light Green 300">
      <a:srgbClr val="9FD45F"/>
    </a:custClr>
    <a:custClr name="Light Green 100">
      <a:srgbClr val="EBF7DD"/>
    </a:custClr>
    <a:custClr name="Warm Grey 700">
      <a:srgbClr val="4F4B41"/>
    </a:custClr>
    <a:custClr name="Warm Grey 500">
      <a:srgbClr val="858379"/>
    </a:custClr>
    <a:custClr name="Warm Grey 300">
      <a:srgbClr val="BCBBB2"/>
    </a:custClr>
    <a:custClr name="Warm Grey 100">
      <a:srgbClr val="F5F4F1"/>
    </a:custClr>
    <a:custClr name="Black">
      <a:srgbClr val="000000"/>
    </a:custClr>
    <a:custClr name="White">
      <a:srgbClr val="FFFFFF"/>
    </a:custClr>
  </a:custClrLst>
  <a:extLst>
    <a:ext uri="{05A4C25C-085E-4340-85A3-A5531E510DB2}">
      <thm15:themeFamily xmlns:thm15="http://schemas.microsoft.com/office/thememl/2012/main" name="K16_DB_SCHENKER_16zu9_02.potx" id="{3790F149-62FA-4F5A-BB78-76D34B4A9877}" vid="{46E5E603-BCC2-4FAF-BEE8-7F218D01D109}"/>
    </a:ext>
  </a:extLst>
</a:theme>
</file>

<file path=ppt/theme/theme2.xml><?xml version="1.0" encoding="utf-8"?>
<a:theme xmlns:a="http://schemas.openxmlformats.org/drawingml/2006/main" name="10_© DB 2016">
  <a:themeElements>
    <a:clrScheme name="Schenker">
      <a:dk1>
        <a:srgbClr val="000000"/>
      </a:dk1>
      <a:lt1>
        <a:srgbClr val="FFFFFF"/>
      </a:lt1>
      <a:dk2>
        <a:srgbClr val="F01414"/>
      </a:dk2>
      <a:lt2>
        <a:srgbClr val="0A1E6E"/>
      </a:lt2>
      <a:accent1>
        <a:srgbClr val="646973"/>
      </a:accent1>
      <a:accent2>
        <a:srgbClr val="767B85"/>
      </a:accent2>
      <a:accent3>
        <a:srgbClr val="878C96"/>
      </a:accent3>
      <a:accent4>
        <a:srgbClr val="A8ADB4"/>
      </a:accent4>
      <a:accent5>
        <a:srgbClr val="C8CDD2"/>
      </a:accent5>
      <a:accent6>
        <a:srgbClr val="E1E6EB"/>
      </a:accent6>
      <a:hlink>
        <a:srgbClr val="0A1E6E"/>
      </a:hlink>
      <a:folHlink>
        <a:srgbClr val="646973"/>
      </a:folHlink>
    </a:clrScheme>
    <a:fontScheme name="DB Schenker">
      <a:majorFont>
        <a:latin typeface="DB Office"/>
        <a:ea typeface=""/>
        <a:cs typeface=""/>
      </a:majorFont>
      <a:minorFont>
        <a:latin typeface="DB Offi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chemeClr val="tx1"/>
          </a:solidFill>
          <a:prstDash val="solid"/>
          <a:round/>
          <a:headEnd type="none" w="med" len="med"/>
          <a:tailEnd type="none" w="med" len="med"/>
        </a:ln>
        <a:effectLst/>
      </a:spPr>
      <a:bodyPr vert="horz" wrap="square" lIns="72000" tIns="72000" rIns="72000" bIns="7200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dirty="0" err="1" smtClean="0">
            <a:ln>
              <a:noFill/>
            </a:ln>
            <a:solidFill>
              <a:schemeClr val="tx1"/>
            </a:solidFill>
            <a:effectLst/>
            <a:latin typeface="DB Office" pitchFamily="34" charset="0"/>
          </a:defRPr>
        </a:defPPr>
      </a:lstStyle>
    </a:spDef>
    <a:lnDef>
      <a:spPr bwMode="gray">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bwMode="gray">
        <a:noFill/>
      </a:spPr>
      <a:bodyPr wrap="square" lIns="0" tIns="0" rIns="0" bIns="0" rtlCol="0">
        <a:spAutoFit/>
      </a:bodyPr>
      <a:lstStyle>
        <a:defPPr marL="180000" indent="-180000" algn="l">
          <a:buClr>
            <a:srgbClr val="FF0000"/>
          </a:buClr>
          <a:buSzPct val="85000"/>
          <a:buFont typeface="Wingdings" panose="05000000000000000000" pitchFamily="2" charset="2"/>
          <a:buChar char=""/>
          <a:defRPr dirty="0" err="1" smtClean="0"/>
        </a:defPPr>
      </a:lstStyle>
    </a:txDef>
  </a:objectDefaults>
  <a:extraClrSchemeLst/>
  <a:custClrLst>
    <a:custClr>
      <a:srgbClr val="0064C8"/>
    </a:custClr>
    <a:custClr>
      <a:srgbClr val="00AA00"/>
    </a:custClr>
    <a:custClr>
      <a:srgbClr val="FF8C00"/>
    </a:custClr>
    <a:custClr>
      <a:srgbClr val="FFCD00"/>
    </a:custClr>
    <a:custClr>
      <a:srgbClr val="A5052D"/>
    </a:custClr>
    <a:custClr>
      <a:srgbClr val="AF5A00"/>
    </a:custClr>
    <a:custClr>
      <a:srgbClr val="5A6E00"/>
    </a:custClr>
    <a:custClr>
      <a:srgbClr val="5F1478"/>
    </a:custClr>
    <a:custClr>
      <a:srgbClr val="00648C"/>
    </a:custClr>
    <a:custClr>
      <a:srgbClr val="007841"/>
    </a:custClr>
    <a:custClr>
      <a:srgbClr val="7FB1E3"/>
    </a:custClr>
    <a:custClr>
      <a:srgbClr val="7FD47F"/>
    </a:custClr>
    <a:custClr>
      <a:srgbClr val="FFC57F"/>
    </a:custClr>
    <a:custClr>
      <a:srgbClr val="FFE67F"/>
    </a:custClr>
    <a:custClr>
      <a:srgbClr val="D28296"/>
    </a:custClr>
    <a:custClr>
      <a:srgbClr val="D7AC7F"/>
    </a:custClr>
    <a:custClr>
      <a:srgbClr val="ACB67F"/>
    </a:custClr>
    <a:custClr>
      <a:srgbClr val="AF89BB"/>
    </a:custClr>
    <a:custClr>
      <a:srgbClr val="7FB1C5"/>
    </a:custClr>
    <a:custClr>
      <a:srgbClr val="7FBBA0"/>
    </a:custClr>
    <a:custClr>
      <a:srgbClr val="CCE0F4"/>
    </a:custClr>
    <a:custClr>
      <a:srgbClr val="CCEECC"/>
    </a:custClr>
    <a:custClr>
      <a:srgbClr val="FFE8CC"/>
    </a:custClr>
    <a:custClr>
      <a:srgbClr val="FFF5CC"/>
    </a:custClr>
    <a:custClr>
      <a:srgbClr val="EDCDD5"/>
    </a:custClr>
    <a:custClr>
      <a:srgbClr val="EFDECC"/>
    </a:custClr>
    <a:custClr>
      <a:srgbClr val="DEE2CC"/>
    </a:custClr>
    <a:custClr>
      <a:srgbClr val="DFD0E4"/>
    </a:custClr>
    <a:custClr>
      <a:srgbClr val="CCE0E8"/>
    </a:custClr>
    <a:custClr>
      <a:srgbClr val="CCE4D9"/>
    </a:custClr>
  </a:custClrLst>
  <a:extLst>
    <a:ext uri="{05A4C25C-085E-4340-85A3-A5531E510DB2}">
      <thm15:themeFamily xmlns:thm15="http://schemas.microsoft.com/office/thememl/2012/main" name="Schenker.potx" id="{349C6EC0-017E-4937-9442-0B49701400CF}" vid="{5F499FC3-D395-4C8C-A743-8EE19F2C6449}"/>
    </a:ext>
  </a:extLst>
</a:theme>
</file>

<file path=ppt/theme/theme3.xml><?xml version="1.0" encoding="utf-8"?>
<a:theme xmlns:a="http://schemas.openxmlformats.org/drawingml/2006/main" name="17_© DB 2016">
  <a:themeElements>
    <a:clrScheme name="Schenker">
      <a:dk1>
        <a:srgbClr val="000000"/>
      </a:dk1>
      <a:lt1>
        <a:srgbClr val="FFFFFF"/>
      </a:lt1>
      <a:dk2>
        <a:srgbClr val="F01414"/>
      </a:dk2>
      <a:lt2>
        <a:srgbClr val="0A1E6E"/>
      </a:lt2>
      <a:accent1>
        <a:srgbClr val="646973"/>
      </a:accent1>
      <a:accent2>
        <a:srgbClr val="767B85"/>
      </a:accent2>
      <a:accent3>
        <a:srgbClr val="878C96"/>
      </a:accent3>
      <a:accent4>
        <a:srgbClr val="A8ADB4"/>
      </a:accent4>
      <a:accent5>
        <a:srgbClr val="C8CDD2"/>
      </a:accent5>
      <a:accent6>
        <a:srgbClr val="E1E6EB"/>
      </a:accent6>
      <a:hlink>
        <a:srgbClr val="0A1E6E"/>
      </a:hlink>
      <a:folHlink>
        <a:srgbClr val="646973"/>
      </a:folHlink>
    </a:clrScheme>
    <a:fontScheme name="DB Schenker">
      <a:majorFont>
        <a:latin typeface="DB Office"/>
        <a:ea typeface=""/>
        <a:cs typeface=""/>
      </a:majorFont>
      <a:minorFont>
        <a:latin typeface="DB Offi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chemeClr val="tx1"/>
          </a:solidFill>
          <a:prstDash val="solid"/>
          <a:round/>
          <a:headEnd type="none" w="med" len="med"/>
          <a:tailEnd type="none" w="med" len="med"/>
        </a:ln>
        <a:effectLst/>
      </a:spPr>
      <a:bodyPr vert="horz" wrap="square" lIns="72000" tIns="72000" rIns="72000" bIns="7200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dirty="0" err="1" smtClean="0">
            <a:ln>
              <a:noFill/>
            </a:ln>
            <a:solidFill>
              <a:schemeClr val="tx1"/>
            </a:solidFill>
            <a:effectLst/>
            <a:latin typeface="DB Office" pitchFamily="34" charset="0"/>
          </a:defRPr>
        </a:defPPr>
      </a:lstStyle>
    </a:spDef>
    <a:lnDef>
      <a:spPr bwMode="gray">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bwMode="gray">
        <a:noFill/>
      </a:spPr>
      <a:bodyPr wrap="square" lIns="0" tIns="0" rIns="0" bIns="0" rtlCol="0">
        <a:spAutoFit/>
      </a:bodyPr>
      <a:lstStyle>
        <a:defPPr marL="180000" indent="-180000" algn="l">
          <a:buClr>
            <a:srgbClr val="FF0000"/>
          </a:buClr>
          <a:buSzPct val="85000"/>
          <a:buFont typeface="Wingdings" panose="05000000000000000000" pitchFamily="2" charset="2"/>
          <a:buChar char=""/>
          <a:defRPr dirty="0" err="1" smtClean="0"/>
        </a:defPPr>
      </a:lstStyle>
    </a:txDef>
  </a:objectDefaults>
  <a:extraClrSchemeLst/>
  <a:custClrLst>
    <a:custClr>
      <a:srgbClr val="0064C8"/>
    </a:custClr>
    <a:custClr>
      <a:srgbClr val="00AA00"/>
    </a:custClr>
    <a:custClr>
      <a:srgbClr val="FF8C00"/>
    </a:custClr>
    <a:custClr>
      <a:srgbClr val="FFCD00"/>
    </a:custClr>
    <a:custClr>
      <a:srgbClr val="A5052D"/>
    </a:custClr>
    <a:custClr>
      <a:srgbClr val="AF5A00"/>
    </a:custClr>
    <a:custClr>
      <a:srgbClr val="5A6E00"/>
    </a:custClr>
    <a:custClr>
      <a:srgbClr val="5F1478"/>
    </a:custClr>
    <a:custClr>
      <a:srgbClr val="00648C"/>
    </a:custClr>
    <a:custClr>
      <a:srgbClr val="007841"/>
    </a:custClr>
    <a:custClr>
      <a:srgbClr val="7FB1E3"/>
    </a:custClr>
    <a:custClr>
      <a:srgbClr val="7FD47F"/>
    </a:custClr>
    <a:custClr>
      <a:srgbClr val="FFC57F"/>
    </a:custClr>
    <a:custClr>
      <a:srgbClr val="FFE67F"/>
    </a:custClr>
    <a:custClr>
      <a:srgbClr val="D28296"/>
    </a:custClr>
    <a:custClr>
      <a:srgbClr val="D7AC7F"/>
    </a:custClr>
    <a:custClr>
      <a:srgbClr val="ACB67F"/>
    </a:custClr>
    <a:custClr>
      <a:srgbClr val="AF89BB"/>
    </a:custClr>
    <a:custClr>
      <a:srgbClr val="7FB1C5"/>
    </a:custClr>
    <a:custClr>
      <a:srgbClr val="7FBBA0"/>
    </a:custClr>
    <a:custClr>
      <a:srgbClr val="CCE0F4"/>
    </a:custClr>
    <a:custClr>
      <a:srgbClr val="CCEECC"/>
    </a:custClr>
    <a:custClr>
      <a:srgbClr val="FFE8CC"/>
    </a:custClr>
    <a:custClr>
      <a:srgbClr val="FFF5CC"/>
    </a:custClr>
    <a:custClr>
      <a:srgbClr val="EDCDD5"/>
    </a:custClr>
    <a:custClr>
      <a:srgbClr val="EFDECC"/>
    </a:custClr>
    <a:custClr>
      <a:srgbClr val="DEE2CC"/>
    </a:custClr>
    <a:custClr>
      <a:srgbClr val="DFD0E4"/>
    </a:custClr>
    <a:custClr>
      <a:srgbClr val="CCE0E8"/>
    </a:custClr>
    <a:custClr>
      <a:srgbClr val="CCE4D9"/>
    </a:custClr>
  </a:custClrLst>
  <a:extLst>
    <a:ext uri="{05A4C25C-085E-4340-85A3-A5531E510DB2}">
      <thm15:themeFamily xmlns:thm15="http://schemas.microsoft.com/office/thememl/2012/main" name="Schenker.potx" id="{349C6EC0-017E-4937-9442-0B49701400CF}" vid="{5F499FC3-D395-4C8C-A743-8EE19F2C6449}"/>
    </a:ext>
  </a:extLst>
</a:theme>
</file>

<file path=ppt/theme/theme4.xml><?xml version="1.0" encoding="utf-8"?>
<a:theme xmlns:a="http://schemas.openxmlformats.org/drawingml/2006/main" name="© DB 2016">
  <a:themeElements>
    <a:clrScheme name="Schenker">
      <a:dk1>
        <a:srgbClr val="000000"/>
      </a:dk1>
      <a:lt1>
        <a:srgbClr val="FFFFFF"/>
      </a:lt1>
      <a:dk2>
        <a:srgbClr val="F01414"/>
      </a:dk2>
      <a:lt2>
        <a:srgbClr val="0A1E6E"/>
      </a:lt2>
      <a:accent1>
        <a:srgbClr val="646973"/>
      </a:accent1>
      <a:accent2>
        <a:srgbClr val="767B85"/>
      </a:accent2>
      <a:accent3>
        <a:srgbClr val="878C96"/>
      </a:accent3>
      <a:accent4>
        <a:srgbClr val="A8ADB4"/>
      </a:accent4>
      <a:accent5>
        <a:srgbClr val="C8CDD2"/>
      </a:accent5>
      <a:accent6>
        <a:srgbClr val="E1E6EB"/>
      </a:accent6>
      <a:hlink>
        <a:srgbClr val="0A1E6E"/>
      </a:hlink>
      <a:folHlink>
        <a:srgbClr val="646973"/>
      </a:folHlink>
    </a:clrScheme>
    <a:fontScheme name="DB Schenker">
      <a:majorFont>
        <a:latin typeface="DB Office"/>
        <a:ea typeface=""/>
        <a:cs typeface=""/>
      </a:majorFont>
      <a:minorFont>
        <a:latin typeface="DB Offi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chemeClr val="tx1"/>
          </a:solidFill>
          <a:prstDash val="solid"/>
          <a:round/>
          <a:headEnd type="none" w="med" len="med"/>
          <a:tailEnd type="none" w="med" len="med"/>
        </a:ln>
        <a:effectLst/>
      </a:spPr>
      <a:bodyPr vert="horz" wrap="square" lIns="72000" tIns="72000" rIns="72000" bIns="7200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dirty="0" err="1" smtClean="0">
            <a:ln>
              <a:noFill/>
            </a:ln>
            <a:solidFill>
              <a:schemeClr val="tx1"/>
            </a:solidFill>
            <a:effectLst/>
            <a:latin typeface="DB Office" pitchFamily="34" charset="0"/>
          </a:defRPr>
        </a:defPPr>
      </a:lstStyle>
    </a:spDef>
    <a:lnDef>
      <a:spPr bwMode="gray">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bwMode="gray">
        <a:noFill/>
      </a:spPr>
      <a:bodyPr wrap="square" lIns="0" tIns="0" rIns="0" bIns="0" rtlCol="0">
        <a:spAutoFit/>
      </a:bodyPr>
      <a:lstStyle>
        <a:defPPr marL="180000" indent="-180000" algn="l">
          <a:buClr>
            <a:srgbClr val="FF0000"/>
          </a:buClr>
          <a:buSzPct val="85000"/>
          <a:buFont typeface="Wingdings" panose="05000000000000000000" pitchFamily="2" charset="2"/>
          <a:buChar char=""/>
          <a:defRPr dirty="0" err="1" smtClean="0"/>
        </a:defPPr>
      </a:lstStyle>
    </a:txDef>
  </a:objectDefaults>
  <a:extraClrSchemeLst/>
  <a:custClrLst>
    <a:custClr>
      <a:srgbClr val="0064C8"/>
    </a:custClr>
    <a:custClr>
      <a:srgbClr val="00AA00"/>
    </a:custClr>
    <a:custClr>
      <a:srgbClr val="FF8C00"/>
    </a:custClr>
    <a:custClr>
      <a:srgbClr val="FFCD00"/>
    </a:custClr>
    <a:custClr>
      <a:srgbClr val="A5052D"/>
    </a:custClr>
    <a:custClr>
      <a:srgbClr val="AF5A00"/>
    </a:custClr>
    <a:custClr>
      <a:srgbClr val="5A6E00"/>
    </a:custClr>
    <a:custClr>
      <a:srgbClr val="5F1478"/>
    </a:custClr>
    <a:custClr>
      <a:srgbClr val="00648C"/>
    </a:custClr>
    <a:custClr>
      <a:srgbClr val="007841"/>
    </a:custClr>
    <a:custClr>
      <a:srgbClr val="7FB1E3"/>
    </a:custClr>
    <a:custClr>
      <a:srgbClr val="7FD47F"/>
    </a:custClr>
    <a:custClr>
      <a:srgbClr val="FFC57F"/>
    </a:custClr>
    <a:custClr>
      <a:srgbClr val="FFE67F"/>
    </a:custClr>
    <a:custClr>
      <a:srgbClr val="D28296"/>
    </a:custClr>
    <a:custClr>
      <a:srgbClr val="D7AC7F"/>
    </a:custClr>
    <a:custClr>
      <a:srgbClr val="ACB67F"/>
    </a:custClr>
    <a:custClr>
      <a:srgbClr val="AF89BB"/>
    </a:custClr>
    <a:custClr>
      <a:srgbClr val="7FB1C5"/>
    </a:custClr>
    <a:custClr>
      <a:srgbClr val="7FBBA0"/>
    </a:custClr>
    <a:custClr>
      <a:srgbClr val="CCE0F4"/>
    </a:custClr>
    <a:custClr>
      <a:srgbClr val="CCEECC"/>
    </a:custClr>
    <a:custClr>
      <a:srgbClr val="FFE8CC"/>
    </a:custClr>
    <a:custClr>
      <a:srgbClr val="FFF5CC"/>
    </a:custClr>
    <a:custClr>
      <a:srgbClr val="EDCDD5"/>
    </a:custClr>
    <a:custClr>
      <a:srgbClr val="EFDECC"/>
    </a:custClr>
    <a:custClr>
      <a:srgbClr val="DEE2CC"/>
    </a:custClr>
    <a:custClr>
      <a:srgbClr val="DFD0E4"/>
    </a:custClr>
    <a:custClr>
      <a:srgbClr val="CCE0E8"/>
    </a:custClr>
    <a:custClr>
      <a:srgbClr val="CCE4D9"/>
    </a:custClr>
  </a:custClrLst>
  <a:extLst>
    <a:ext uri="{05A4C25C-085E-4340-85A3-A5531E510DB2}">
      <thm15:themeFamily xmlns:thm15="http://schemas.microsoft.com/office/thememl/2012/main" name="Schenker.potx" id="{349C6EC0-017E-4937-9442-0B49701400CF}" vid="{5F499FC3-D395-4C8C-A743-8EE19F2C6449}"/>
    </a:ext>
  </a:extLst>
</a:theme>
</file>

<file path=ppt/theme/theme5.xml><?xml version="1.0" encoding="utf-8"?>
<a:theme xmlns:a="http://schemas.openxmlformats.org/drawingml/2006/main" name="1_© DB 2016">
  <a:themeElements>
    <a:clrScheme name="Schenker">
      <a:dk1>
        <a:srgbClr val="000000"/>
      </a:dk1>
      <a:lt1>
        <a:srgbClr val="FFFFFF"/>
      </a:lt1>
      <a:dk2>
        <a:srgbClr val="F01414"/>
      </a:dk2>
      <a:lt2>
        <a:srgbClr val="0A1E6E"/>
      </a:lt2>
      <a:accent1>
        <a:srgbClr val="646973"/>
      </a:accent1>
      <a:accent2>
        <a:srgbClr val="767B85"/>
      </a:accent2>
      <a:accent3>
        <a:srgbClr val="878C96"/>
      </a:accent3>
      <a:accent4>
        <a:srgbClr val="A8ADB4"/>
      </a:accent4>
      <a:accent5>
        <a:srgbClr val="C8CDD2"/>
      </a:accent5>
      <a:accent6>
        <a:srgbClr val="E1E6EB"/>
      </a:accent6>
      <a:hlink>
        <a:srgbClr val="0A1E6E"/>
      </a:hlink>
      <a:folHlink>
        <a:srgbClr val="646973"/>
      </a:folHlink>
    </a:clrScheme>
    <a:fontScheme name="DB Schenker">
      <a:majorFont>
        <a:latin typeface="DB Office"/>
        <a:ea typeface=""/>
        <a:cs typeface=""/>
      </a:majorFont>
      <a:minorFont>
        <a:latin typeface="DB Offi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chemeClr val="tx1"/>
          </a:solidFill>
          <a:prstDash val="solid"/>
          <a:round/>
          <a:headEnd type="none" w="med" len="med"/>
          <a:tailEnd type="none" w="med" len="med"/>
        </a:ln>
        <a:effectLst/>
      </a:spPr>
      <a:bodyPr vert="horz" wrap="square" lIns="72000" tIns="72000" rIns="72000" bIns="7200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dirty="0" err="1" smtClean="0">
            <a:ln>
              <a:noFill/>
            </a:ln>
            <a:solidFill>
              <a:schemeClr val="tx1"/>
            </a:solidFill>
            <a:effectLst/>
            <a:latin typeface="DB Office" pitchFamily="34" charset="0"/>
          </a:defRPr>
        </a:defPPr>
      </a:lstStyle>
    </a:spDef>
    <a:lnDef>
      <a:spPr bwMode="gray">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bwMode="gray">
        <a:noFill/>
      </a:spPr>
      <a:bodyPr wrap="square" lIns="0" tIns="0" rIns="0" bIns="0" rtlCol="0">
        <a:spAutoFit/>
      </a:bodyPr>
      <a:lstStyle>
        <a:defPPr marL="180000" indent="-180000" algn="l">
          <a:buClr>
            <a:srgbClr val="FF0000"/>
          </a:buClr>
          <a:buSzPct val="85000"/>
          <a:buFont typeface="Wingdings" panose="05000000000000000000" pitchFamily="2" charset="2"/>
          <a:buChar char=""/>
          <a:defRPr dirty="0" err="1" smtClean="0"/>
        </a:defPPr>
      </a:lstStyle>
    </a:txDef>
  </a:objectDefaults>
  <a:extraClrSchemeLst/>
  <a:custClrLst>
    <a:custClr>
      <a:srgbClr val="0064C8"/>
    </a:custClr>
    <a:custClr>
      <a:srgbClr val="00AA00"/>
    </a:custClr>
    <a:custClr>
      <a:srgbClr val="FF8C00"/>
    </a:custClr>
    <a:custClr>
      <a:srgbClr val="FFCD00"/>
    </a:custClr>
    <a:custClr>
      <a:srgbClr val="A5052D"/>
    </a:custClr>
    <a:custClr>
      <a:srgbClr val="AF5A00"/>
    </a:custClr>
    <a:custClr>
      <a:srgbClr val="5A6E00"/>
    </a:custClr>
    <a:custClr>
      <a:srgbClr val="5F1478"/>
    </a:custClr>
    <a:custClr>
      <a:srgbClr val="00648C"/>
    </a:custClr>
    <a:custClr>
      <a:srgbClr val="007841"/>
    </a:custClr>
    <a:custClr>
      <a:srgbClr val="7FB1E3"/>
    </a:custClr>
    <a:custClr>
      <a:srgbClr val="7FD47F"/>
    </a:custClr>
    <a:custClr>
      <a:srgbClr val="FFC57F"/>
    </a:custClr>
    <a:custClr>
      <a:srgbClr val="FFE67F"/>
    </a:custClr>
    <a:custClr>
      <a:srgbClr val="D28296"/>
    </a:custClr>
    <a:custClr>
      <a:srgbClr val="D7AC7F"/>
    </a:custClr>
    <a:custClr>
      <a:srgbClr val="ACB67F"/>
    </a:custClr>
    <a:custClr>
      <a:srgbClr val="AF89BB"/>
    </a:custClr>
    <a:custClr>
      <a:srgbClr val="7FB1C5"/>
    </a:custClr>
    <a:custClr>
      <a:srgbClr val="7FBBA0"/>
    </a:custClr>
    <a:custClr>
      <a:srgbClr val="CCE0F4"/>
    </a:custClr>
    <a:custClr>
      <a:srgbClr val="CCEECC"/>
    </a:custClr>
    <a:custClr>
      <a:srgbClr val="FFE8CC"/>
    </a:custClr>
    <a:custClr>
      <a:srgbClr val="FFF5CC"/>
    </a:custClr>
    <a:custClr>
      <a:srgbClr val="EDCDD5"/>
    </a:custClr>
    <a:custClr>
      <a:srgbClr val="EFDECC"/>
    </a:custClr>
    <a:custClr>
      <a:srgbClr val="DEE2CC"/>
    </a:custClr>
    <a:custClr>
      <a:srgbClr val="DFD0E4"/>
    </a:custClr>
    <a:custClr>
      <a:srgbClr val="CCE0E8"/>
    </a:custClr>
    <a:custClr>
      <a:srgbClr val="CCE4D9"/>
    </a:custClr>
  </a:custClrLst>
  <a:extLst>
    <a:ext uri="{05A4C25C-085E-4340-85A3-A5531E510DB2}">
      <thm15:themeFamily xmlns:thm15="http://schemas.microsoft.com/office/thememl/2012/main" name="Schenker.potx" id="{349C6EC0-017E-4937-9442-0B49701400CF}" vid="{5F499FC3-D395-4C8C-A743-8EE19F2C6449}"/>
    </a:ext>
  </a:extLst>
</a:theme>
</file>

<file path=ppt/theme/theme6.xml><?xml version="1.0" encoding="utf-8"?>
<a:theme xmlns:a="http://schemas.openxmlformats.org/drawingml/2006/main" name="2_© DB 2016">
  <a:themeElements>
    <a:clrScheme name="Schenker">
      <a:dk1>
        <a:srgbClr val="000000"/>
      </a:dk1>
      <a:lt1>
        <a:srgbClr val="FFFFFF"/>
      </a:lt1>
      <a:dk2>
        <a:srgbClr val="F01414"/>
      </a:dk2>
      <a:lt2>
        <a:srgbClr val="0A1E6E"/>
      </a:lt2>
      <a:accent1>
        <a:srgbClr val="646973"/>
      </a:accent1>
      <a:accent2>
        <a:srgbClr val="767B85"/>
      </a:accent2>
      <a:accent3>
        <a:srgbClr val="878C96"/>
      </a:accent3>
      <a:accent4>
        <a:srgbClr val="A8ADB4"/>
      </a:accent4>
      <a:accent5>
        <a:srgbClr val="C8CDD2"/>
      </a:accent5>
      <a:accent6>
        <a:srgbClr val="E1E6EB"/>
      </a:accent6>
      <a:hlink>
        <a:srgbClr val="0A1E6E"/>
      </a:hlink>
      <a:folHlink>
        <a:srgbClr val="646973"/>
      </a:folHlink>
    </a:clrScheme>
    <a:fontScheme name="DB Schenker">
      <a:majorFont>
        <a:latin typeface="DB Office"/>
        <a:ea typeface=""/>
        <a:cs typeface=""/>
      </a:majorFont>
      <a:minorFont>
        <a:latin typeface="DB Offi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chemeClr val="tx1"/>
          </a:solidFill>
          <a:prstDash val="solid"/>
          <a:round/>
          <a:headEnd type="none" w="med" len="med"/>
          <a:tailEnd type="none" w="med" len="med"/>
        </a:ln>
        <a:effectLst/>
      </a:spPr>
      <a:bodyPr vert="horz" wrap="square" lIns="72000" tIns="72000" rIns="72000" bIns="7200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dirty="0" err="1" smtClean="0">
            <a:ln>
              <a:noFill/>
            </a:ln>
            <a:solidFill>
              <a:schemeClr val="tx1"/>
            </a:solidFill>
            <a:effectLst/>
            <a:latin typeface="DB Office" pitchFamily="34" charset="0"/>
          </a:defRPr>
        </a:defPPr>
      </a:lstStyle>
    </a:spDef>
    <a:lnDef>
      <a:spPr bwMode="gray">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bwMode="gray">
        <a:noFill/>
      </a:spPr>
      <a:bodyPr wrap="square" lIns="0" tIns="0" rIns="0" bIns="0" rtlCol="0">
        <a:spAutoFit/>
      </a:bodyPr>
      <a:lstStyle>
        <a:defPPr marL="180000" indent="-180000" algn="l">
          <a:buClr>
            <a:srgbClr val="FF0000"/>
          </a:buClr>
          <a:buSzPct val="85000"/>
          <a:buFont typeface="Wingdings" panose="05000000000000000000" pitchFamily="2" charset="2"/>
          <a:buChar char=""/>
          <a:defRPr dirty="0" err="1" smtClean="0"/>
        </a:defPPr>
      </a:lstStyle>
    </a:txDef>
  </a:objectDefaults>
  <a:extraClrSchemeLst/>
  <a:custClrLst>
    <a:custClr>
      <a:srgbClr val="0064C8"/>
    </a:custClr>
    <a:custClr>
      <a:srgbClr val="00AA00"/>
    </a:custClr>
    <a:custClr>
      <a:srgbClr val="FF8C00"/>
    </a:custClr>
    <a:custClr>
      <a:srgbClr val="FFCD00"/>
    </a:custClr>
    <a:custClr>
      <a:srgbClr val="A5052D"/>
    </a:custClr>
    <a:custClr>
      <a:srgbClr val="AF5A00"/>
    </a:custClr>
    <a:custClr>
      <a:srgbClr val="5A6E00"/>
    </a:custClr>
    <a:custClr>
      <a:srgbClr val="5F1478"/>
    </a:custClr>
    <a:custClr>
      <a:srgbClr val="00648C"/>
    </a:custClr>
    <a:custClr>
      <a:srgbClr val="007841"/>
    </a:custClr>
    <a:custClr>
      <a:srgbClr val="7FB1E3"/>
    </a:custClr>
    <a:custClr>
      <a:srgbClr val="7FD47F"/>
    </a:custClr>
    <a:custClr>
      <a:srgbClr val="FFC57F"/>
    </a:custClr>
    <a:custClr>
      <a:srgbClr val="FFE67F"/>
    </a:custClr>
    <a:custClr>
      <a:srgbClr val="D28296"/>
    </a:custClr>
    <a:custClr>
      <a:srgbClr val="D7AC7F"/>
    </a:custClr>
    <a:custClr>
      <a:srgbClr val="ACB67F"/>
    </a:custClr>
    <a:custClr>
      <a:srgbClr val="AF89BB"/>
    </a:custClr>
    <a:custClr>
      <a:srgbClr val="7FB1C5"/>
    </a:custClr>
    <a:custClr>
      <a:srgbClr val="7FBBA0"/>
    </a:custClr>
    <a:custClr>
      <a:srgbClr val="CCE0F4"/>
    </a:custClr>
    <a:custClr>
      <a:srgbClr val="CCEECC"/>
    </a:custClr>
    <a:custClr>
      <a:srgbClr val="FFE8CC"/>
    </a:custClr>
    <a:custClr>
      <a:srgbClr val="FFF5CC"/>
    </a:custClr>
    <a:custClr>
      <a:srgbClr val="EDCDD5"/>
    </a:custClr>
    <a:custClr>
      <a:srgbClr val="EFDECC"/>
    </a:custClr>
    <a:custClr>
      <a:srgbClr val="DEE2CC"/>
    </a:custClr>
    <a:custClr>
      <a:srgbClr val="DFD0E4"/>
    </a:custClr>
    <a:custClr>
      <a:srgbClr val="CCE0E8"/>
    </a:custClr>
    <a:custClr>
      <a:srgbClr val="CCE4D9"/>
    </a:custClr>
  </a:custClrLst>
  <a:extLst>
    <a:ext uri="{05A4C25C-085E-4340-85A3-A5531E510DB2}">
      <thm15:themeFamily xmlns:thm15="http://schemas.microsoft.com/office/thememl/2012/main" name="Schenker.potx" id="{349C6EC0-017E-4937-9442-0B49701400CF}" vid="{5F499FC3-D395-4C8C-A743-8EE19F2C6449}"/>
    </a:ext>
  </a:extLst>
</a:theme>
</file>

<file path=ppt/theme/theme7.xml><?xml version="1.0" encoding="utf-8"?>
<a:theme xmlns:a="http://schemas.openxmlformats.org/drawingml/2006/main" name="3_© DB 2016">
  <a:themeElements>
    <a:clrScheme name="Schenker">
      <a:dk1>
        <a:srgbClr val="000000"/>
      </a:dk1>
      <a:lt1>
        <a:srgbClr val="FFFFFF"/>
      </a:lt1>
      <a:dk2>
        <a:srgbClr val="F01414"/>
      </a:dk2>
      <a:lt2>
        <a:srgbClr val="0A1E6E"/>
      </a:lt2>
      <a:accent1>
        <a:srgbClr val="646973"/>
      </a:accent1>
      <a:accent2>
        <a:srgbClr val="767B85"/>
      </a:accent2>
      <a:accent3>
        <a:srgbClr val="878C96"/>
      </a:accent3>
      <a:accent4>
        <a:srgbClr val="A8ADB4"/>
      </a:accent4>
      <a:accent5>
        <a:srgbClr val="C8CDD2"/>
      </a:accent5>
      <a:accent6>
        <a:srgbClr val="E1E6EB"/>
      </a:accent6>
      <a:hlink>
        <a:srgbClr val="0A1E6E"/>
      </a:hlink>
      <a:folHlink>
        <a:srgbClr val="646973"/>
      </a:folHlink>
    </a:clrScheme>
    <a:fontScheme name="DB Schenker">
      <a:majorFont>
        <a:latin typeface="DB Office"/>
        <a:ea typeface=""/>
        <a:cs typeface=""/>
      </a:majorFont>
      <a:minorFont>
        <a:latin typeface="DB Offi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chemeClr val="tx1"/>
          </a:solidFill>
          <a:prstDash val="solid"/>
          <a:round/>
          <a:headEnd type="none" w="med" len="med"/>
          <a:tailEnd type="none" w="med" len="med"/>
        </a:ln>
        <a:effectLst/>
      </a:spPr>
      <a:bodyPr vert="horz" wrap="square" lIns="72000" tIns="72000" rIns="72000" bIns="7200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b="0" i="0" u="none" strike="noStrike" cap="none" normalizeH="0" baseline="0" dirty="0" err="1" smtClean="0">
            <a:ln>
              <a:noFill/>
            </a:ln>
            <a:solidFill>
              <a:schemeClr val="tx1"/>
            </a:solidFill>
            <a:effectLst/>
            <a:latin typeface="DB Office" pitchFamily="34" charset="0"/>
          </a:defRPr>
        </a:defPPr>
      </a:lstStyle>
    </a:spDef>
    <a:lnDef>
      <a:spPr bwMode="gray">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bwMode="gray">
        <a:noFill/>
      </a:spPr>
      <a:bodyPr wrap="square" lIns="0" tIns="0" rIns="0" bIns="0" rtlCol="0">
        <a:spAutoFit/>
      </a:bodyPr>
      <a:lstStyle>
        <a:defPPr marL="180000" indent="-180000" algn="l">
          <a:buClr>
            <a:srgbClr val="FF0000"/>
          </a:buClr>
          <a:buSzPct val="85000"/>
          <a:buFont typeface="Wingdings" panose="05000000000000000000" pitchFamily="2" charset="2"/>
          <a:buChar char=""/>
          <a:defRPr dirty="0" err="1" smtClean="0"/>
        </a:defPPr>
      </a:lstStyle>
    </a:txDef>
  </a:objectDefaults>
  <a:extraClrSchemeLst/>
  <a:custClrLst>
    <a:custClr>
      <a:srgbClr val="0064C8"/>
    </a:custClr>
    <a:custClr>
      <a:srgbClr val="00AA00"/>
    </a:custClr>
    <a:custClr>
      <a:srgbClr val="FF8C00"/>
    </a:custClr>
    <a:custClr>
      <a:srgbClr val="FFCD00"/>
    </a:custClr>
    <a:custClr>
      <a:srgbClr val="A5052D"/>
    </a:custClr>
    <a:custClr>
      <a:srgbClr val="AF5A00"/>
    </a:custClr>
    <a:custClr>
      <a:srgbClr val="5A6E00"/>
    </a:custClr>
    <a:custClr>
      <a:srgbClr val="5F1478"/>
    </a:custClr>
    <a:custClr>
      <a:srgbClr val="00648C"/>
    </a:custClr>
    <a:custClr>
      <a:srgbClr val="007841"/>
    </a:custClr>
    <a:custClr>
      <a:srgbClr val="7FB1E3"/>
    </a:custClr>
    <a:custClr>
      <a:srgbClr val="7FD47F"/>
    </a:custClr>
    <a:custClr>
      <a:srgbClr val="FFC57F"/>
    </a:custClr>
    <a:custClr>
      <a:srgbClr val="FFE67F"/>
    </a:custClr>
    <a:custClr>
      <a:srgbClr val="D28296"/>
    </a:custClr>
    <a:custClr>
      <a:srgbClr val="D7AC7F"/>
    </a:custClr>
    <a:custClr>
      <a:srgbClr val="ACB67F"/>
    </a:custClr>
    <a:custClr>
      <a:srgbClr val="AF89BB"/>
    </a:custClr>
    <a:custClr>
      <a:srgbClr val="7FB1C5"/>
    </a:custClr>
    <a:custClr>
      <a:srgbClr val="7FBBA0"/>
    </a:custClr>
    <a:custClr>
      <a:srgbClr val="CCE0F4"/>
    </a:custClr>
    <a:custClr>
      <a:srgbClr val="CCEECC"/>
    </a:custClr>
    <a:custClr>
      <a:srgbClr val="FFE8CC"/>
    </a:custClr>
    <a:custClr>
      <a:srgbClr val="FFF5CC"/>
    </a:custClr>
    <a:custClr>
      <a:srgbClr val="EDCDD5"/>
    </a:custClr>
    <a:custClr>
      <a:srgbClr val="EFDECC"/>
    </a:custClr>
    <a:custClr>
      <a:srgbClr val="DEE2CC"/>
    </a:custClr>
    <a:custClr>
      <a:srgbClr val="DFD0E4"/>
    </a:custClr>
    <a:custClr>
      <a:srgbClr val="CCE0E8"/>
    </a:custClr>
    <a:custClr>
      <a:srgbClr val="CCE4D9"/>
    </a:custClr>
  </a:custClrLst>
  <a:extLst>
    <a:ext uri="{05A4C25C-085E-4340-85A3-A5531E510DB2}">
      <thm15:themeFamily xmlns:thm15="http://schemas.microsoft.com/office/thememl/2012/main" name="Schenker.potx" id="{349C6EC0-017E-4937-9442-0B49701400CF}" vid="{5F499FC3-D395-4C8C-A743-8EE19F2C6449}"/>
    </a:ext>
  </a:extLst>
</a:theme>
</file>

<file path=ppt/theme/theme8.xml><?xml version="1.0" encoding="utf-8"?>
<a:theme xmlns:a="http://schemas.openxmlformats.org/drawingml/2006/main" name="Office">
  <a:themeElements>
    <a:clrScheme name="SCHENKER NEU!">
      <a:dk1>
        <a:sysClr val="windowText" lastClr="000000"/>
      </a:dk1>
      <a:lt1>
        <a:sysClr val="window" lastClr="FFFFFF"/>
      </a:lt1>
      <a:dk2>
        <a:srgbClr val="EC0016"/>
      </a:dk2>
      <a:lt2>
        <a:srgbClr val="167D86"/>
      </a:lt2>
      <a:accent1>
        <a:srgbClr val="5DB1B9"/>
      </a:accent1>
      <a:accent2>
        <a:srgbClr val="99C8CE"/>
      </a:accent2>
      <a:accent3>
        <a:srgbClr val="CAE7EA"/>
      </a:accent3>
      <a:accent4>
        <a:srgbClr val="555B63"/>
      </a:accent4>
      <a:accent5>
        <a:srgbClr val="8D919B"/>
      </a:accent5>
      <a:accent6>
        <a:srgbClr val="D2D1D8"/>
      </a:accent6>
      <a:hlink>
        <a:srgbClr val="555B63"/>
      </a:hlink>
      <a:folHlink>
        <a:srgbClr val="D3D8DC"/>
      </a:folHlink>
    </a:clrScheme>
    <a:fontScheme name="Schenker">
      <a:majorFont>
        <a:latin typeface="DB Head"/>
        <a:ea typeface=""/>
        <a:cs typeface=""/>
      </a:majorFont>
      <a:minorFont>
        <a:latin typeface="DB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SCHENKER NEU!">
      <a:dk1>
        <a:sysClr val="windowText" lastClr="000000"/>
      </a:dk1>
      <a:lt1>
        <a:sysClr val="window" lastClr="FFFFFF"/>
      </a:lt1>
      <a:dk2>
        <a:srgbClr val="EC0016"/>
      </a:dk2>
      <a:lt2>
        <a:srgbClr val="167D86"/>
      </a:lt2>
      <a:accent1>
        <a:srgbClr val="5DB1B9"/>
      </a:accent1>
      <a:accent2>
        <a:srgbClr val="99C8CE"/>
      </a:accent2>
      <a:accent3>
        <a:srgbClr val="CAE7EA"/>
      </a:accent3>
      <a:accent4>
        <a:srgbClr val="555B63"/>
      </a:accent4>
      <a:accent5>
        <a:srgbClr val="8D919B"/>
      </a:accent5>
      <a:accent6>
        <a:srgbClr val="D2D1D8"/>
      </a:accent6>
      <a:hlink>
        <a:srgbClr val="555B63"/>
      </a:hlink>
      <a:folHlink>
        <a:srgbClr val="D3D8DC"/>
      </a:folHlink>
    </a:clrScheme>
    <a:fontScheme name="Schenker">
      <a:majorFont>
        <a:latin typeface="DB Head"/>
        <a:ea typeface=""/>
        <a:cs typeface=""/>
      </a:majorFont>
      <a:minorFont>
        <a:latin typeface="DB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F05107834C274A8EC332754A02A365" ma:contentTypeVersion="9" ma:contentTypeDescription="Create a new document." ma:contentTypeScope="" ma:versionID="449f2763ff095bbdf17462994188ab60">
  <xsd:schema xmlns:xsd="http://www.w3.org/2001/XMLSchema" xmlns:xs="http://www.w3.org/2001/XMLSchema" xmlns:p="http://schemas.microsoft.com/office/2006/metadata/properties" xmlns:ns2="cce1ed78-cb74-4216-a8c5-5749f02929d3" xmlns:ns3="5cd390ff-ecdf-4143-b545-48957eb5439c" targetNamespace="http://schemas.microsoft.com/office/2006/metadata/properties" ma:root="true" ma:fieldsID="d053db12cb025f613703601c6894f738" ns2:_="" ns3:_="">
    <xsd:import namespace="cce1ed78-cb74-4216-a8c5-5749f02929d3"/>
    <xsd:import namespace="5cd390ff-ecdf-4143-b545-48957eb543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e1ed78-cb74-4216-a8c5-5749f02929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cd390ff-ecdf-4143-b545-48957eb5439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A7320D-1C7C-4C8A-BDE2-4F2794191A18}">
  <ds:schemaRefs>
    <ds:schemaRef ds:uri="5cd390ff-ecdf-4143-b545-48957eb5439c"/>
    <ds:schemaRef ds:uri="cce1ed78-cb74-4216-a8c5-5749f02929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820378F-44D3-4363-8E48-118EE8264EF9}">
  <ds:schemaRefs>
    <ds:schemaRef ds:uri="http://schemas.microsoft.com/sharepoint/v3/contenttype/forms"/>
  </ds:schemaRefs>
</ds:datastoreItem>
</file>

<file path=customXml/itemProps3.xml><?xml version="1.0" encoding="utf-8"?>
<ds:datastoreItem xmlns:ds="http://schemas.openxmlformats.org/officeDocument/2006/customXml" ds:itemID="{17888738-9AAA-4C71-BE96-73B40BF97BC4}">
  <ds:schemaRefs>
    <ds:schemaRef ds:uri="http://purl.org/dc/terms/"/>
    <ds:schemaRef ds:uri="http://www.w3.org/XML/1998/namespace"/>
    <ds:schemaRef ds:uri="http://purl.org/dc/dcmitype/"/>
    <ds:schemaRef ds:uri="cce1ed78-cb74-4216-a8c5-5749f02929d3"/>
    <ds:schemaRef ds:uri="http://schemas.microsoft.com/office/2006/documentManagement/types"/>
    <ds:schemaRef ds:uri="http://schemas.microsoft.com/office/infopath/2007/PartnerControls"/>
    <ds:schemaRef ds:uri="http://schemas.openxmlformats.org/package/2006/metadata/core-properties"/>
    <ds:schemaRef ds:uri="5cd390ff-ecdf-4143-b545-48957eb5439c"/>
    <ds:schemaRef ds:uri="http://schemas.microsoft.com/office/2006/metadata/properties"/>
    <ds:schemaRef ds:uri="http://purl.org/dc/elements/1.1/"/>
  </ds:schemaRefs>
</ds:datastoreItem>
</file>

<file path=docMetadata/LabelInfo.xml><?xml version="1.0" encoding="utf-8"?>
<clbl:labelList xmlns:clbl="http://schemas.microsoft.com/office/2020/mipLabelMetadata">
  <clbl:label id="{705c9e18-d393-4470-8b67-9616c62ec31f}" enabled="1" method="Standard" siteId="{c5d1e823-e2b8-46bf-92ff-84f54313e0a5}" removed="0"/>
</clbl:labelList>
</file>

<file path=docProps/app.xml><?xml version="1.0" encoding="utf-8"?>
<Properties xmlns="http://schemas.openxmlformats.org/officeDocument/2006/extended-properties" xmlns:vt="http://schemas.openxmlformats.org/officeDocument/2006/docPropsVTypes">
  <Template>DB Schenker</Template>
  <TotalTime>3438</TotalTime>
  <Words>237</Words>
  <Application>Microsoft Office PowerPoint</Application>
  <PresentationFormat>Widescreen</PresentationFormat>
  <Paragraphs>50</Paragraphs>
  <Slides>5</Slides>
  <Notes>1</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5</vt:i4>
      </vt:variant>
    </vt:vector>
  </HeadingPairs>
  <TitlesOfParts>
    <vt:vector size="20" baseType="lpstr">
      <vt:lpstr>DB Sans (Body)</vt:lpstr>
      <vt:lpstr>Arial</vt:lpstr>
      <vt:lpstr>DB Head</vt:lpstr>
      <vt:lpstr>DB Head Light</vt:lpstr>
      <vt:lpstr>DB Office</vt:lpstr>
      <vt:lpstr>DB Sans</vt:lpstr>
      <vt:lpstr>Wingdings</vt:lpstr>
      <vt:lpstr>DB Schenker</vt:lpstr>
      <vt:lpstr>10_© DB 2016</vt:lpstr>
      <vt:lpstr>17_© DB 2016</vt:lpstr>
      <vt:lpstr>© DB 2016</vt:lpstr>
      <vt:lpstr>1_© DB 2016</vt:lpstr>
      <vt:lpstr>2_© DB 2016</vt:lpstr>
      <vt:lpstr>3_© DB 2016</vt:lpstr>
      <vt:lpstr>think-cell Folie</vt:lpstr>
      <vt:lpstr>Dashboard Automation</vt:lpstr>
      <vt:lpstr>LAM Dashboard Automation Process Map - Before</vt:lpstr>
      <vt:lpstr>LAM Dashboard Automation Process Map - After</vt:lpstr>
      <vt:lpstr>LAM Dashboard Automation Business Value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Lehmkuhl, Laureen</dc:creator>
  <dc:description>Optimized for Office 365</dc:description>
  <cp:lastModifiedBy>Wang, Alan</cp:lastModifiedBy>
  <cp:revision>6</cp:revision>
  <cp:lastPrinted>2019-09-19T09:42:22Z</cp:lastPrinted>
  <dcterms:created xsi:type="dcterms:W3CDTF">2020-04-30T07:47:19Z</dcterms:created>
  <dcterms:modified xsi:type="dcterms:W3CDTF">2024-06-24T03:19:24Z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0x01010034F05107834C274A8EC332754A02A365</vt:lpwstr>
  </property>
  <property fmtid="{D5CDD505-2E9C-101B-9397-08002B2CF9AE}" pid="3" name="MSIP_Label_705c9e18-d393-4470-8b67-9616c62ec31f_Enabled">
    <vt:lpwstr>true</vt:lpwstr>
  </property>
  <property fmtid="{D5CDD505-2E9C-101B-9397-08002B2CF9AE}" pid="4" name="MSIP_Label_705c9e18-d393-4470-8b67-9616c62ec31f_SetDate">
    <vt:lpwstr>2020-12-09T07:09:30Z</vt:lpwstr>
  </property>
  <property fmtid="{D5CDD505-2E9C-101B-9397-08002B2CF9AE}" pid="5" name="MSIP_Label_705c9e18-d393-4470-8b67-9616c62ec31f_Method">
    <vt:lpwstr>Standard</vt:lpwstr>
  </property>
  <property fmtid="{D5CDD505-2E9C-101B-9397-08002B2CF9AE}" pid="6" name="MSIP_Label_705c9e18-d393-4470-8b67-9616c62ec31f_Name">
    <vt:lpwstr>705c9e18-d393-4470-8b67-9616c62ec31f</vt:lpwstr>
  </property>
  <property fmtid="{D5CDD505-2E9C-101B-9397-08002B2CF9AE}" pid="7" name="MSIP_Label_705c9e18-d393-4470-8b67-9616c62ec31f_SiteId">
    <vt:lpwstr>c5d1e823-e2b8-46bf-92ff-84f54313e0a5</vt:lpwstr>
  </property>
  <property fmtid="{D5CDD505-2E9C-101B-9397-08002B2CF9AE}" pid="8" name="MSIP_Label_705c9e18-d393-4470-8b67-9616c62ec31f_ActionId">
    <vt:lpwstr>caa19a0e-ae6c-4bc0-a86a-5da6e5da560c</vt:lpwstr>
  </property>
  <property fmtid="{D5CDD505-2E9C-101B-9397-08002B2CF9AE}" pid="9" name="MSIP_Label_705c9e18-d393-4470-8b67-9616c62ec31f_ContentBits">
    <vt:lpwstr>0</vt:lpwstr>
  </property>
</Properties>
</file>