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1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25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EB59F-7888-4A2A-8C7D-332D8FCB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EED56-793F-49CD-A647-DFBC464F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1A8C9-CC72-4525-A8C3-6577987D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808A2-74C0-48A7-9436-38E17C1C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35478-1FCD-4B47-8417-2262F41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E94F-C339-4CD0-87DD-3F93615E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4EC16-C548-4020-BCC7-EC96EBDE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D846-1001-4314-AB29-E64B5EF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6FA8-5386-4822-9819-96CCC3ED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D248-176A-4BAA-9635-B3597C29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F32E9-1F57-4B0C-B08C-62F44297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9B4CC-3F67-47AA-94F0-61D956DE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7A730-0E88-4897-85CB-DB2428A6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CCD1B-6A39-4288-9F41-2863F7A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E5D2B-8213-4103-AB92-709DBAE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B8DD-5246-43AE-A002-1B75789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091D-834B-4E83-8D43-E171BB35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EE98B-84CB-4EC9-9266-1DD11E72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28B68-BC68-4C14-9C46-AB67509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A880-76FA-4C97-827A-9F4E26E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2D25E-45DE-4404-8BED-35AECA8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EB6F0-82D1-43C7-A97F-A27545E2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41511-6DFE-441D-8F4E-96BCAB68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33F48-372A-4F2B-9A86-FD1CD0D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02156-AB24-4A8E-8DCD-072A941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EBBD0-5FCA-4E5A-B7DF-EA35641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F78DF-C782-4259-A27B-4D309D00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5A619-2900-4A43-9A7A-3D9B66CD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95777-52F3-4E29-90B6-6097D91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E9B60-C397-4C11-A04E-98C18E1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0BD1D-1632-444F-9F88-78C4DD4B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5FC5-7111-4FF7-BAB1-B55EB783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6584A-59C1-4529-9FE7-32B1A348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E01D0-D466-437A-9064-E629A0BC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A729A-CB8F-42DF-9B63-4F274230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9B253-7CA8-4192-89CA-78371E03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7AAED-3B36-496C-AC35-B73C6B4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4D81A-8961-48AD-8AD4-9F5DD6B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A3EF72-4672-4CD9-ABBC-E6012B6E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4AE8-3E5B-41F4-9964-06D11B39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011C4-E9C8-4A0C-9963-F7DA97F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7BFE16-4C1F-4066-9190-E8916701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A9931-E5CE-4AA0-96B1-D9019DCA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29D43-8BCB-4E62-8192-67794491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77CCB8-C294-4098-9CE4-72DEC7A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FCEFE-1B42-49D5-9C0D-9DA8B10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9CD9-5DD4-4533-B914-C4DEFE9E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6838-24D3-4292-A711-C4A68F76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D2710-A7A7-468B-92BD-D6DDE77E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04ED0-9F2A-4A46-974E-934E13E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56273-8439-4050-8CF6-FE508EC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0C2F2-D0DE-4B45-AFA1-E00090F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3FF7E-D96C-4234-9E9D-EAC50C19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8321-8089-4A28-883E-B5D9E599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FC29F-A7BD-483F-B25A-F6226006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CA999-A979-4A11-ABE7-B9B70D13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60066-3AC7-42A5-B505-9D071CF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26463-F64B-44EF-A5D2-2C13C37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B61E20-779A-49FC-90BB-DCDBE119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49A64-1F85-4698-8C68-D6BA912B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0490-97C7-4B12-8676-7721E316D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B34F-FE1E-4CC2-A086-AEC7512783A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FEE70-6B34-40A7-8829-7E30531BD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8173D-2319-476A-A0C1-804A48943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AFB989D5-99EA-4B5A-9494-272D9F0A9E7F}"/>
              </a:ext>
            </a:extLst>
          </p:cNvPr>
          <p:cNvGrpSpPr/>
          <p:nvPr/>
        </p:nvGrpSpPr>
        <p:grpSpPr>
          <a:xfrm>
            <a:off x="425686" y="373022"/>
            <a:ext cx="8913806" cy="6196235"/>
            <a:chOff x="425686" y="373022"/>
            <a:chExt cx="8913806" cy="619623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019FE09-E9CD-476F-BFB7-7A422DD1D561}"/>
                </a:ext>
              </a:extLst>
            </p:cNvPr>
            <p:cNvGrpSpPr/>
            <p:nvPr/>
          </p:nvGrpSpPr>
          <p:grpSpPr>
            <a:xfrm>
              <a:off x="716604" y="496133"/>
              <a:ext cx="4431159" cy="6073124"/>
              <a:chOff x="3869708" y="597033"/>
              <a:chExt cx="4431159" cy="607312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BB156BD-9D18-443E-BD15-3D5167E00C49}"/>
                  </a:ext>
                </a:extLst>
              </p:cNvPr>
              <p:cNvGrpSpPr/>
              <p:nvPr/>
            </p:nvGrpSpPr>
            <p:grpSpPr>
              <a:xfrm>
                <a:off x="3916355" y="936037"/>
                <a:ext cx="4359289" cy="5734120"/>
                <a:chOff x="3956287" y="538746"/>
                <a:chExt cx="4359289" cy="5734120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540CE89C-F8A6-47FF-8EDC-50093D61FEA9}"/>
                    </a:ext>
                  </a:extLst>
                </p:cNvPr>
                <p:cNvGrpSpPr/>
                <p:nvPr/>
              </p:nvGrpSpPr>
              <p:grpSpPr>
                <a:xfrm>
                  <a:off x="3956287" y="538746"/>
                  <a:ext cx="4359289" cy="1372778"/>
                  <a:chOff x="3956287" y="538746"/>
                  <a:chExt cx="4359289" cy="1372778"/>
                </a:xfrm>
              </p:grpSpPr>
              <p:pic>
                <p:nvPicPr>
                  <p:cNvPr id="5" name="图片 4" descr="图片包含 游戏机, 画, 钟表&#10;&#10;描述已自动生成">
                    <a:extLst>
                      <a:ext uri="{FF2B5EF4-FFF2-40B4-BE49-F238E27FC236}">
                        <a16:creationId xmlns:a16="http://schemas.microsoft.com/office/drawing/2014/main" id="{152BA237-162F-4E7B-AA87-83CCB1BA22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177"/>
                  <a:stretch/>
                </p:blipFill>
                <p:spPr>
                  <a:xfrm>
                    <a:off x="3956287" y="538746"/>
                    <a:ext cx="2895851" cy="1372778"/>
                  </a:xfrm>
                  <a:prstGeom prst="rect">
                    <a:avLst/>
                  </a:prstGeom>
                </p:spPr>
              </p:pic>
              <p:pic>
                <p:nvPicPr>
                  <p:cNvPr id="7" name="图片 6" descr="图片包含 游戏机, 白色, 画&#10;&#10;描述已自动生成">
                    <a:extLst>
                      <a:ext uri="{FF2B5EF4-FFF2-40B4-BE49-F238E27FC236}">
                        <a16:creationId xmlns:a16="http://schemas.microsoft.com/office/drawing/2014/main" id="{EC0FA60E-4582-4A95-9BCD-7FBAB067AE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9581" y="551358"/>
                    <a:ext cx="1325995" cy="129551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9DF2E190-B20E-4640-8869-A8943E8023B7}"/>
                    </a:ext>
                  </a:extLst>
                </p:cNvPr>
                <p:cNvGrpSpPr/>
                <p:nvPr/>
              </p:nvGrpSpPr>
              <p:grpSpPr>
                <a:xfrm>
                  <a:off x="3990579" y="2065008"/>
                  <a:ext cx="4318690" cy="1322476"/>
                  <a:chOff x="3990579" y="2065008"/>
                  <a:chExt cx="4318690" cy="1322476"/>
                </a:xfrm>
              </p:grpSpPr>
              <p:pic>
                <p:nvPicPr>
                  <p:cNvPr id="9" name="图片 8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ECBB0ED8-A82A-4B6B-BD6D-7E4843532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1" b="56705"/>
                  <a:stretch/>
                </p:blipFill>
                <p:spPr>
                  <a:xfrm>
                    <a:off x="3990579" y="2065008"/>
                    <a:ext cx="2827265" cy="1309864"/>
                  </a:xfrm>
                  <a:prstGeom prst="rect">
                    <a:avLst/>
                  </a:prstGeom>
                </p:spPr>
              </p:pic>
              <p:pic>
                <p:nvPicPr>
                  <p:cNvPr id="10" name="图片 9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0AA540E5-4AA6-4E1B-A662-6AA8878E4F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100" t="56704"/>
                  <a:stretch/>
                </p:blipFill>
                <p:spPr>
                  <a:xfrm>
                    <a:off x="6983274" y="2077620"/>
                    <a:ext cx="1325995" cy="13098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D235F57E-77B1-48F7-92A7-BAF72ACEBBB0}"/>
                    </a:ext>
                  </a:extLst>
                </p:cNvPr>
                <p:cNvGrpSpPr/>
                <p:nvPr/>
              </p:nvGrpSpPr>
              <p:grpSpPr>
                <a:xfrm>
                  <a:off x="3990579" y="3528356"/>
                  <a:ext cx="4324996" cy="1295513"/>
                  <a:chOff x="3990579" y="3528356"/>
                  <a:chExt cx="4324996" cy="1295513"/>
                </a:xfrm>
              </p:grpSpPr>
              <p:pic>
                <p:nvPicPr>
                  <p:cNvPr id="12" name="图片 11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607E7DD3-3091-4118-B78C-73BF80A1B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6853"/>
                  <a:stretch/>
                </p:blipFill>
                <p:spPr>
                  <a:xfrm>
                    <a:off x="3990579" y="3528356"/>
                    <a:ext cx="2827265" cy="1295512"/>
                  </a:xfrm>
                  <a:prstGeom prst="rect">
                    <a:avLst/>
                  </a:prstGeom>
                </p:spPr>
              </p:pic>
              <p:pic>
                <p:nvPicPr>
                  <p:cNvPr id="13" name="图片 12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02CAD222-AB82-42AE-ACDD-F1875516F8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100" t="56853"/>
                  <a:stretch/>
                </p:blipFill>
                <p:spPr>
                  <a:xfrm>
                    <a:off x="6989580" y="3528356"/>
                    <a:ext cx="1325995" cy="12955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3208352-18C2-491F-BAAB-ADF0A4414BB2}"/>
                    </a:ext>
                  </a:extLst>
                </p:cNvPr>
                <p:cNvGrpSpPr/>
                <p:nvPr/>
              </p:nvGrpSpPr>
              <p:grpSpPr>
                <a:xfrm>
                  <a:off x="3998200" y="4977352"/>
                  <a:ext cx="4317375" cy="1295514"/>
                  <a:chOff x="3998200" y="4977352"/>
                  <a:chExt cx="4317375" cy="1295514"/>
                </a:xfrm>
              </p:grpSpPr>
              <p:pic>
                <p:nvPicPr>
                  <p:cNvPr id="15" name="图片 14" descr="图片包含 游戏机, 工具箱, 物体, 钟表&#10;&#10;描述已自动生成">
                    <a:extLst>
                      <a:ext uri="{FF2B5EF4-FFF2-40B4-BE49-F238E27FC236}">
                        <a16:creationId xmlns:a16="http://schemas.microsoft.com/office/drawing/2014/main" id="{DFED5844-BF17-4702-A9E7-E095E2F946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8" t="684" r="18" b="56059"/>
                  <a:stretch/>
                </p:blipFill>
                <p:spPr>
                  <a:xfrm>
                    <a:off x="3998200" y="4977352"/>
                    <a:ext cx="2819644" cy="1295512"/>
                  </a:xfrm>
                  <a:prstGeom prst="rect">
                    <a:avLst/>
                  </a:prstGeom>
                </p:spPr>
              </p:pic>
              <p:pic>
                <p:nvPicPr>
                  <p:cNvPr id="16" name="图片 15" descr="图片包含 游戏机, 工具箱, 物体, 钟表&#10;&#10;描述已自动生成">
                    <a:extLst>
                      <a:ext uri="{FF2B5EF4-FFF2-40B4-BE49-F238E27FC236}">
                        <a16:creationId xmlns:a16="http://schemas.microsoft.com/office/drawing/2014/main" id="{359EFCDD-661B-4158-A548-BEA1A7E13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973" t="56743"/>
                  <a:stretch/>
                </p:blipFill>
                <p:spPr>
                  <a:xfrm>
                    <a:off x="6989580" y="4977352"/>
                    <a:ext cx="1325995" cy="129551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A4352FF-02F1-40B5-A6D6-66BB3C6B2168}"/>
                  </a:ext>
                </a:extLst>
              </p:cNvPr>
              <p:cNvSpPr txBox="1"/>
              <p:nvPr/>
            </p:nvSpPr>
            <p:spPr>
              <a:xfrm>
                <a:off x="3869708" y="597887"/>
                <a:ext cx="1494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A6304A0-2338-4153-88A7-94E2B8AC3ED5}"/>
                  </a:ext>
                </a:extLst>
              </p:cNvPr>
              <p:cNvSpPr txBox="1"/>
              <p:nvPr/>
            </p:nvSpPr>
            <p:spPr>
              <a:xfrm>
                <a:off x="5730039" y="597033"/>
                <a:ext cx="853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62EFF0-5025-4A5C-AC53-CB3C392CDF62}"/>
                  </a:ext>
                </a:extLst>
              </p:cNvPr>
              <p:cNvSpPr txBox="1"/>
              <p:nvPr/>
            </p:nvSpPr>
            <p:spPr>
              <a:xfrm>
                <a:off x="6974872" y="610500"/>
                <a:ext cx="1325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Non-Linear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8" name="图片 27" descr="手机屏幕截图&#10;&#10;描述已自动生成">
              <a:extLst>
                <a:ext uri="{FF2B5EF4-FFF2-40B4-BE49-F238E27FC236}">
                  <a16:creationId xmlns:a16="http://schemas.microsoft.com/office/drawing/2014/main" id="{977535C0-8926-438A-BCC5-A7CF5C48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620" y="1022188"/>
              <a:ext cx="3689120" cy="2550068"/>
            </a:xfrm>
            <a:prstGeom prst="rect">
              <a:avLst/>
            </a:prstGeom>
          </p:spPr>
        </p:pic>
        <p:pic>
          <p:nvPicPr>
            <p:cNvPr id="30" name="图片 29" descr="图片包含 游戏机&#10;&#10;描述已自动生成">
              <a:extLst>
                <a:ext uri="{FF2B5EF4-FFF2-40B4-BE49-F238E27FC236}">
                  <a16:creationId xmlns:a16="http://schemas.microsoft.com/office/drawing/2014/main" id="{2FE80F9B-2821-4561-A051-26E40489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620" y="3824747"/>
              <a:ext cx="3744872" cy="2567603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4E3D91E-DADF-4ACB-A33F-7408C66296AA}"/>
                </a:ext>
              </a:extLst>
            </p:cNvPr>
            <p:cNvSpPr txBox="1"/>
            <p:nvPr/>
          </p:nvSpPr>
          <p:spPr>
            <a:xfrm>
              <a:off x="425686" y="373022"/>
              <a:ext cx="419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F976599-E6E5-41A3-B5B2-E1BBBFB7850E}"/>
                </a:ext>
              </a:extLst>
            </p:cNvPr>
            <p:cNvSpPr txBox="1"/>
            <p:nvPr/>
          </p:nvSpPr>
          <p:spPr>
            <a:xfrm>
              <a:off x="5453659" y="923214"/>
              <a:ext cx="419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DEDAE13-1F83-4FD6-B228-8A744FFC1A92}"/>
                </a:ext>
              </a:extLst>
            </p:cNvPr>
            <p:cNvSpPr txBox="1"/>
            <p:nvPr/>
          </p:nvSpPr>
          <p:spPr>
            <a:xfrm>
              <a:off x="5453834" y="3685706"/>
              <a:ext cx="419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9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 Yuan</dc:creator>
  <cp:lastModifiedBy>Alan Yuan</cp:lastModifiedBy>
  <cp:revision>4</cp:revision>
  <dcterms:created xsi:type="dcterms:W3CDTF">2020-03-10T16:49:08Z</dcterms:created>
  <dcterms:modified xsi:type="dcterms:W3CDTF">2020-03-10T21:07:03Z</dcterms:modified>
</cp:coreProperties>
</file>