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FF95-0BA0-BE4E-A3F8-D1368F0E0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DDF3E-B238-C644-8961-B0283FE35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0BAC-F17F-1441-BBE5-EA7CFEEA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ACCA-77D4-ED43-BBE4-9222480A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1828-49AF-5248-B42A-E195814F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951A-0F4B-4A42-890C-3E264FFE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DAB8D-5D97-934D-8720-3D4E7C6D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DCB3D-102D-9A45-9A03-9DC5F1B5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3DAD-184B-EC44-938C-9C895100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86E83-F7B1-C847-A300-B6DD5C4B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6A35D-6AB8-5140-A163-708FFAD89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482D6-FC99-524F-B028-2E40EAA51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23B9-80C0-7E43-A4C9-A073BCA1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C832-C92E-9D42-9B09-9521CDDB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6A1C-79DD-B04F-8649-B32BBBDB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7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CB91-85D0-B043-9995-DCFD6180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F66C-C5C9-574D-92EF-C94300EA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5000-1C39-DA42-93FC-975071BD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A34C-5B9B-B848-8248-5F8C281B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8CE5-B758-034A-B012-28599FD9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5FC2-23A4-FD4D-8CA5-5451A0BD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B3E1D-4BD0-5947-A445-7F2FC380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9F25-404E-074D-92D7-D745DDE2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3F22-413D-BD46-AF51-9097D92D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0AEB-BEDA-584A-9009-DC495703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4EEB-EC0C-C247-BF1B-9D7647E1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3FA0-1AD1-7347-820E-1E9A25EDA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53C49-2A7E-F54F-89FD-D4AD66333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B8CBE-E9DD-7F4B-8E76-F3CD38BD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405A-0592-824E-AA2C-F3ABE3B1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2FE05-F987-654B-96B8-FD4087A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D5AC-CED5-FE4E-A00C-EA2E889E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6C4B3-2510-D843-BBF0-04E5BFF3B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6F19E-DEA9-6F4C-BB4A-734E8F65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B25D2-D7C2-F645-9E06-AF382FDDA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46CB5-611E-A64D-AD6C-427CE3854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C4077-7AD7-B24E-805F-BB66663F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C628C-F4C3-B640-98EB-C60C218E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D9E82-80D9-134B-A150-37FD6837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8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1124-4701-9D40-AD4E-2F494553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6893-AE6B-B94E-94B7-CC6878D4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11CB8-D0CB-1949-8035-D8EAB136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81EBE-8F04-0B42-AD12-FB586CF6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1A465-053D-8643-89E8-6F1F418F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4EE9F-9339-734E-B396-3397516A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1BC0-4358-8E46-926C-07C52EED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0816-A3C1-8E4A-90DE-538A23D7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066D-1410-0043-9DB0-86F2309C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43BE6-C1B9-1945-8A90-55003C2D9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B72CE-4B30-E94A-AE54-4D189475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B535E-A716-274B-8101-E41405C3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F843-6BB7-FF45-91CE-703B48AC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4572-4C6B-F145-8FFC-DE12512B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03C26-C20E-B042-8770-779E7A494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5C3F6-B5B8-7E42-9E94-D381EBA3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E984-BE9D-FA4A-AE00-546B1098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0C3B8-A8A6-2943-9594-360C0158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D2E82-ED77-D145-8C74-EB0123B0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FD1C5-7452-1F4A-89D7-32C83E4A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D8FE7-E657-1D46-B265-0259E5B6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0F68-DAC6-1D43-B9A4-85022B3D8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FFBF-27F1-834F-B5A3-882FD3B0732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B00CC-306D-7549-9A6D-4FE6C89EB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26BF-48AF-4044-80D8-B4FC75592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1924-0D62-0645-A478-49F35FF9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2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7AF0B-CBC8-2D4F-B247-857B61A1D0BF}"/>
              </a:ext>
            </a:extLst>
          </p:cNvPr>
          <p:cNvSpPr/>
          <p:nvPr/>
        </p:nvSpPr>
        <p:spPr>
          <a:xfrm>
            <a:off x="1779373" y="1952368"/>
            <a:ext cx="8958649" cy="8031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44C99-250A-DD4C-B234-448B5D54E25B}"/>
              </a:ext>
            </a:extLst>
          </p:cNvPr>
          <p:cNvSpPr/>
          <p:nvPr/>
        </p:nvSpPr>
        <p:spPr>
          <a:xfrm>
            <a:off x="1779373" y="4044782"/>
            <a:ext cx="8958649" cy="8031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D6E32-4F89-0440-83D2-D139F757D715}"/>
              </a:ext>
            </a:extLst>
          </p:cNvPr>
          <p:cNvSpPr txBox="1"/>
          <p:nvPr/>
        </p:nvSpPr>
        <p:spPr>
          <a:xfrm>
            <a:off x="593124" y="2062284"/>
            <a:ext cx="109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Buffer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F179D-CFEF-4540-9326-052EFCEC6FAD}"/>
              </a:ext>
            </a:extLst>
          </p:cNvPr>
          <p:cNvSpPr txBox="1"/>
          <p:nvPr/>
        </p:nvSpPr>
        <p:spPr>
          <a:xfrm>
            <a:off x="407772" y="4149386"/>
            <a:ext cx="147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Coefficient</a:t>
            </a:r>
          </a:p>
          <a:p>
            <a:pPr algn="ctr"/>
            <a:r>
              <a:rPr lang="en-US" dirty="0"/>
              <a:t>Buffer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846C6-72DC-4C45-9F43-E9053E1F8542}"/>
              </a:ext>
            </a:extLst>
          </p:cNvPr>
          <p:cNvCxnSpPr>
            <a:cxnSpLocks/>
          </p:cNvCxnSpPr>
          <p:nvPr/>
        </p:nvCxnSpPr>
        <p:spPr>
          <a:xfrm flipH="1" flipV="1">
            <a:off x="3521676" y="1285103"/>
            <a:ext cx="3" cy="42383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297A308-7FDD-1B4C-87D9-723CC77C12BA}"/>
              </a:ext>
            </a:extLst>
          </p:cNvPr>
          <p:cNvSpPr/>
          <p:nvPr/>
        </p:nvSpPr>
        <p:spPr>
          <a:xfrm rot="16200000">
            <a:off x="5233088" y="1600372"/>
            <a:ext cx="308918" cy="72163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20EF24A-3BEC-6742-807B-72E374424820}"/>
              </a:ext>
            </a:extLst>
          </p:cNvPr>
          <p:cNvSpPr/>
          <p:nvPr/>
        </p:nvSpPr>
        <p:spPr>
          <a:xfrm rot="16200000">
            <a:off x="9712411" y="4349920"/>
            <a:ext cx="308918" cy="1742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8A0FA-BB55-AB49-ADF1-843B8AB6BD67}"/>
              </a:ext>
            </a:extLst>
          </p:cNvPr>
          <p:cNvCxnSpPr>
            <a:cxnSpLocks/>
          </p:cNvCxnSpPr>
          <p:nvPr/>
        </p:nvCxnSpPr>
        <p:spPr>
          <a:xfrm flipH="1" flipV="1">
            <a:off x="8995717" y="1365421"/>
            <a:ext cx="3" cy="42383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9B0B6109-31A9-F14D-A949-891382E08659}"/>
              </a:ext>
            </a:extLst>
          </p:cNvPr>
          <p:cNvSpPr/>
          <p:nvPr/>
        </p:nvSpPr>
        <p:spPr>
          <a:xfrm rot="16200000">
            <a:off x="6975390" y="-633974"/>
            <a:ext cx="308918" cy="72163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02111F0-3CC0-CE42-AF98-8FFACC478133}"/>
              </a:ext>
            </a:extLst>
          </p:cNvPr>
          <p:cNvSpPr/>
          <p:nvPr/>
        </p:nvSpPr>
        <p:spPr>
          <a:xfrm rot="16200000">
            <a:off x="2496065" y="2143467"/>
            <a:ext cx="308918" cy="1742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11A0-C660-9941-B777-BC44DAD881AC}"/>
              </a:ext>
            </a:extLst>
          </p:cNvPr>
          <p:cNvCxnSpPr/>
          <p:nvPr/>
        </p:nvCxnSpPr>
        <p:spPr>
          <a:xfrm flipV="1">
            <a:off x="1779371" y="3014619"/>
            <a:ext cx="1742305" cy="103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6AE1F-3343-6F41-9D35-B23F0B14490F}"/>
              </a:ext>
            </a:extLst>
          </p:cNvPr>
          <p:cNvCxnSpPr/>
          <p:nvPr/>
        </p:nvCxnSpPr>
        <p:spPr>
          <a:xfrm flipV="1">
            <a:off x="8995717" y="2969522"/>
            <a:ext cx="1742305" cy="103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6544AD-CB82-9B4E-9EFC-D99C3511FC52}"/>
              </a:ext>
            </a:extLst>
          </p:cNvPr>
          <p:cNvCxnSpPr>
            <a:cxnSpLocks/>
          </p:cNvCxnSpPr>
          <p:nvPr/>
        </p:nvCxnSpPr>
        <p:spPr>
          <a:xfrm flipH="1" flipV="1">
            <a:off x="1779368" y="3014619"/>
            <a:ext cx="7203989" cy="103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7203D5-7EF3-5342-A535-8927A24A16DF}"/>
              </a:ext>
            </a:extLst>
          </p:cNvPr>
          <p:cNvCxnSpPr>
            <a:cxnSpLocks/>
          </p:cNvCxnSpPr>
          <p:nvPr/>
        </p:nvCxnSpPr>
        <p:spPr>
          <a:xfrm flipH="1" flipV="1">
            <a:off x="3426936" y="2992332"/>
            <a:ext cx="7203989" cy="103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Multiply 21">
            <a:extLst>
              <a:ext uri="{FF2B5EF4-FFF2-40B4-BE49-F238E27FC236}">
                <a16:creationId xmlns:a16="http://schemas.microsoft.com/office/drawing/2014/main" id="{977DCDFA-9EF1-6D40-98C5-37D1CE9E383D}"/>
              </a:ext>
            </a:extLst>
          </p:cNvPr>
          <p:cNvSpPr/>
          <p:nvPr/>
        </p:nvSpPr>
        <p:spPr>
          <a:xfrm>
            <a:off x="6014651" y="3219389"/>
            <a:ext cx="488092" cy="5953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A992A-A9C0-E546-8304-E9B0877E2E4D}"/>
              </a:ext>
            </a:extLst>
          </p:cNvPr>
          <p:cNvSpPr txBox="1"/>
          <p:nvPr/>
        </p:nvSpPr>
        <p:spPr>
          <a:xfrm>
            <a:off x="5205281" y="5523470"/>
            <a:ext cx="3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8AD21A-6EBF-4C4F-8BA9-9D37409A7D3A}"/>
              </a:ext>
            </a:extLst>
          </p:cNvPr>
          <p:cNvSpPr txBox="1"/>
          <p:nvPr/>
        </p:nvSpPr>
        <p:spPr>
          <a:xfrm>
            <a:off x="9690790" y="5523470"/>
            <a:ext cx="3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A4C4BC-8A7C-224B-B8AB-2972E19F347E}"/>
              </a:ext>
            </a:extLst>
          </p:cNvPr>
          <p:cNvSpPr txBox="1"/>
          <p:nvPr/>
        </p:nvSpPr>
        <p:spPr>
          <a:xfrm>
            <a:off x="7008350" y="1488191"/>
            <a:ext cx="3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9D0481-F96C-DE4F-AB20-6EE3AF47AE8E}"/>
              </a:ext>
            </a:extLst>
          </p:cNvPr>
          <p:cNvSpPr txBox="1"/>
          <p:nvPr/>
        </p:nvSpPr>
        <p:spPr>
          <a:xfrm>
            <a:off x="2474444" y="1488191"/>
            <a:ext cx="3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31918-2676-734D-A3D5-1C89F81D48D0}"/>
              </a:ext>
            </a:extLst>
          </p:cNvPr>
          <p:cNvSpPr txBox="1"/>
          <p:nvPr/>
        </p:nvSpPr>
        <p:spPr>
          <a:xfrm>
            <a:off x="5377256" y="4313603"/>
            <a:ext cx="18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Size = 249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48C7AF-DA0C-2444-9825-D0D216EC23DE}"/>
              </a:ext>
            </a:extLst>
          </p:cNvPr>
          <p:cNvSpPr txBox="1"/>
          <p:nvPr/>
        </p:nvSpPr>
        <p:spPr>
          <a:xfrm>
            <a:off x="5379311" y="2227540"/>
            <a:ext cx="18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Size = 249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2FBBA2-4F2A-5C4C-8759-3773DC12D1B0}"/>
              </a:ext>
            </a:extLst>
          </p:cNvPr>
          <p:cNvSpPr txBox="1"/>
          <p:nvPr/>
        </p:nvSpPr>
        <p:spPr>
          <a:xfrm>
            <a:off x="3075296" y="960519"/>
            <a:ext cx="89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CA8A7-FD68-7143-A466-7C616629D56E}"/>
              </a:ext>
            </a:extLst>
          </p:cNvPr>
          <p:cNvSpPr txBox="1"/>
          <p:nvPr/>
        </p:nvSpPr>
        <p:spPr>
          <a:xfrm>
            <a:off x="8006416" y="996089"/>
            <a:ext cx="19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Size - Offset</a:t>
            </a:r>
          </a:p>
        </p:txBody>
      </p:sp>
    </p:spTree>
    <p:extLst>
      <p:ext uri="{BB962C8B-B14F-4D97-AF65-F5344CB8AC3E}">
        <p14:creationId xmlns:p14="http://schemas.microsoft.com/office/powerpoint/2010/main" val="347609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0023678-E671-FD47-A9BB-D699CD497D31}"/>
              </a:ext>
            </a:extLst>
          </p:cNvPr>
          <p:cNvSpPr/>
          <p:nvPr/>
        </p:nvSpPr>
        <p:spPr>
          <a:xfrm>
            <a:off x="5315535" y="1948712"/>
            <a:ext cx="2641386" cy="803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7AF0B-CBC8-2D4F-B247-857B61A1D0BF}"/>
              </a:ext>
            </a:extLst>
          </p:cNvPr>
          <p:cNvSpPr/>
          <p:nvPr/>
        </p:nvSpPr>
        <p:spPr>
          <a:xfrm>
            <a:off x="1779374" y="1952368"/>
            <a:ext cx="1742302" cy="8031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44C99-250A-DD4C-B234-448B5D54E25B}"/>
              </a:ext>
            </a:extLst>
          </p:cNvPr>
          <p:cNvSpPr/>
          <p:nvPr/>
        </p:nvSpPr>
        <p:spPr>
          <a:xfrm>
            <a:off x="1779374" y="4044782"/>
            <a:ext cx="4309910" cy="8031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D6E32-4F89-0440-83D2-D139F757D715}"/>
              </a:ext>
            </a:extLst>
          </p:cNvPr>
          <p:cNvSpPr txBox="1"/>
          <p:nvPr/>
        </p:nvSpPr>
        <p:spPr>
          <a:xfrm>
            <a:off x="593124" y="2062284"/>
            <a:ext cx="109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Buffer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F179D-CFEF-4540-9326-052EFCEC6FAD}"/>
              </a:ext>
            </a:extLst>
          </p:cNvPr>
          <p:cNvSpPr txBox="1"/>
          <p:nvPr/>
        </p:nvSpPr>
        <p:spPr>
          <a:xfrm>
            <a:off x="407772" y="4149386"/>
            <a:ext cx="147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Coefficient</a:t>
            </a:r>
          </a:p>
          <a:p>
            <a:pPr algn="ctr"/>
            <a:r>
              <a:rPr lang="en-US" dirty="0"/>
              <a:t>Buffer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846C6-72DC-4C45-9F43-E9053E1F8542}"/>
              </a:ext>
            </a:extLst>
          </p:cNvPr>
          <p:cNvCxnSpPr>
            <a:cxnSpLocks/>
          </p:cNvCxnSpPr>
          <p:nvPr/>
        </p:nvCxnSpPr>
        <p:spPr>
          <a:xfrm flipH="1" flipV="1">
            <a:off x="3521676" y="1285103"/>
            <a:ext cx="3" cy="42383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8A0FA-BB55-AB49-ADF1-843B8AB6BD67}"/>
              </a:ext>
            </a:extLst>
          </p:cNvPr>
          <p:cNvCxnSpPr>
            <a:cxnSpLocks/>
          </p:cNvCxnSpPr>
          <p:nvPr/>
        </p:nvCxnSpPr>
        <p:spPr>
          <a:xfrm flipH="1" flipV="1">
            <a:off x="8995717" y="1365421"/>
            <a:ext cx="3" cy="42383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A611A0-C660-9941-B777-BC44DAD881AC}"/>
              </a:ext>
            </a:extLst>
          </p:cNvPr>
          <p:cNvCxnSpPr>
            <a:cxnSpLocks/>
          </p:cNvCxnSpPr>
          <p:nvPr/>
        </p:nvCxnSpPr>
        <p:spPr>
          <a:xfrm flipV="1">
            <a:off x="1878226" y="2850402"/>
            <a:ext cx="1513249" cy="1194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6AE1F-3343-6F41-9D35-B23F0B14490F}"/>
              </a:ext>
            </a:extLst>
          </p:cNvPr>
          <p:cNvCxnSpPr>
            <a:cxnSpLocks/>
          </p:cNvCxnSpPr>
          <p:nvPr/>
        </p:nvCxnSpPr>
        <p:spPr>
          <a:xfrm flipH="1" flipV="1">
            <a:off x="3391475" y="2860160"/>
            <a:ext cx="7235336" cy="118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A4C4BC-8A7C-224B-B8AB-2972E19F347E}"/>
              </a:ext>
            </a:extLst>
          </p:cNvPr>
          <p:cNvSpPr txBox="1"/>
          <p:nvPr/>
        </p:nvSpPr>
        <p:spPr>
          <a:xfrm>
            <a:off x="7008350" y="1488191"/>
            <a:ext cx="3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9D0481-F96C-DE4F-AB20-6EE3AF47AE8E}"/>
              </a:ext>
            </a:extLst>
          </p:cNvPr>
          <p:cNvSpPr txBox="1"/>
          <p:nvPr/>
        </p:nvSpPr>
        <p:spPr>
          <a:xfrm>
            <a:off x="2474444" y="1488191"/>
            <a:ext cx="3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D31918-2676-734D-A3D5-1C89F81D48D0}"/>
              </a:ext>
            </a:extLst>
          </p:cNvPr>
          <p:cNvSpPr txBox="1"/>
          <p:nvPr/>
        </p:nvSpPr>
        <p:spPr>
          <a:xfrm>
            <a:off x="3026364" y="4259373"/>
            <a:ext cx="18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Size = 125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2FBBA2-4F2A-5C4C-8759-3773DC12D1B0}"/>
              </a:ext>
            </a:extLst>
          </p:cNvPr>
          <p:cNvSpPr txBox="1"/>
          <p:nvPr/>
        </p:nvSpPr>
        <p:spPr>
          <a:xfrm>
            <a:off x="3075296" y="960519"/>
            <a:ext cx="89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CA8A7-FD68-7143-A466-7C616629D56E}"/>
              </a:ext>
            </a:extLst>
          </p:cNvPr>
          <p:cNvSpPr txBox="1"/>
          <p:nvPr/>
        </p:nvSpPr>
        <p:spPr>
          <a:xfrm>
            <a:off x="8006416" y="996089"/>
            <a:ext cx="197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Size - Offset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C911D-78C6-3B4F-BBE3-FF389793431B}"/>
              </a:ext>
            </a:extLst>
          </p:cNvPr>
          <p:cNvSpPr/>
          <p:nvPr/>
        </p:nvSpPr>
        <p:spPr>
          <a:xfrm>
            <a:off x="3547456" y="1956442"/>
            <a:ext cx="1742302" cy="8031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F04D04-9E3D-6A43-8900-399C73AD16FF}"/>
              </a:ext>
            </a:extLst>
          </p:cNvPr>
          <p:cNvSpPr/>
          <p:nvPr/>
        </p:nvSpPr>
        <p:spPr>
          <a:xfrm>
            <a:off x="6128494" y="4035168"/>
            <a:ext cx="4609443" cy="803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-Turn Arrow 40">
            <a:extLst>
              <a:ext uri="{FF2B5EF4-FFF2-40B4-BE49-F238E27FC236}">
                <a16:creationId xmlns:a16="http://schemas.microsoft.com/office/drawing/2014/main" id="{E4A85133-6EDC-AD43-BC31-AE6D31F4C55D}"/>
              </a:ext>
            </a:extLst>
          </p:cNvPr>
          <p:cNvSpPr/>
          <p:nvPr/>
        </p:nvSpPr>
        <p:spPr>
          <a:xfrm rot="10800000">
            <a:off x="2474444" y="5365177"/>
            <a:ext cx="7510573" cy="44484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7ED11E-2AA0-1A49-BDE2-7E45ECB32724}"/>
              </a:ext>
            </a:extLst>
          </p:cNvPr>
          <p:cNvSpPr txBox="1"/>
          <p:nvPr/>
        </p:nvSpPr>
        <p:spPr>
          <a:xfrm>
            <a:off x="5493496" y="5865624"/>
            <a:ext cx="14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48D690-B05F-E541-87D7-6529BDEDF6A9}"/>
              </a:ext>
            </a:extLst>
          </p:cNvPr>
          <p:cNvCxnSpPr/>
          <p:nvPr/>
        </p:nvCxnSpPr>
        <p:spPr>
          <a:xfrm flipH="1" flipV="1">
            <a:off x="1878226" y="2819739"/>
            <a:ext cx="7216347" cy="1225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4292C-4BC7-A946-A77D-F060848A4D5D}"/>
              </a:ext>
            </a:extLst>
          </p:cNvPr>
          <p:cNvCxnSpPr>
            <a:cxnSpLocks/>
          </p:cNvCxnSpPr>
          <p:nvPr/>
        </p:nvCxnSpPr>
        <p:spPr>
          <a:xfrm flipH="1" flipV="1">
            <a:off x="1890585" y="2859304"/>
            <a:ext cx="1500891" cy="1145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B2C697-6966-9F41-BE2B-2AD77855A699}"/>
              </a:ext>
            </a:extLst>
          </p:cNvPr>
          <p:cNvCxnSpPr>
            <a:cxnSpLocks/>
          </p:cNvCxnSpPr>
          <p:nvPr/>
        </p:nvCxnSpPr>
        <p:spPr>
          <a:xfrm flipV="1">
            <a:off x="3444945" y="2804557"/>
            <a:ext cx="1720181" cy="1214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6754CC-8164-2441-BCFC-121EB93963B4}"/>
              </a:ext>
            </a:extLst>
          </p:cNvPr>
          <p:cNvCxnSpPr>
            <a:cxnSpLocks/>
          </p:cNvCxnSpPr>
          <p:nvPr/>
        </p:nvCxnSpPr>
        <p:spPr>
          <a:xfrm flipV="1">
            <a:off x="1912707" y="2804557"/>
            <a:ext cx="1835589" cy="1245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DCE98C-849E-7A44-9F85-D997957299F5}"/>
              </a:ext>
            </a:extLst>
          </p:cNvPr>
          <p:cNvCxnSpPr>
            <a:cxnSpLocks/>
          </p:cNvCxnSpPr>
          <p:nvPr/>
        </p:nvCxnSpPr>
        <p:spPr>
          <a:xfrm flipH="1" flipV="1">
            <a:off x="7956916" y="1285103"/>
            <a:ext cx="11" cy="44735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9F7CA1E-E070-DB46-8889-94A1D30DB606}"/>
              </a:ext>
            </a:extLst>
          </p:cNvPr>
          <p:cNvSpPr/>
          <p:nvPr/>
        </p:nvSpPr>
        <p:spPr>
          <a:xfrm>
            <a:off x="7995108" y="1944102"/>
            <a:ext cx="2755186" cy="803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F03EE9-CA24-EC4C-8FE9-7C03E68998A1}"/>
              </a:ext>
            </a:extLst>
          </p:cNvPr>
          <p:cNvCxnSpPr>
            <a:cxnSpLocks/>
          </p:cNvCxnSpPr>
          <p:nvPr/>
        </p:nvCxnSpPr>
        <p:spPr>
          <a:xfrm flipV="1">
            <a:off x="3558289" y="2808632"/>
            <a:ext cx="1928110" cy="12594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FF7401-C91C-7949-AE29-900AFA41E0F8}"/>
              </a:ext>
            </a:extLst>
          </p:cNvPr>
          <p:cNvCxnSpPr>
            <a:cxnSpLocks/>
          </p:cNvCxnSpPr>
          <p:nvPr/>
        </p:nvCxnSpPr>
        <p:spPr>
          <a:xfrm flipV="1">
            <a:off x="8876042" y="2778405"/>
            <a:ext cx="1715658" cy="12462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C97CEDE-109D-2C45-8A1D-9B6A53BD80EB}"/>
              </a:ext>
            </a:extLst>
          </p:cNvPr>
          <p:cNvCxnSpPr>
            <a:cxnSpLocks/>
          </p:cNvCxnSpPr>
          <p:nvPr/>
        </p:nvCxnSpPr>
        <p:spPr>
          <a:xfrm flipV="1">
            <a:off x="5993985" y="2788703"/>
            <a:ext cx="1864078" cy="12256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9BD49E-733F-BF4E-94C5-C9B1C5CE7D8D}"/>
              </a:ext>
            </a:extLst>
          </p:cNvPr>
          <p:cNvCxnSpPr>
            <a:cxnSpLocks/>
          </p:cNvCxnSpPr>
          <p:nvPr/>
        </p:nvCxnSpPr>
        <p:spPr>
          <a:xfrm flipV="1">
            <a:off x="6196365" y="2802894"/>
            <a:ext cx="1929761" cy="12273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BD52A8-0AEC-7142-930B-0D7B0CE18C7D}"/>
              </a:ext>
            </a:extLst>
          </p:cNvPr>
          <p:cNvCxnSpPr>
            <a:cxnSpLocks/>
          </p:cNvCxnSpPr>
          <p:nvPr/>
        </p:nvCxnSpPr>
        <p:spPr>
          <a:xfrm>
            <a:off x="3026364" y="2248930"/>
            <a:ext cx="1076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D66B2B-1EE7-0F40-B55E-B7517DB0EE8F}"/>
              </a:ext>
            </a:extLst>
          </p:cNvPr>
          <p:cNvSpPr txBox="1"/>
          <p:nvPr/>
        </p:nvSpPr>
        <p:spPr>
          <a:xfrm>
            <a:off x="2584391" y="2287351"/>
            <a:ext cx="211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 of index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3DF52CA-DBDD-A445-9F6F-E5370923217B}"/>
              </a:ext>
            </a:extLst>
          </p:cNvPr>
          <p:cNvCxnSpPr/>
          <p:nvPr/>
        </p:nvCxnSpPr>
        <p:spPr>
          <a:xfrm>
            <a:off x="5708822" y="2353962"/>
            <a:ext cx="190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69C2A0-D279-E544-B04C-D466BC5978D7}"/>
              </a:ext>
            </a:extLst>
          </p:cNvPr>
          <p:cNvCxnSpPr>
            <a:cxnSpLocks/>
          </p:cNvCxnSpPr>
          <p:nvPr/>
        </p:nvCxnSpPr>
        <p:spPr>
          <a:xfrm flipH="1">
            <a:off x="8328455" y="2336021"/>
            <a:ext cx="203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FCF5A8A-E9A7-E545-A875-A0763CBB84B6}"/>
              </a:ext>
            </a:extLst>
          </p:cNvPr>
          <p:cNvSpPr txBox="1"/>
          <p:nvPr/>
        </p:nvSpPr>
        <p:spPr>
          <a:xfrm>
            <a:off x="7008350" y="2403386"/>
            <a:ext cx="211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 of index </a:t>
            </a:r>
          </a:p>
        </p:txBody>
      </p:sp>
    </p:spTree>
    <p:extLst>
      <p:ext uri="{BB962C8B-B14F-4D97-AF65-F5344CB8AC3E}">
        <p14:creationId xmlns:p14="http://schemas.microsoft.com/office/powerpoint/2010/main" val="70238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43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Yuan, Alan</dc:creator>
  <cp:lastModifiedBy>Yuan, Alan</cp:lastModifiedBy>
  <cp:revision>10</cp:revision>
  <dcterms:created xsi:type="dcterms:W3CDTF">2020-02-19T17:21:25Z</dcterms:created>
  <dcterms:modified xsi:type="dcterms:W3CDTF">2020-02-21T14:30:35Z</dcterms:modified>
</cp:coreProperties>
</file>