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4" r:id="rId8"/>
    <p:sldId id="262" r:id="rId9"/>
    <p:sldId id="261"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实时路面积水监测</a:t>
            </a:r>
            <a:endParaRPr lang="zh-CN" altLang="en-US"/>
          </a:p>
        </p:txBody>
      </p:sp>
      <p:sp>
        <p:nvSpPr>
          <p:cNvPr id="3" name="副标题 2"/>
          <p:cNvSpPr>
            <a:spLocks noGrp="1"/>
          </p:cNvSpPr>
          <p:nvPr>
            <p:ph type="subTitle" idx="1"/>
          </p:nvPr>
        </p:nvSpPr>
        <p:spPr/>
        <p:txBody>
          <a:bodyPr>
            <a:noAutofit/>
          </a:bodyPr>
          <a:lstStyle/>
          <a:p>
            <a:endParaRPr lang="zh-CN" altLang="en-US"/>
          </a:p>
          <a:p>
            <a:r>
              <a:rPr lang="zh-CN" altLang="en-US" sz="2800"/>
              <a:t>张沛霖 </a:t>
            </a:r>
            <a:r>
              <a:rPr lang="en-US" altLang="zh-CN" sz="2800"/>
              <a:t>(20170816)</a:t>
            </a:r>
            <a:endParaRPr lang="zh-CN" altLang="en-US" sz="2800"/>
          </a:p>
          <a:p>
            <a:r>
              <a:rPr lang="zh-CN" altLang="en-US" sz="2800"/>
              <a:t>七年级八班</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716280"/>
          </a:xfrm>
        </p:spPr>
        <p:txBody>
          <a:bodyPr>
            <a:normAutofit fontScale="90000"/>
          </a:bodyPr>
          <a:lstStyle/>
          <a:p>
            <a:r>
              <a:rPr lang="zh-CN" altLang="en-US"/>
              <a:t>项目用途和意义</a:t>
            </a:r>
            <a:endParaRPr lang="zh-CN" altLang="en-US"/>
          </a:p>
        </p:txBody>
      </p:sp>
      <p:sp>
        <p:nvSpPr>
          <p:cNvPr id="3" name="内容占位符 2"/>
          <p:cNvSpPr>
            <a:spLocks noGrp="1"/>
          </p:cNvSpPr>
          <p:nvPr>
            <p:ph idx="1"/>
          </p:nvPr>
        </p:nvSpPr>
        <p:spPr>
          <a:xfrm>
            <a:off x="-6985" y="1047115"/>
            <a:ext cx="12205335" cy="5580380"/>
          </a:xfrm>
        </p:spPr>
        <p:txBody>
          <a:bodyPr>
            <a:noAutofit/>
          </a:bodyPr>
          <a:lstStyle/>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endParaRPr lang="zh-CN" altLang="en-US" sz="1600"/>
          </a:p>
          <a:p>
            <a:r>
              <a:rPr lang="zh-CN" altLang="en-US" sz="1600"/>
              <a:t>1、不能直接地给正在行进中的人和车直接给予告警提示；</a:t>
            </a:r>
            <a:endParaRPr lang="zh-CN" altLang="en-US" sz="1600"/>
          </a:p>
          <a:p>
            <a:r>
              <a:rPr lang="zh-CN" altLang="en-US" sz="1600"/>
              <a:t>2、没有定位信息，不便管理；</a:t>
            </a:r>
            <a:endParaRPr lang="zh-CN" altLang="en-US" sz="1600"/>
          </a:p>
          <a:p>
            <a:r>
              <a:rPr lang="zh-CN" altLang="en-US" sz="1600"/>
              <a:t>3、不具有可移动，不便于快速部署、回收和重新利用的特点；</a:t>
            </a:r>
            <a:endParaRPr lang="zh-CN" altLang="en-US" sz="1600"/>
          </a:p>
          <a:p>
            <a:r>
              <a:rPr lang="zh-CN" altLang="en-US" sz="1600"/>
              <a:t>因为市政部门在不断地改进工作，所以需要把监测设备部署到新的可能出险地点。</a:t>
            </a:r>
            <a:endParaRPr lang="zh-CN" altLang="en-US" sz="1600"/>
          </a:p>
          <a:p>
            <a:r>
              <a:rPr lang="zh-CN" altLang="en-US" sz="1600"/>
              <a:t>4、固定供电</a:t>
            </a:r>
            <a:endParaRPr lang="zh-CN" altLang="en-US" sz="1600"/>
          </a:p>
          <a:p>
            <a:r>
              <a:rPr lang="zh-CN" altLang="en-US" sz="1600"/>
              <a:t>这个要求显然是很难在现场实施和部署的；</a:t>
            </a:r>
            <a:endParaRPr lang="zh-CN" altLang="en-US" sz="1600"/>
          </a:p>
          <a:p>
            <a:r>
              <a:rPr lang="zh-CN" altLang="en-US" sz="1600"/>
              <a:t>5、基于电网传输数据</a:t>
            </a:r>
            <a:endParaRPr lang="zh-CN" altLang="en-US" sz="1600"/>
          </a:p>
          <a:p>
            <a:r>
              <a:rPr lang="zh-CN" altLang="en-US" sz="1600"/>
              <a:t>这个是目前技术无法实现的，因为电网中的数据传输是无法通过变压器的。</a:t>
            </a:r>
            <a:endParaRPr lang="zh-CN" altLang="en-US" sz="1600"/>
          </a:p>
          <a:p>
            <a:r>
              <a:rPr lang="zh-CN" altLang="en-US" sz="1600"/>
              <a:t>6、不能利用最新的软件技术实现大信息量的广播</a:t>
            </a:r>
            <a:endParaRPr lang="zh-CN" altLang="en-US" sz="1600"/>
          </a:p>
          <a:p>
            <a:r>
              <a:rPr lang="zh-CN" altLang="en-US" sz="1600"/>
              <a:t>以前的方案需要用户通过智能设备主动地访问某个服务器才能看到自己关心的路段是否有积水出险，这个对行驶中的车主而言显然是不安全的。</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a:t>项目目标</a:t>
            </a:r>
            <a:endParaRPr lang="zh-CN" altLang="en-US" sz="4400"/>
          </a:p>
        </p:txBody>
      </p:sp>
      <p:sp>
        <p:nvSpPr>
          <p:cNvPr id="3" name="内容占位符 2"/>
          <p:cNvSpPr>
            <a:spLocks noGrp="1"/>
          </p:cNvSpPr>
          <p:nvPr>
            <p:ph idx="1"/>
          </p:nvPr>
        </p:nvSpPr>
        <p:spPr>
          <a:xfrm>
            <a:off x="838200" y="1270635"/>
            <a:ext cx="10515600" cy="5382895"/>
          </a:xfrm>
        </p:spPr>
        <p:txBody>
          <a:bodyPr>
            <a:normAutofit/>
          </a:bodyPr>
          <a:lstStyle/>
          <a:p>
            <a:r>
              <a:rPr lang="zh-CN" altLang="en-US"/>
              <a:t>本项目方案具有如下优点：</a:t>
            </a:r>
            <a:endParaRPr lang="zh-CN" altLang="en-US"/>
          </a:p>
          <a:p>
            <a:r>
              <a:rPr lang="zh-CN" altLang="en-US"/>
              <a:t>1、移动式自供电设备，可以快速部署，回收，再部署，对部署地点没有特别要求；</a:t>
            </a:r>
            <a:endParaRPr lang="zh-CN" altLang="en-US"/>
          </a:p>
          <a:p>
            <a:r>
              <a:rPr lang="zh-CN" altLang="en-US"/>
              <a:t>2、能准确汇报监测点的位置；</a:t>
            </a:r>
            <a:endParaRPr lang="zh-CN" altLang="en-US"/>
          </a:p>
          <a:p>
            <a:r>
              <a:rPr lang="zh-CN" altLang="en-US"/>
              <a:t>3、能通过手机软件接受广播消息得到及时告警，并且也能对已到出险点附近的人或车辆直接给予光信号告警提示。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dirty="0"/>
              <a:t>项目方案框图</a:t>
            </a:r>
            <a:endParaRPr lang="zh-CN" altLang="en-US" sz="4400"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lstStyle/>
          <a:p>
            <a:r>
              <a:rPr lang="en-US" altLang="zh-CN" sz="2800"/>
              <a:t>1</a:t>
            </a:r>
            <a:r>
              <a:rPr lang="zh-CN" altLang="en-US" sz="2800"/>
              <a:t>、低功耗微控制器</a:t>
            </a:r>
            <a:endParaRPr lang="zh-CN" altLang="en-US" sz="2800"/>
          </a:p>
          <a:p>
            <a:r>
              <a:rPr lang="en-US" altLang="zh-CN" sz="2800"/>
              <a:t>2</a:t>
            </a:r>
            <a:r>
              <a:rPr lang="zh-CN" altLang="en-US" sz="2800"/>
              <a:t>、重力传感器</a:t>
            </a:r>
            <a:endParaRPr lang="zh-CN" altLang="en-US" sz="2800"/>
          </a:p>
          <a:p>
            <a:r>
              <a:rPr lang="en-US" altLang="zh-CN" sz="2800"/>
              <a:t>3</a:t>
            </a:r>
            <a:r>
              <a:rPr lang="zh-CN" altLang="en-US" sz="2800"/>
              <a:t>、</a:t>
            </a:r>
            <a:r>
              <a:rPr lang="en-US" altLang="zh-CN" sz="2800"/>
              <a:t>GPS</a:t>
            </a:r>
            <a:r>
              <a:rPr lang="zh-CN" altLang="en-US" sz="2800"/>
              <a:t>模块</a:t>
            </a:r>
            <a:endParaRPr lang="zh-CN" altLang="en-US" sz="2800"/>
          </a:p>
          <a:p>
            <a:r>
              <a:rPr lang="en-US" altLang="zh-CN" sz="2800"/>
              <a:t>4</a:t>
            </a:r>
            <a:r>
              <a:rPr lang="zh-CN" altLang="en-US" sz="2800"/>
              <a:t>、</a:t>
            </a:r>
            <a:r>
              <a:rPr lang="en-US" altLang="zh-CN" sz="2800"/>
              <a:t>3G/4G</a:t>
            </a:r>
            <a:r>
              <a:rPr lang="zh-CN" altLang="en-US" sz="2800"/>
              <a:t>通讯模块</a:t>
            </a:r>
            <a:endParaRPr lang="zh-CN" altLang="en-US" sz="2800"/>
          </a:p>
          <a:p>
            <a:r>
              <a:rPr lang="en-US" altLang="zh-CN" sz="2800"/>
              <a:t>5</a:t>
            </a:r>
            <a:r>
              <a:rPr lang="zh-CN" altLang="en-US" sz="2800"/>
              <a:t>、</a:t>
            </a:r>
            <a:r>
              <a:rPr lang="en-US" altLang="zh-CN" sz="2800"/>
              <a:t>3</a:t>
            </a:r>
            <a:r>
              <a:rPr lang="zh-CN" altLang="en-US" sz="2800"/>
              <a:t>色告警灯</a:t>
            </a:r>
            <a:endParaRPr lang="zh-CN" altLang="en-US" sz="2800"/>
          </a:p>
          <a:p>
            <a:r>
              <a:rPr lang="en-US" altLang="zh-CN" sz="2800"/>
              <a:t>6</a:t>
            </a:r>
            <a:r>
              <a:rPr lang="zh-CN" altLang="en-US" sz="2800"/>
              <a:t>、远端服务器</a:t>
            </a:r>
            <a:endParaRPr lang="zh-CN" altLang="en-US" sz="2800"/>
          </a:p>
          <a:p>
            <a:r>
              <a:rPr lang="en-US" altLang="zh-CN" sz="2800"/>
              <a:t>7</a:t>
            </a:r>
            <a:r>
              <a:rPr lang="zh-CN" altLang="en-US" sz="2800"/>
              <a:t>、智能手机</a:t>
            </a:r>
            <a:endParaRPr lang="zh-CN" altLang="en-US" sz="2800"/>
          </a:p>
          <a:p>
            <a:r>
              <a:rPr lang="en-US" altLang="zh-CN" sz="2800"/>
              <a:t>8</a:t>
            </a:r>
            <a:r>
              <a:rPr lang="zh-CN" altLang="en-US" sz="2800"/>
              <a:t>、液面传感器</a:t>
            </a:r>
            <a:endParaRPr lang="zh-CN" altLang="en-US" sz="2800"/>
          </a:p>
          <a:p>
            <a:r>
              <a:rPr lang="en-US" altLang="zh-CN" sz="2800"/>
              <a:t>9</a:t>
            </a:r>
            <a:r>
              <a:rPr lang="zh-CN" altLang="en-US" sz="2800"/>
              <a:t>、供电模块 </a:t>
            </a:r>
            <a:endParaRPr lang="zh-CN" altLang="en-US" sz="2800"/>
          </a:p>
          <a:p>
            <a:r>
              <a:rPr lang="en-US" altLang="zh-CN" sz="2800"/>
              <a:t>11</a:t>
            </a:r>
            <a:r>
              <a:rPr lang="zh-CN" altLang="en-US" sz="2800"/>
              <a:t>、开关电路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87730"/>
          </a:xfrm>
        </p:spPr>
        <p:txBody>
          <a:bodyPr/>
          <a:p>
            <a:r>
              <a:rPr lang="zh-CN" altLang="en-US"/>
              <a:t>项目实现的主要零件</a:t>
            </a:r>
            <a:endParaRPr lang="zh-CN" altLang="en-US"/>
          </a:p>
        </p:txBody>
      </p:sp>
      <p:sp>
        <p:nvSpPr>
          <p:cNvPr id="3" name="内容占位符 2"/>
          <p:cNvSpPr>
            <a:spLocks noGrp="1"/>
          </p:cNvSpPr>
          <p:nvPr>
            <p:ph idx="1"/>
          </p:nvPr>
        </p:nvSpPr>
        <p:spPr/>
        <p:txBody>
          <a:bodyPr/>
          <a:p>
            <a:r>
              <a:rPr lang="en-US" altLang="zh-CN"/>
              <a:t>Arduino MEGA2560</a:t>
            </a:r>
            <a:r>
              <a:rPr lang="zh-CN" altLang="en-US"/>
              <a:t>主控板</a:t>
            </a:r>
            <a:endParaRPr lang="zh-CN" altLang="en-US"/>
          </a:p>
          <a:p>
            <a:r>
              <a:rPr lang="en-US" altLang="zh-CN"/>
              <a:t>SIM868 GPRS+GPS</a:t>
            </a:r>
            <a:r>
              <a:rPr lang="zh-CN" altLang="en-US"/>
              <a:t>通讯板</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87730"/>
          </a:xfrm>
        </p:spPr>
        <p:txBody>
          <a:bodyPr/>
          <a:p>
            <a:r>
              <a:rPr lang="zh-CN" altLang="en-US"/>
              <a:t>项目实施步骤</a:t>
            </a:r>
            <a:endParaRPr lang="zh-CN" altLang="en-US"/>
          </a:p>
        </p:txBody>
      </p:sp>
      <p:sp>
        <p:nvSpPr>
          <p:cNvPr id="3" name="内容占位符 2"/>
          <p:cNvSpPr>
            <a:spLocks noGrp="1"/>
          </p:cNvSpPr>
          <p:nvPr>
            <p:ph idx="1"/>
          </p:nvPr>
        </p:nvSpPr>
        <p:spPr>
          <a:xfrm>
            <a:off x="838200" y="1398905"/>
            <a:ext cx="10515600" cy="4778375"/>
          </a:xfrm>
        </p:spPr>
        <p:txBody>
          <a:bodyPr/>
          <a:p>
            <a:r>
              <a:rPr lang="zh-CN" altLang="en-US"/>
              <a:t>阶段</a:t>
            </a:r>
            <a:r>
              <a:rPr lang="en-US" altLang="zh-CN"/>
              <a:t>1</a:t>
            </a:r>
            <a:endParaRPr lang="en-US" altLang="zh-CN"/>
          </a:p>
          <a:p>
            <a:pPr lvl="1"/>
            <a:r>
              <a:rPr lang="zh-CN" altLang="en-US" sz="2200"/>
              <a:t>购买</a:t>
            </a:r>
            <a:endParaRPr lang="en-US" altLang="zh-CN"/>
          </a:p>
          <a:p>
            <a:r>
              <a:rPr lang="zh-CN" altLang="en-US"/>
              <a:t>阶段</a:t>
            </a:r>
            <a:r>
              <a:rPr lang="en-US" altLang="zh-CN"/>
              <a:t>2</a:t>
            </a:r>
            <a:endParaRPr lang="en-US" altLang="zh-CN"/>
          </a:p>
          <a:p>
            <a:r>
              <a:rPr lang="zh-CN" altLang="en-US"/>
              <a:t>阶段</a:t>
            </a:r>
            <a:r>
              <a:rPr lang="en-US" altLang="zh-CN"/>
              <a:t>3</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485"/>
            <a:ext cx="10515600" cy="787253"/>
          </a:xfrm>
        </p:spPr>
        <p:txBody>
          <a:bodyPr/>
          <a:lstStyle/>
          <a:p>
            <a:r>
              <a:rPr lang="zh-CN" altLang="en-US" dirty="0"/>
              <a:t>项目实施步骤</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901553"/>
          </a:xfrm>
        </p:spPr>
        <p:txBody>
          <a:bodyPr/>
          <a:lstStyle/>
          <a:p>
            <a:r>
              <a:rPr lang="zh-CN" altLang="en-US" dirty="0"/>
              <a:t>项目状态</a:t>
            </a:r>
            <a:endParaRPr lang="zh-CN" altLang="en-US" dirty="0"/>
          </a:p>
        </p:txBody>
      </p:sp>
      <p:sp>
        <p:nvSpPr>
          <p:cNvPr id="3" name="内容占位符 2"/>
          <p:cNvSpPr>
            <a:spLocks noGrp="1"/>
          </p:cNvSpPr>
          <p:nvPr>
            <p:ph idx="1"/>
          </p:nvPr>
        </p:nvSpPr>
        <p:spPr/>
        <p:txBody>
          <a:bodyPr/>
          <a:lstStyle/>
          <a:p>
            <a:r>
              <a:rPr lang="zh-CN" altLang="en-US" dirty="0"/>
              <a:t>该项目的发明专利正在进行中；</a:t>
            </a:r>
            <a:endParaRPr lang="en-US" altLang="zh-CN" dirty="0"/>
          </a:p>
          <a:p>
            <a:r>
              <a:rPr lang="zh-CN" altLang="en-US" dirty="0"/>
              <a:t>主控板完成</a:t>
            </a:r>
            <a:r>
              <a:rPr lang="en-US" altLang="zh-CN" dirty="0"/>
              <a:t>SIM868(GPRS+GPS)</a:t>
            </a:r>
            <a:r>
              <a:rPr lang="zh-CN" altLang="en-US" dirty="0"/>
              <a:t>联调，并且能上载采样的水位信号和位置信息；</a:t>
            </a:r>
            <a:endParaRPr lang="en-US" altLang="zh-CN" dirty="0"/>
          </a:p>
          <a:p>
            <a:r>
              <a:rPr lang="zh-CN" altLang="en-US" dirty="0"/>
              <a:t>主控板完成重力传感器联调，能识别板的姿态；</a:t>
            </a:r>
            <a:endParaRPr lang="en-US" altLang="zh-CN" dirty="0"/>
          </a:p>
          <a:p>
            <a:r>
              <a:rPr lang="zh-CN" altLang="en-US" dirty="0"/>
              <a:t>主控板完成三色指示灯联调，能根据设定显示绿、黄和红色；</a:t>
            </a:r>
            <a:endParaRPr lang="en-US" altLang="zh-CN" dirty="0"/>
          </a:p>
          <a:p>
            <a:r>
              <a:rPr lang="zh-CN" altLang="en-US" dirty="0"/>
              <a:t>计算机能通过中国移动</a:t>
            </a:r>
            <a:r>
              <a:rPr lang="en-US" altLang="zh-CN" dirty="0" err="1"/>
              <a:t>OneNet</a:t>
            </a:r>
            <a:r>
              <a:rPr lang="zh-CN" altLang="en-US"/>
              <a:t>实时监测到测试设备的状态。</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WPS 演示</Application>
  <PresentationFormat>Widescreen</PresentationFormat>
  <Paragraphs>64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微软雅黑 Light</vt:lpstr>
      <vt:lpstr>微软雅黑</vt:lpstr>
      <vt:lpstr>Arial Unicode MS</vt:lpstr>
      <vt:lpstr>Calibri</vt:lpstr>
      <vt:lpstr>Office 主题</vt:lpstr>
      <vt:lpstr>实时路面积水监测</vt:lpstr>
      <vt:lpstr>项目背景</vt:lpstr>
      <vt:lpstr>项目目的</vt:lpstr>
      <vt:lpstr>项目方案框图</vt:lpstr>
      <vt:lpstr>PowerPoint 演示文稿</vt:lpstr>
      <vt:lpstr>PowerPoint 演示文稿</vt:lpstr>
      <vt:lpstr>项目具体实现</vt:lpstr>
      <vt:lpstr>项目状态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Alan Zhang</cp:lastModifiedBy>
  <cp:revision>133</cp:revision>
  <dcterms:created xsi:type="dcterms:W3CDTF">2017-08-03T09:01:00Z</dcterms:created>
  <dcterms:modified xsi:type="dcterms:W3CDTF">2018-12-08T02:08:32Z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TitusGUID">
    <vt:lpwstr>a2539473-e51e-4e9c-b743-e1b6d807e436</vt:lpwstr>
  </property>
  <property fmtid="{D5CDD505-2E9C-101B-9397-08002B2CF9AE}" pid="4" name="CTP_TimeStamp">
    <vt:lpwstr>2018-12-07 08:44:31Z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y fmtid="{D5CDD505-2E9C-101B-9397-08002B2CF9AE}" pid="9" name="KSORubyTemplateID">
    <vt:lpwstr>13</vt:lpwstr>
  </property>
</Properties>
</file>