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1" r:id="rId5"/>
    <p:sldId id="263" r:id="rId6"/>
    <p:sldId id="264" r:id="rId8"/>
    <p:sldId id="265" r:id="rId9"/>
    <p:sldId id="266" r:id="rId10"/>
    <p:sldId id="267" r:id="rId11"/>
    <p:sldId id="268" r:id="rId12"/>
    <p:sldId id="259" r:id="rId13"/>
    <p:sldId id="270" r:id="rId14"/>
    <p:sldId id="271" r:id="rId15"/>
    <p:sldId id="272" r:id="rId16"/>
    <p:sldId id="273" r:id="rId17"/>
    <p:sldId id="274" r:id="rId18"/>
    <p:sldId id="275"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http://dev.chromium.org/developers/how-tos/depottools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https://www.chromium.org/chromium-os/developer-guide/developer-workflow</a:t>
            </a:r>
            <a:endParaRPr lang="zh-CN" altLang="en-US"/>
          </a:p>
          <a:p>
            <a:r>
              <a:rPr lang="zh-CN" altLang="en-US"/>
              <a:t>https://sites.google.com/a/chromium.org/dev/chromium-os/chromiumos-design-docs</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Reference : </a:t>
            </a:r>
            <a:endParaRPr lang="x-none" altLang="en-US"/>
          </a:p>
          <a:p>
            <a:r>
              <a:rPr lang="x-none" altLang="en-US"/>
              <a:t>For ME firmware: https://v2bv.net/2017/intel-me</a:t>
            </a:r>
            <a:endParaRPr lang="x-none" altLang="en-US"/>
          </a:p>
        </p:txBody>
      </p:sp>
      <p:sp>
        <p:nvSpPr>
          <p:cNvPr id="4" name="Slide Number Placeholder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Assemble GRUB executable for coreboot</a:t>
            </a:r>
            <a:r>
              <a:rPr lang="x-none" altLang="en-US"/>
              <a:t>: https://github.com/hardenedlinux/Debian-GNU-Linux-Profiles/blob/master/docs/hardened_boot/grub-for-coreboot.md</a:t>
            </a:r>
            <a:endParaRPr lang="x-none" altLang="en-US"/>
          </a:p>
        </p:txBody>
      </p:sp>
      <p:sp>
        <p:nvSpPr>
          <p:cNvPr id="4" name="Slide Number Placeholder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Understand of Chromium OS</a:t>
            </a:r>
            <a:endParaRPr lang="en-US" altLang="zh-CN"/>
          </a:p>
        </p:txBody>
      </p:sp>
      <p:sp>
        <p:nvSpPr>
          <p:cNvPr id="3" name="副标题 2"/>
          <p:cNvSpPr>
            <a:spLocks noGrp="1"/>
          </p:cNvSpPr>
          <p:nvPr>
            <p:ph type="subTitle" idx="1"/>
          </p:nvPr>
        </p:nvSpPr>
        <p:spPr/>
        <p:txBody>
          <a:bodyPr/>
          <a:p>
            <a:endParaRPr lang="zh-CN" altLang="en-US"/>
          </a:p>
          <a:p>
            <a:endParaRPr lang="zh-CN" altLang="en-US"/>
          </a:p>
          <a:p>
            <a:r>
              <a:rPr lang="en-US" altLang="zh-CN"/>
              <a:t>Alan Zhang</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Firmware</a:t>
            </a:r>
            <a:endParaRPr lang="en-US" altLang="zh-CN"/>
          </a:p>
        </p:txBody>
      </p:sp>
      <p:sp>
        <p:nvSpPr>
          <p:cNvPr id="3" name="内容占位符 2"/>
          <p:cNvSpPr>
            <a:spLocks noGrp="1"/>
          </p:cNvSpPr>
          <p:nvPr>
            <p:ph idx="1"/>
          </p:nvPr>
        </p:nvSpPr>
        <p:spPr/>
        <p:txBody>
          <a:bodyPr/>
          <a:p>
            <a:r>
              <a:rPr lang="en-US" altLang="zh-CN"/>
              <a:t>Functionalities</a:t>
            </a:r>
            <a:endParaRPr lang="en-US" altLang="zh-CN"/>
          </a:p>
          <a:p>
            <a:pPr lvl="1"/>
            <a:r>
              <a:rPr lang="en-US" altLang="zh-CN"/>
              <a:t>System recovery</a:t>
            </a:r>
            <a:endParaRPr lang="en-US" altLang="zh-CN"/>
          </a:p>
          <a:p>
            <a:pPr lvl="1"/>
            <a:r>
              <a:rPr lang="en-US" altLang="zh-CN"/>
              <a:t>Verified boot</a:t>
            </a:r>
            <a:endParaRPr lang="en-US" altLang="zh-CN"/>
          </a:p>
          <a:p>
            <a:pPr lvl="1"/>
            <a:r>
              <a:rPr lang="en-US" altLang="zh-CN"/>
              <a:t>Fast boot</a:t>
            </a:r>
            <a:endParaRPr lang="en-US" altLang="zh-CN"/>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淺談 Malicious Engine</a:t>
            </a:r>
            <a:br>
              <a:rPr lang="en-US"/>
            </a:br>
            <a:r>
              <a:rPr lang="en-US" sz="2400"/>
              <a:t>https://v2bv.net/2017/intel-me</a:t>
            </a:r>
            <a:endParaRPr lang="en-US" sz="2400"/>
          </a:p>
        </p:txBody>
      </p:sp>
      <p:sp>
        <p:nvSpPr>
          <p:cNvPr id="3" name="Content Placeholder 2"/>
          <p:cNvSpPr>
            <a:spLocks noGrp="1"/>
          </p:cNvSpPr>
          <p:nvPr>
            <p:ph idx="1"/>
          </p:nvPr>
        </p:nvSpPr>
        <p:spPr/>
        <p:txBody>
          <a:bodyPr>
            <a:normAutofit/>
          </a:bodyPr>
          <a:p>
            <a:r>
              <a:rPr lang="en-US"/>
              <a:t>什麼是 ME？</a:t>
            </a:r>
            <a:endParaRPr lang="en-US"/>
          </a:p>
          <a:p>
            <a:pPr lvl="1"/>
            <a:r>
              <a:rPr lang="en-US"/>
              <a:t>Intel ME 是 Intel Management Engine 的簡稱。</a:t>
            </a:r>
            <a:endParaRPr lang="en-US"/>
          </a:p>
          <a:p>
            <a:pPr lvl="1"/>
            <a:r>
              <a:rPr lang="en-US"/>
              <a:t>Intel ME 是一個擁有從底層控制硬件能力的、獨立與處理器和操作系統的框架，它對於操作系統也是隱形的。簡單點說就是擁有極高的權限。其中 Intel Active Management Technology（英特爾主動管理技術）是運行與 ME 框架上的應用的一個例子。</a:t>
            </a:r>
            <a:endParaRPr lang="en-US"/>
          </a:p>
          <a:p>
            <a:pPr lvl="1"/>
            <a:r>
              <a:rPr lang="en-US"/>
              <a:t>Intel ME 被搭載在幾乎所有的 2006 年之後上市出售的 intel 平臺上。硬件部分整合在 CPU 或是主板芯片組內；軟件（固件）部分一般與 BIOS 共存在一個 ROM 芯片中（如果把 ROM 的內容提取出來的話，會發現 ME 固件往往比 BIOS 本身以及 GBE 固件加在一起還大）。</a:t>
            </a:r>
            <a:endParaRPr lang="en-US"/>
          </a:p>
          <a:p>
            <a:pPr lvl="1"/>
            <a:r>
              <a:rPr lang="en-US"/>
              <a:t>在 Linux 平臺上可以使用 intelmetool 來查看 ME 的狀態。</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(1/6)</a:t>
            </a:r>
            <a:br>
              <a:rPr lang="en-US"/>
            </a:br>
            <a:r>
              <a:rPr lang="en-US" sz="2400"/>
              <a:t>https://v2bv.net/2018/coreboot</a:t>
            </a:r>
            <a:endParaRPr lang="en-US" sz="2400"/>
          </a:p>
        </p:txBody>
      </p:sp>
      <p:sp>
        <p:nvSpPr>
          <p:cNvPr id="3" name="Content Placeholder 2"/>
          <p:cNvSpPr>
            <a:spLocks noGrp="1"/>
          </p:cNvSpPr>
          <p:nvPr>
            <p:ph idx="1"/>
          </p:nvPr>
        </p:nvSpPr>
        <p:spPr>
          <a:xfrm>
            <a:off x="838200" y="1151255"/>
            <a:ext cx="10515600" cy="5619750"/>
          </a:xfrm>
        </p:spPr>
        <p:txBody>
          <a:bodyPr>
            <a:normAutofit fontScale="50000"/>
          </a:bodyPr>
          <a:p>
            <a:r>
              <a:rPr lang="en-US"/>
              <a:t>編譯 coreboot 的依賴裝好</a:t>
            </a:r>
            <a:r>
              <a:rPr lang="x-none" altLang="en-US"/>
              <a:t>,gcc,gnat,bison,flex,ncurses,wget,zlib</a:t>
            </a:r>
            <a:endParaRPr lang="x-none" altLang="en-US"/>
          </a:p>
          <a:p>
            <a:r>
              <a:rPr lang="x-none" altLang="en-US"/>
              <a:t>coreboot 的源碼拖下來:</a:t>
            </a:r>
            <a:endParaRPr lang="x-none" altLang="en-US"/>
          </a:p>
          <a:p>
            <a:pPr lvl="1"/>
            <a:r>
              <a:rPr lang="x-none" altLang="en-US"/>
              <a:t>$ git clone https://review.coreboot.org/coreboot.git </a:t>
            </a:r>
            <a:endParaRPr lang="x-none" altLang="en-US"/>
          </a:p>
          <a:p>
            <a:pPr lvl="1"/>
            <a:r>
              <a:rPr lang="x-none" altLang="en-US"/>
              <a:t>$ cd coreboot &amp;&amp; git submodule update --init --checkout </a:t>
            </a:r>
            <a:endParaRPr lang="x-none" altLang="en-US"/>
          </a:p>
          <a:p>
            <a:pPr lvl="1"/>
            <a:r>
              <a:rPr lang="x-none" altLang="en-US"/>
              <a:t>$ git clone https://review.coreboot.org/flashrom.git</a:t>
            </a:r>
            <a:endParaRPr lang="x-none" altLang="en-US"/>
          </a:p>
          <a:p>
            <a:r>
              <a:rPr lang="x-none" altLang="en-US"/>
              <a:t>進入 coreboot 的源碼目錄裏，準備好工具鏈等等：</a:t>
            </a:r>
            <a:endParaRPr lang="x-none" altLang="en-US"/>
          </a:p>
          <a:p>
            <a:pPr lvl="1"/>
            <a:r>
              <a:rPr lang="x-none" altLang="en-US"/>
              <a:t>$ make crossgcc-i386 CPUS=4 # 這裏只需要給 X220 用，所以準備 i386 的工具鏈就足夠了</a:t>
            </a:r>
            <a:endParaRPr lang="x-none" altLang="en-US"/>
          </a:p>
          <a:p>
            <a:pPr lvl="1"/>
            <a:r>
              <a:rPr lang="x-none" altLang="en-US"/>
              <a:t>$ make iasl # 準備 iASL 編譯器</a:t>
            </a:r>
            <a:endParaRPr lang="x-none" altLang="en-US"/>
          </a:p>
          <a:p>
            <a:r>
              <a:rPr lang="x-none" altLang="en-US"/>
              <a:t>用 flashrom 把現有的固件 Dump 出來：</a:t>
            </a:r>
            <a:endParaRPr lang="x-none" altLang="en-US"/>
          </a:p>
          <a:p>
            <a:pPr lvl="1"/>
            <a:r>
              <a:rPr lang="x-none" altLang="en-US"/>
              <a:t>$ sudo flashrom -p internal:laptop=force_I_want_a_brick -c MX25L6405D -r dump.rom # 這裏舉例用的是 internal flash 的命令，如果用編程器的話需要根據編程器進行修改。</a:t>
            </a:r>
            <a:endParaRPr lang="x-none" altLang="en-US"/>
          </a:p>
          <a:p>
            <a:pPr lvl="0"/>
            <a:r>
              <a:rPr lang="x-none" altLang="en-US"/>
              <a:t>進入 coreboot 源碼目錄的 util/ifdtool 目錄下並編譯它：</a:t>
            </a:r>
            <a:endParaRPr lang="x-none" altLang="en-US"/>
          </a:p>
          <a:p>
            <a:pPr lvl="1"/>
            <a:r>
              <a:rPr lang="x-none" altLang="en-US"/>
              <a:t>$ cd util/ifdtool &amp;&amp; make</a:t>
            </a:r>
            <a:endParaRPr lang="x-none" altLang="en-US"/>
          </a:p>
          <a:p>
            <a:r>
              <a:rPr lang="x-none" altLang="en-US"/>
              <a:t>使用 ifdtool 解鎖固件描述（firmware descriptor）和 ME 區域。</a:t>
            </a:r>
            <a:endParaRPr lang="x-none" altLang="en-US"/>
          </a:p>
          <a:p>
            <a:pPr lvl="1"/>
            <a:r>
              <a:rPr lang="x-none" altLang="en-US"/>
              <a:t>$ ifdtool -u dump.rom # 把文件名改成自己的, ifdtool 會創建一個新的 dump.rom.new，接下來的步驟要用它。</a:t>
            </a:r>
            <a:endParaRPr lang="x-none" altLang="en-US"/>
          </a:p>
          <a:p>
            <a:pPr lvl="0"/>
            <a:r>
              <a:rPr lang="x-none" altLang="en-US"/>
              <a:t>想幹掉 ME 的話現在拿去過一邊 me_cleaner 應該就可以刷回去了。</a:t>
            </a:r>
            <a:endParaRPr lang="x-none" altLang="en-US"/>
          </a:p>
          <a:p>
            <a:pPr lvl="1"/>
            <a:r>
              <a:rPr lang="x-none" altLang="en-US"/>
              <a:t>$ me_claner.py dump.rom.new # 換成你自己的文件名</a:t>
            </a:r>
            <a:endParaRPr lang="x-none" altLang="en-US"/>
          </a:p>
          <a:p>
            <a:pPr lvl="0"/>
            <a:r>
              <a:rPr lang="x-none" altLang="en-US"/>
              <a:t>進入 flashrom 源碼目錄下的 util/ich_descriptors_tool 目錄並編譯 ich_descriptors_tool</a:t>
            </a:r>
            <a:endParaRPr lang="x-none" altLang="en-US"/>
          </a:p>
          <a:p>
            <a:pPr lvl="1"/>
            <a:r>
              <a:rPr lang="x-none" altLang="en-US"/>
              <a:t>$ cd util/ich_descriptors_tool &amp;&amp; make</a:t>
            </a:r>
            <a:endParaRPr lang="x-non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(2/6)</a:t>
            </a:r>
            <a:br>
              <a:rPr lang="en-US"/>
            </a:br>
            <a:r>
              <a:rPr lang="en-US" sz="2400"/>
              <a:t>https://v2bv.net/2018/coreboot</a:t>
            </a:r>
            <a:endParaRPr lang="en-US" sz="2400"/>
          </a:p>
        </p:txBody>
      </p:sp>
      <p:sp>
        <p:nvSpPr>
          <p:cNvPr id="3" name="Content Placeholder 2"/>
          <p:cNvSpPr>
            <a:spLocks noGrp="1"/>
          </p:cNvSpPr>
          <p:nvPr>
            <p:ph idx="1"/>
          </p:nvPr>
        </p:nvSpPr>
        <p:spPr>
          <a:xfrm>
            <a:off x="838200" y="1151255"/>
            <a:ext cx="10515600" cy="5619750"/>
          </a:xfrm>
        </p:spPr>
        <p:txBody>
          <a:bodyPr>
            <a:normAutofit/>
          </a:bodyPr>
          <a:p>
            <a:r>
              <a:t>然後用它來提取文件：</a:t>
            </a:r>
          </a:p>
          <a:p>
            <a:pPr lvl="1"/>
            <a:r>
              <a:rPr lang="x-none" altLang="en-US"/>
              <a:t>$ ich_descriptors_tool -f dump.rom.new -d # 當然，還是要改成自己的文件名. 這個工具會輸出一大堆東西，我們只要它創建的 dump.rom.new.Descriptor.bin、dump.rom.new.ME.bin 和 dump.rom.new.GBE.bin,分別代表着需要用到的三大坨 blob。</a:t>
            </a:r>
            <a:endParaRPr lang="x-none" altLang="en-US"/>
          </a:p>
          <a:p>
            <a:pPr lvl="0"/>
            <a:r>
              <a:rPr lang="x-none" altLang="en-US"/>
              <a:t>然後我們可以把這些文件複製到 coreboot 源碼目錄的 3rdparty/blobs 目錄的對應位置裏（這是爲了之後配置起來方便點）。</a:t>
            </a:r>
            <a:endParaRPr lang="x-none" altLang="en-US"/>
          </a:p>
          <a:p>
            <a:pPr lvl="1"/>
            <a:r>
              <a:rPr lang="x-none" altLang="en-US"/>
              <a:t>$ cp dump.rom.new.Descriptor.bin ~/coreboot/3rdparty/blobs/mainboard/lenovo/x220/descriptor.bin</a:t>
            </a:r>
            <a:endParaRPr lang="x-none" altLang="en-US"/>
          </a:p>
          <a:p>
            <a:pPr lvl="1"/>
            <a:r>
              <a:rPr lang="x-none" altLang="en-US"/>
              <a:t>$ cp dump.rom.new.ME.bin ~/coreboot/3rdparty/blobs/mainboard/lenovo/x220/me.bin</a:t>
            </a:r>
            <a:endParaRPr lang="x-none" altLang="en-US"/>
          </a:p>
          <a:p>
            <a:pPr lvl="1"/>
            <a:r>
              <a:rPr lang="x-none" altLang="en-US"/>
              <a:t>$ cp dump.rom.new.GBE.bin ~/coreboot/3rdparty/blobs/mainboard/lenovo/x220/gbe.bin</a:t>
            </a:r>
            <a:endParaRPr lang="x-none" altLang="en-US"/>
          </a:p>
          <a:p>
            <a:pPr lvl="0"/>
            <a:endParaRPr lang="x-none"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(3/6)</a:t>
            </a:r>
            <a:br>
              <a:rPr lang="en-US"/>
            </a:br>
            <a:r>
              <a:rPr lang="en-US" sz="2400"/>
              <a:t>https://v2bv.net/2018/coreboot</a:t>
            </a:r>
            <a:endParaRPr lang="en-US" sz="2400"/>
          </a:p>
        </p:txBody>
      </p:sp>
      <p:sp>
        <p:nvSpPr>
          <p:cNvPr id="3" name="Content Placeholder 2"/>
          <p:cNvSpPr>
            <a:spLocks noGrp="1"/>
          </p:cNvSpPr>
          <p:nvPr>
            <p:ph idx="1"/>
          </p:nvPr>
        </p:nvSpPr>
        <p:spPr>
          <a:xfrm>
            <a:off x="839470" y="1151255"/>
            <a:ext cx="6348095" cy="5619750"/>
          </a:xfrm>
        </p:spPr>
        <p:txBody>
          <a:bodyPr>
            <a:normAutofit fontScale="80000"/>
          </a:bodyPr>
          <a:p>
            <a:pPr lvl="0"/>
            <a:r>
              <a:rPr lang="x-none" altLang="en-US"/>
              <a:t>接下來就是配置 coreboot, 回到 coreboot 的源碼目錄下執行 make menuconfig 開始配置。</a:t>
            </a:r>
            <a:endParaRPr lang="x-none" altLang="en-US"/>
          </a:p>
          <a:p>
            <a:pPr lvl="0"/>
            <a:r>
              <a:rPr lang="x-none" altLang="en-US"/>
              <a:t>進入第一個 General setup，</a:t>
            </a:r>
            <a:endParaRPr lang="x-none" altLang="en-US"/>
          </a:p>
          <a:p>
            <a:pPr lvl="1"/>
            <a:r>
              <a:rPr lang="x-none" altLang="en-US"/>
              <a:t>[*] Generate flashmap descriptor parser using flex and bison</a:t>
            </a:r>
            <a:endParaRPr lang="x-none" altLang="en-US"/>
          </a:p>
          <a:p>
            <a:pPr lvl="1"/>
            <a:r>
              <a:rPr lang="x-none" altLang="en-US"/>
              <a:t>[*] Generate SCONFIG &amp; BLOBTOOL parser using flex and bison</a:t>
            </a:r>
            <a:endParaRPr lang="x-none" altLang="en-US"/>
          </a:p>
          <a:p>
            <a:pPr lvl="1"/>
            <a:r>
              <a:rPr lang="x-none" altLang="en-US"/>
              <a:t>[*] Use CMOS for configuration values</a:t>
            </a:r>
            <a:endParaRPr lang="x-none" altLang="en-US"/>
          </a:p>
          <a:p>
            <a:pPr lvl="1"/>
            <a:r>
              <a:rPr lang="x-none" altLang="en-US"/>
              <a:t>[*] Compress ramstage with LZMA</a:t>
            </a:r>
            <a:endParaRPr lang="x-none" altLang="en-US"/>
          </a:p>
          <a:p>
            <a:pPr lvl="1"/>
            <a:r>
              <a:rPr lang="x-none" altLang="en-US"/>
              <a:t>[*] Include the coreboot .config file into the ROM image</a:t>
            </a:r>
            <a:endParaRPr lang="x-none" altLang="en-US"/>
          </a:p>
          <a:p>
            <a:pPr lvl="1"/>
            <a:r>
              <a:rPr lang="x-none" altLang="en-US"/>
              <a:t>[*] Create a table of timestamps collected during boot</a:t>
            </a:r>
            <a:endParaRPr lang="x-none" altLang="en-US"/>
          </a:p>
          <a:p>
            <a:pPr lvl="1"/>
            <a:r>
              <a:rPr lang="x-none" altLang="en-US"/>
              <a:t>[*] Allow use of binary-only repository # 這條一定要打開</a:t>
            </a:r>
            <a:endParaRPr lang="x-none" altLang="en-US"/>
          </a:p>
          <a:p>
            <a:pPr lvl="1"/>
            <a:r>
              <a:rPr lang="x-none" altLang="en-US"/>
              <a:t>-*- Build the ramstage to be relocatable in 32-bit address space.</a:t>
            </a:r>
            <a:endParaRPr lang="x-none" altLang="en-US"/>
          </a:p>
          <a:p>
            <a:pPr lvl="1"/>
            <a:endParaRPr lang="x-none" altLang="en-US"/>
          </a:p>
        </p:txBody>
      </p:sp>
      <p:pic>
        <p:nvPicPr>
          <p:cNvPr id="4" name="Picture 3"/>
          <p:cNvPicPr>
            <a:picLocks noChangeAspect="1"/>
          </p:cNvPicPr>
          <p:nvPr/>
        </p:nvPicPr>
        <p:blipFill>
          <a:blip r:embed="rId1"/>
          <a:stretch>
            <a:fillRect/>
          </a:stretch>
        </p:blipFill>
        <p:spPr>
          <a:xfrm>
            <a:off x="7720330" y="1189355"/>
            <a:ext cx="4046855" cy="3627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(4/6)</a:t>
            </a:r>
            <a:br>
              <a:rPr lang="en-US"/>
            </a:br>
            <a:r>
              <a:rPr lang="en-US" sz="2400"/>
              <a:t>https://v2bv.net/2018/coreboot</a:t>
            </a:r>
            <a:endParaRPr lang="en-US" sz="2400"/>
          </a:p>
        </p:txBody>
      </p:sp>
      <p:sp>
        <p:nvSpPr>
          <p:cNvPr id="3" name="Content Placeholder 2"/>
          <p:cNvSpPr>
            <a:spLocks noGrp="1"/>
          </p:cNvSpPr>
          <p:nvPr>
            <p:ph idx="1"/>
          </p:nvPr>
        </p:nvSpPr>
        <p:spPr>
          <a:xfrm>
            <a:off x="840105" y="1151255"/>
            <a:ext cx="11002645" cy="5619750"/>
          </a:xfrm>
        </p:spPr>
        <p:txBody>
          <a:bodyPr>
            <a:normAutofit fontScale="50000"/>
          </a:bodyPr>
          <a:p>
            <a:pPr lvl="0"/>
            <a:r>
              <a:rPr lang="x-none" altLang="en-US"/>
              <a:t>之後是 Mainboard，</a:t>
            </a:r>
            <a:endParaRPr lang="x-none" altLang="en-US"/>
          </a:p>
          <a:p>
            <a:pPr lvl="1"/>
            <a:r>
              <a:rPr lang="x-none" altLang="en-US"/>
              <a:t>    *** Important: Run 'make distclean' before switching boards ***                                                                                                           </a:t>
            </a:r>
            <a:endParaRPr lang="x-none" altLang="en-US"/>
          </a:p>
          <a:p>
            <a:pPr lvl="1"/>
            <a:r>
              <a:rPr lang="x-none" altLang="en-US"/>
              <a:t>    Mainboard vendor (Lenovo)  ---&gt; # 選聯想</a:t>
            </a:r>
            <a:endParaRPr lang="x-none" altLang="en-US"/>
          </a:p>
          <a:p>
            <a:pPr lvl="1"/>
            <a:r>
              <a:rPr lang="x-none" altLang="en-US"/>
              <a:t>    Mainboard model (ThinkPad X220)  ---&gt; # 當然是 X220 啦</a:t>
            </a:r>
            <a:endParaRPr lang="x-none" altLang="en-US"/>
          </a:p>
          <a:p>
            <a:pPr lvl="1"/>
            <a:r>
              <a:rPr lang="x-none" altLang="en-US"/>
              <a:t>    ROM chip size (8192 KB (8 MB))  ---&gt; # 除非你魔改過，不然不用改</a:t>
            </a:r>
            <a:endParaRPr lang="x-none" altLang="en-US"/>
          </a:p>
          <a:p>
            <a:pPr lvl="1"/>
            <a:r>
              <a:rPr lang="x-none" altLang="en-US"/>
              <a:t>(0x100000) Size of CBFS filesystem in ROM</a:t>
            </a:r>
            <a:endParaRPr lang="x-none" altLang="en-US"/>
          </a:p>
          <a:p>
            <a:pPr lvl="1"/>
            <a:r>
              <a:rPr lang="x-none" altLang="en-US"/>
              <a:t>()  fmap description file in fmd format</a:t>
            </a:r>
            <a:endParaRPr lang="x-none" altLang="en-US"/>
          </a:p>
          <a:p>
            <a:pPr lvl="0"/>
            <a:r>
              <a:rPr lang="x-none" altLang="en-US"/>
              <a:t>然後 Chipset：</a:t>
            </a:r>
            <a:endParaRPr lang="x-none" altLang="en-US"/>
          </a:p>
          <a:p>
            <a:pPr lvl="1"/>
            <a:r>
              <a:rPr lang="x-none" altLang="en-US"/>
              <a:t>[*] Enable VMX for virtualization</a:t>
            </a:r>
            <a:endParaRPr lang="x-none" altLang="en-US"/>
          </a:p>
          <a:p>
            <a:pPr lvl="1"/>
            <a:r>
              <a:rPr lang="x-none" altLang="en-US"/>
              <a:t>[*]   Set lock bit after configuring VMX</a:t>
            </a:r>
            <a:endParaRPr lang="x-none" altLang="en-US"/>
          </a:p>
          <a:p>
            <a:pPr lvl="1"/>
            <a:r>
              <a:rPr lang="x-none" altLang="en-US"/>
              <a:t>-*- Use native raminit</a:t>
            </a:r>
            <a:endParaRPr lang="x-none" altLang="en-US"/>
          </a:p>
          <a:p>
            <a:pPr lvl="1"/>
            <a:r>
              <a:rPr lang="x-none" altLang="en-US"/>
              <a:t>[*] Beep on fatal error</a:t>
            </a:r>
            <a:endParaRPr lang="x-none" altLang="en-US"/>
          </a:p>
          <a:p>
            <a:pPr lvl="1"/>
            <a:r>
              <a:rPr lang="x-none" altLang="en-US"/>
              <a:t>[*] Flash LEDs on fatal error</a:t>
            </a:r>
            <a:endParaRPr lang="x-none" altLang="en-US"/>
          </a:p>
          <a:p>
            <a:pPr lvl="1"/>
            <a:r>
              <a:rPr lang="x-none" altLang="en-US"/>
              <a:t>[*] Support bluetooth on wifi cards</a:t>
            </a:r>
            <a:endParaRPr lang="x-none" altLang="en-US"/>
          </a:p>
          <a:p>
            <a:pPr lvl="1"/>
            <a:r>
              <a:rPr lang="x-none" altLang="en-US"/>
              <a:t>    *** Intel Firmware ***</a:t>
            </a:r>
            <a:endParaRPr lang="x-none" altLang="en-US"/>
          </a:p>
          <a:p>
            <a:pPr lvl="1"/>
            <a:r>
              <a:rPr lang="x-none" altLang="en-US"/>
              <a:t>[*] Add Intel descriptor.bin file # 必選</a:t>
            </a:r>
            <a:endParaRPr lang="x-none" altLang="en-US"/>
          </a:p>
          <a:p>
            <a:pPr lvl="1"/>
            <a:r>
              <a:rPr lang="x-none" altLang="en-US"/>
              <a:t>[*]   Add Intel ME/TXE firmware # 必選</a:t>
            </a:r>
            <a:endParaRPr lang="x-none" altLang="en-US"/>
          </a:p>
          <a:p>
            <a:pPr lvl="1"/>
            <a:r>
              <a:rPr lang="x-none" altLang="en-US"/>
              <a:t>(3rdparty/blobs/mainboard/$(MAINBOARDDIR)/me.bin) Path to management engine firmware # 同上</a:t>
            </a:r>
            <a:endParaRPr lang="x-none" altLang="en-US"/>
          </a:p>
          <a:p>
            <a:pPr lvl="1"/>
            <a:r>
              <a:rPr lang="x-none" altLang="en-US"/>
              <a:t>[*]     Verify the integrity of the supplied ME/TXE firmware</a:t>
            </a:r>
            <a:endParaRPr lang="x-none" altLang="en-US"/>
          </a:p>
          <a:p>
            <a:pPr lvl="1"/>
            <a:r>
              <a:rPr lang="x-none" altLang="en-US"/>
              <a:t>[*]     Strip down the Intel ME/TXE firmware # 如果要幹 ME 的話選上這個</a:t>
            </a:r>
            <a:endParaRPr lang="x-none" altLang="en-US"/>
          </a:p>
          <a:p>
            <a:pPr lvl="1"/>
            <a:r>
              <a:rPr lang="x-none" altLang="en-US"/>
              <a:t>          *** Please test the modified ME/TXE firmware and coreboot in two steps ***</a:t>
            </a:r>
            <a:endParaRPr lang="x-none" altLang="en-US"/>
          </a:p>
          <a:p>
            <a:pPr lvl="1"/>
            <a:r>
              <a:rPr lang="x-none" altLang="en-US"/>
              <a:t>[*]   Add gigabit ethernet firmware # 必選</a:t>
            </a:r>
            <a:endParaRPr lang="x-none"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(5/6)</a:t>
            </a:r>
            <a:br>
              <a:rPr lang="en-US"/>
            </a:br>
            <a:r>
              <a:rPr lang="en-US" sz="2400"/>
              <a:t>https://v2bv.net/2018/coreboot</a:t>
            </a:r>
            <a:endParaRPr lang="en-US" sz="2400"/>
          </a:p>
        </p:txBody>
      </p:sp>
      <p:sp>
        <p:nvSpPr>
          <p:cNvPr id="3" name="Content Placeholder 2"/>
          <p:cNvSpPr>
            <a:spLocks noGrp="1"/>
          </p:cNvSpPr>
          <p:nvPr>
            <p:ph idx="1"/>
          </p:nvPr>
        </p:nvSpPr>
        <p:spPr>
          <a:xfrm>
            <a:off x="840105" y="1151255"/>
            <a:ext cx="5212080" cy="5619750"/>
          </a:xfrm>
        </p:spPr>
        <p:txBody>
          <a:bodyPr>
            <a:normAutofit fontScale="60000"/>
          </a:bodyPr>
          <a:p>
            <a:pPr lvl="0"/>
            <a:r>
              <a:rPr lang="x-none" altLang="en-US"/>
              <a:t>Devices 裏：</a:t>
            </a:r>
            <a:endParaRPr lang="x-none" altLang="en-US"/>
          </a:p>
          <a:p>
            <a:pPr lvl="1"/>
            <a:r>
              <a:rPr lang="x-none" altLang="en-US"/>
              <a:t>-*- Enable PCIe Common Clock</a:t>
            </a:r>
            <a:endParaRPr lang="x-none" altLang="en-US"/>
          </a:p>
          <a:p>
            <a:pPr lvl="1"/>
            <a:r>
              <a:rPr lang="x-none" altLang="en-US"/>
              <a:t>-*- Enable PCIe ASPM</a:t>
            </a:r>
            <a:endParaRPr lang="x-none" altLang="en-US"/>
          </a:p>
          <a:p>
            <a:pPr lvl="1"/>
            <a:r>
              <a:rPr lang="x-none" altLang="en-US"/>
              <a:t>[*] Enable PCIe Clock Power Management</a:t>
            </a:r>
            <a:endParaRPr lang="x-none" altLang="en-US"/>
          </a:p>
          <a:p>
            <a:pPr lvl="1"/>
            <a:r>
              <a:rPr lang="x-none" altLang="en-US"/>
              <a:t>[*] Enable PCIe ASPM L1 SubState</a:t>
            </a:r>
            <a:endParaRPr lang="x-none" altLang="en-US"/>
          </a:p>
          <a:p>
            <a:pPr lvl="1"/>
            <a:r>
              <a:rPr lang="x-none" altLang="en-US"/>
              <a:t>[*] Enable I2C controller emulation in software</a:t>
            </a:r>
            <a:endParaRPr lang="x-none" altLang="en-US"/>
          </a:p>
          <a:p>
            <a:pPr lvl="0"/>
            <a:r>
              <a:rPr lang="x-none" altLang="en-US"/>
              <a:t>Generic Drivers 裏基本不需要動:</a:t>
            </a:r>
            <a:endParaRPr lang="x-none" altLang="en-US"/>
          </a:p>
          <a:p>
            <a:pPr lvl="1"/>
            <a:r>
              <a:rPr lang="x-none" altLang="en-US"/>
              <a:t>[*] SPI flash driver support in SMM</a:t>
            </a:r>
            <a:endParaRPr lang="x-none" altLang="en-US"/>
          </a:p>
          <a:p>
            <a:pPr lvl="1"/>
            <a:r>
              <a:rPr lang="x-none" altLang="en-US"/>
              <a:t>[*] Support Intel PCI-e WiFi adapters</a:t>
            </a:r>
            <a:endParaRPr lang="x-none" altLang="en-US"/>
          </a:p>
          <a:p>
            <a:pPr lvl="1"/>
            <a:r>
              <a:rPr lang="x-none" altLang="en-US"/>
              <a:t>[*] PS/2 keyboard init # 必選</a:t>
            </a:r>
            <a:endParaRPr lang="x-none" altLang="en-US"/>
          </a:p>
          <a:p>
            <a:pPr lvl="1"/>
            <a:r>
              <a:rPr lang="x-none" altLang="en-US"/>
              <a:t>[*] Enable TPM support # 如果需要 TPM 的話可以選上</a:t>
            </a:r>
            <a:endParaRPr lang="x-none" altLang="en-US"/>
          </a:p>
          <a:p>
            <a:pPr lvl="0"/>
            <a:r>
              <a:rPr lang="x-none" altLang="en-US"/>
              <a:t>Security 下沒需求的話就不用改了：</a:t>
            </a:r>
            <a:endParaRPr lang="x-none" altLang="en-US"/>
          </a:p>
          <a:p>
            <a:pPr lvl="1"/>
            <a:r>
              <a:rPr lang="x-none" altLang="en-US"/>
              <a:t>    Verified Boot (vboot)  ---&gt;</a:t>
            </a:r>
            <a:endParaRPr lang="x-none" altLang="en-US"/>
          </a:p>
          <a:p>
            <a:pPr lvl="1"/>
            <a:r>
              <a:rPr lang="x-none" altLang="en-US"/>
              <a:t>        [ ] Verify firmware with vboot.</a:t>
            </a:r>
            <a:endParaRPr lang="x-none" altLang="en-US"/>
          </a:p>
          <a:p>
            <a:pPr lvl="0"/>
            <a:r>
              <a:rPr lang="x-none" altLang="en-US"/>
              <a:t>Console 裏：</a:t>
            </a:r>
            <a:endParaRPr lang="x-none" altLang="en-US"/>
          </a:p>
          <a:p>
            <a:pPr lvl="1"/>
            <a:r>
              <a:rPr lang="x-none" altLang="en-US"/>
              <a:t>[*] Squelch AP CPUs from early console.</a:t>
            </a:r>
            <a:endParaRPr lang="x-none" altLang="en-US"/>
          </a:p>
          <a:p>
            <a:pPr lvl="1"/>
            <a:r>
              <a:rPr lang="x-none" altLang="en-US"/>
              <a:t>[*]   Send POST codes to an IO port</a:t>
            </a:r>
            <a:endParaRPr lang="x-none" altLang="en-US"/>
          </a:p>
          <a:p>
            <a:pPr lvl="0"/>
            <a:r>
              <a:rPr lang="x-none" altLang="en-US"/>
              <a:t>System Table：</a:t>
            </a:r>
            <a:endParaRPr lang="x-none" altLang="en-US"/>
          </a:p>
          <a:p>
            <a:pPr lvl="1"/>
            <a:r>
              <a:rPr lang="x-none" altLang="en-US"/>
              <a:t>[*] Generate SMBIOS tables</a:t>
            </a:r>
            <a:endParaRPr lang="x-none" altLang="en-US"/>
          </a:p>
        </p:txBody>
      </p:sp>
      <p:sp>
        <p:nvSpPr>
          <p:cNvPr id="4" name="Content Placeholder 2"/>
          <p:cNvSpPr>
            <a:spLocks noGrp="1"/>
          </p:cNvSpPr>
          <p:nvPr/>
        </p:nvSpPr>
        <p:spPr>
          <a:xfrm>
            <a:off x="6748145" y="1138555"/>
            <a:ext cx="5212080" cy="561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lvl="0"/>
            <a:endParaRPr lang="x-none" altLang="en-US"/>
          </a:p>
        </p:txBody>
      </p:sp>
      <p:sp>
        <p:nvSpPr>
          <p:cNvPr id="5" name="Text Box 4"/>
          <p:cNvSpPr txBox="1"/>
          <p:nvPr/>
        </p:nvSpPr>
        <p:spPr>
          <a:xfrm>
            <a:off x="6847840" y="1402080"/>
            <a:ext cx="5022215" cy="5046980"/>
          </a:xfrm>
          <a:prstGeom prst="rect">
            <a:avLst/>
          </a:prstGeom>
          <a:noFill/>
        </p:spPr>
        <p:txBody>
          <a:bodyPr wrap="square" rtlCol="0" anchor="t">
            <a:spAutoFit/>
          </a:bodyPr>
          <a:p>
            <a:pPr marL="285750" indent="-285750">
              <a:buFont typeface="Arial" charset="0"/>
              <a:buChar char="•"/>
            </a:pPr>
            <a:r>
              <a:rPr lang="en-US"/>
              <a:t>Payload 裏比較特殊，需要根據自己的需求選擇 _(:з」∠)_。現在官方支持的 Payload 有：</a:t>
            </a:r>
            <a:endParaRPr lang="en-US"/>
          </a:p>
          <a:p>
            <a:pPr marL="742950" lvl="1" indent="-285750">
              <a:buFont typeface="Arial" charset="0"/>
              <a:buChar char="•"/>
            </a:pPr>
            <a:r>
              <a:rPr lang="en-US"/>
              <a:t>None - 無，什麼都沒有。</a:t>
            </a:r>
            <a:endParaRPr lang="en-US"/>
          </a:p>
          <a:p>
            <a:pPr marL="742950" lvl="1" indent="-285750">
              <a:buFont typeface="Arial" charset="0"/>
              <a:buChar char="•"/>
            </a:pPr>
            <a:r>
              <a:rPr lang="en-US"/>
              <a:t>An ELF executable payload - 一個 ELF 可執行文件作爲 Payload。</a:t>
            </a:r>
            <a:endParaRPr lang="en-US"/>
          </a:p>
          <a:p>
            <a:pPr marL="742950" lvl="1" indent="-285750">
              <a:buFont typeface="Arial" charset="0"/>
              <a:buChar char="•"/>
            </a:pPr>
            <a:r>
              <a:rPr lang="en-US"/>
              <a:t>Bayou - 一個可以從 CBFS（coreboot filesystem）裏選擇並啓動別的 payload 的工具（是不是有點繞）。</a:t>
            </a:r>
            <a:endParaRPr lang="en-US"/>
          </a:p>
          <a:p>
            <a:pPr marL="742950" lvl="1" indent="-285750">
              <a:buFont typeface="Arial" charset="0"/>
              <a:buChar char="•"/>
            </a:pPr>
            <a:r>
              <a:rPr lang="en-US"/>
              <a:t>FILO - 一個啓動管理器，比較簡單的那種。</a:t>
            </a:r>
            <a:endParaRPr lang="en-US"/>
          </a:p>
          <a:p>
            <a:pPr marL="742950" lvl="1" indent="-285750">
              <a:buFont typeface="Arial" charset="0"/>
              <a:buChar char="•"/>
            </a:pPr>
            <a:r>
              <a:rPr lang="en-US"/>
              <a:t>GRUB2 - 知名啓動管理器。</a:t>
            </a:r>
            <a:endParaRPr lang="en-US"/>
          </a:p>
          <a:p>
            <a:pPr marL="742950" lvl="1" indent="-285750">
              <a:buFont typeface="Arial" charset="0"/>
              <a:buChar char="•"/>
            </a:pPr>
            <a:r>
              <a:rPr lang="en-US" b="1">
                <a:solidFill>
                  <a:srgbClr val="00B050"/>
                </a:solidFill>
              </a:rPr>
              <a:t>SeaBIOS - 一個開源的 BIOS 實現，爲默認選項。</a:t>
            </a:r>
            <a:endParaRPr lang="en-US" b="1">
              <a:solidFill>
                <a:srgbClr val="00B050"/>
              </a:solidFill>
            </a:endParaRPr>
          </a:p>
          <a:p>
            <a:pPr marL="742950" lvl="1" indent="-285750">
              <a:buFont typeface="Arial" charset="0"/>
              <a:buChar char="•"/>
            </a:pPr>
            <a:r>
              <a:rPr lang="en-US"/>
              <a:t>U-Boot - 熟悉 ARM 的朋友應該知道（跑A Linux payload - 直接把一個 Linux 內核作爲 payload 塞進去。</a:t>
            </a:r>
            <a:endParaRPr lang="en-US"/>
          </a:p>
          <a:p>
            <a:pPr marL="742950" lvl="1" indent="-285750">
              <a:buFont typeface="Arial" charset="0"/>
              <a:buChar char="•"/>
            </a:pPr>
            <a:r>
              <a:rPr lang="en-US"/>
              <a:t>Tianocore coreboot payload package - 開源的 UEFI 實現。</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(6/6)</a:t>
            </a:r>
            <a:br>
              <a:rPr lang="en-US"/>
            </a:br>
            <a:r>
              <a:rPr lang="en-US" sz="2400"/>
              <a:t>https://v2bv.net/2018/coreboot</a:t>
            </a:r>
            <a:endParaRPr lang="en-US" sz="2400"/>
          </a:p>
        </p:txBody>
      </p:sp>
      <p:sp>
        <p:nvSpPr>
          <p:cNvPr id="3" name="Content Placeholder 2"/>
          <p:cNvSpPr>
            <a:spLocks noGrp="1"/>
          </p:cNvSpPr>
          <p:nvPr>
            <p:ph idx="1"/>
          </p:nvPr>
        </p:nvSpPr>
        <p:spPr>
          <a:xfrm>
            <a:off x="840105" y="1151255"/>
            <a:ext cx="11002645" cy="5619750"/>
          </a:xfrm>
        </p:spPr>
        <p:txBody>
          <a:bodyPr>
            <a:normAutofit fontScale="90000" lnSpcReduction="10000"/>
          </a:bodyPr>
          <a:p>
            <a:pPr lvl="0"/>
            <a:r>
              <a:rPr lang="x-none" altLang="en-US"/>
              <a:t>全部配置好之後保存然後退出。使用 make,編譯好的固件在源碼目錄的 build/coreboot.rom。</a:t>
            </a:r>
            <a:endParaRPr lang="x-none" altLang="en-US"/>
          </a:p>
          <a:p>
            <a:pPr lvl="0"/>
            <a:r>
              <a:rPr lang="x-none" altLang="en-US"/>
              <a:t>進入 build 目錄下就可以用 flashrom 刷了。</a:t>
            </a:r>
            <a:endParaRPr lang="x-none" altLang="en-US"/>
          </a:p>
          <a:p>
            <a:pPr lvl="1"/>
            <a:r>
              <a:rPr lang="x-none" altLang="en-US"/>
              <a:t>$ sudo flashrom -p internal:laptop=force_I_want_a_brick -c MX25L6405D -w coreboot.rom # 同樣的，這裏的命令也是 internal flash 的命令，如果用編程器的話需要根據情況進行修改。</a:t>
            </a:r>
            <a:endParaRPr lang="x-none" altLang="en-US"/>
          </a:p>
          <a:p>
            <a:pPr lvl="0"/>
            <a:r>
              <a:rPr lang="x-none" altLang="en-US"/>
              <a:t>如何配置 GRUB2</a:t>
            </a:r>
            <a:endParaRPr lang="x-none" altLang="en-US"/>
          </a:p>
          <a:p>
            <a:pPr lvl="1"/>
            <a:r>
              <a:rPr lang="x-none" altLang="en-US"/>
              <a:t>GRUB2 需要一個配置文件才能正常工作，詳細情況可以參考 https://github.com/hardenedlinux/Debian-GNU-Linux-Profiles/blob/master/docs/hardened_boot/grub-for-coreboot.md</a:t>
            </a:r>
            <a:endParaRPr lang="x-none" altLang="en-US"/>
          </a:p>
          <a:p>
            <a:pPr lvl="1"/>
            <a:r>
              <a:rPr lang="x-none" altLang="en-US"/>
              <a:t>幾個注意點：</a:t>
            </a:r>
            <a:endParaRPr lang="x-none" altLang="en-US"/>
          </a:p>
          <a:p>
            <a:pPr lvl="2"/>
            <a:r>
              <a:rPr lang="x-none" altLang="en-US"/>
              <a:t>一些經常變動的東西可以寫到硬盤上讓 GRUB 自己去加載，而不是寫到固件裏面。</a:t>
            </a:r>
            <a:endParaRPr lang="x-none" altLang="en-US"/>
          </a:p>
          <a:p>
            <a:pPr lvl="2"/>
            <a:r>
              <a:rPr lang="x-none" altLang="en-US"/>
              <a:t>(memdisk) 和 (cbfsdisk) 要區分清楚，(cbfsdisk) 是 ROM 裏的 CBFS 區域，而 (memdisk) 是 grub-mkstandalone 時包括進去的部分。</a:t>
            </a:r>
            <a:endParaRPr lang="x-none" altLang="en-US"/>
          </a:p>
          <a:p>
            <a:pPr lvl="2"/>
            <a:r>
              <a:rPr lang="x-none" altLang="en-US"/>
              <a:t>如果圖形相關選擇的是 native init 的 high-resolution framebuffer，並且進去後發現只有四分之一個屏幕可用的話可以試着在配置裏加上 gfxpayload=keep 和 terminal_output --append gfxterm，應該可以讓它恢復正常。</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Background of Portage</a:t>
            </a:r>
            <a:endParaRPr lang="en-US" altLang="zh-CN"/>
          </a:p>
        </p:txBody>
      </p:sp>
      <p:sp>
        <p:nvSpPr>
          <p:cNvPr id="3" name="内容占位符 2"/>
          <p:cNvSpPr>
            <a:spLocks noGrp="1"/>
          </p:cNvSpPr>
          <p:nvPr>
            <p:ph idx="1"/>
          </p:nvPr>
        </p:nvSpPr>
        <p:spPr/>
        <p:txBody>
          <a:bodyPr>
            <a:normAutofit fontScale="90000"/>
          </a:bodyPr>
          <a:p>
            <a:r>
              <a:rPr lang="en-US" altLang="zh-CN"/>
              <a:t>The Chromium project started to use Portage build system.</a:t>
            </a:r>
            <a:endParaRPr lang="en-US" altLang="zh-CN"/>
          </a:p>
          <a:p>
            <a:r>
              <a:rPr lang="en-US" altLang="zh-CN"/>
              <a:t>Portage is a package management system used by Gentoo, based on the concept of ports collections of FreeBSD. </a:t>
            </a:r>
            <a:r>
              <a:rPr lang="en-US" altLang="zh-CN" u="sng"/>
              <a:t>Ports collections</a:t>
            </a:r>
            <a:r>
              <a:rPr lang="en-US" altLang="zh-CN"/>
              <a:t> (or ports trees, or just ports) </a:t>
            </a:r>
            <a:r>
              <a:rPr lang="en-US" altLang="zh-CN" u="sng"/>
              <a:t>are the sets of makefiles and patches</a:t>
            </a:r>
            <a:r>
              <a:rPr lang="en-US" altLang="zh-CN"/>
              <a:t> provided by the BSD-based operating systems.</a:t>
            </a:r>
            <a:endParaRPr lang="en-US" altLang="zh-CN"/>
          </a:p>
          <a:p>
            <a:r>
              <a:rPr lang="en-US" altLang="zh-CN"/>
              <a:t>Each “port” listed here contains any patches necessary to make the original application source code compile. Each port's Makefile automatically fetches the application source code, unpacks it on your system, applies the patches, and compiles. If all went well, a simple make install will install the application and register it with the package system.</a:t>
            </a:r>
            <a:endParaRPr lang="en-US" altLang="zh-CN"/>
          </a:p>
          <a:p>
            <a:r>
              <a:rPr lang="en-US" altLang="zh-CN" u="sng"/>
              <a:t>Precompiled (binary) ports</a:t>
            </a:r>
            <a:r>
              <a:rPr lang="en-US" altLang="zh-CN"/>
              <a:t> are called</a:t>
            </a:r>
            <a:r>
              <a:rPr lang="en-US" altLang="zh-CN" u="sng"/>
              <a:t> packages</a:t>
            </a:r>
            <a:r>
              <a:rPr lang="en-US" altLang="zh-CN"/>
              <a: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elements and Concepts in Portage</a:t>
            </a:r>
            <a:endParaRPr lang="en-US" altLang="zh-CN"/>
          </a:p>
        </p:txBody>
      </p:sp>
      <p:sp>
        <p:nvSpPr>
          <p:cNvPr id="3" name="内容占位符 2"/>
          <p:cNvSpPr>
            <a:spLocks noGrp="1"/>
          </p:cNvSpPr>
          <p:nvPr>
            <p:ph idx="1"/>
          </p:nvPr>
        </p:nvSpPr>
        <p:spPr/>
        <p:txBody>
          <a:bodyPr>
            <a:normAutofit fontScale="80000"/>
          </a:bodyPr>
          <a:p>
            <a:r>
              <a:rPr lang="zh-CN" altLang="en-US"/>
              <a:t>Gentoo </a:t>
            </a:r>
            <a:r>
              <a:rPr lang="zh-CN" altLang="en-US" u="sng"/>
              <a:t>Portage tree</a:t>
            </a:r>
            <a:r>
              <a:rPr lang="zh-CN" altLang="en-US"/>
              <a:t> does not contain directories of Makefiles, but of so-called </a:t>
            </a:r>
            <a:r>
              <a:rPr lang="zh-CN" altLang="en-US" u="sng"/>
              <a:t>ebuild</a:t>
            </a:r>
            <a:r>
              <a:rPr lang="zh-CN" altLang="en-US"/>
              <a:t>s, </a:t>
            </a:r>
            <a:r>
              <a:rPr lang="zh-CN" altLang="en-US" u="sng"/>
              <a:t>bash script</a:t>
            </a:r>
            <a:r>
              <a:rPr lang="zh-CN" altLang="en-US"/>
              <a:t>s that describe separate functions to download, configure, make, install and remove a package and additional functions that can be used to set up the operating environment for a package.</a:t>
            </a:r>
            <a:endParaRPr lang="zh-CN" altLang="en-US"/>
          </a:p>
          <a:p>
            <a:r>
              <a:rPr lang="zh-CN" altLang="en-US" u="sng"/>
              <a:t>ebuilds are shell scripts with variables and functions</a:t>
            </a:r>
            <a:r>
              <a:rPr lang="zh-CN" altLang="en-US"/>
              <a:t> which contain a description of the software, and instructions on how to obtain, configure, compile, and install it, more closely akin to (but more powerful than) the .spec files distributed in SRPMs.</a:t>
            </a:r>
            <a:endParaRPr lang="zh-CN" altLang="en-US"/>
          </a:p>
          <a:p>
            <a:r>
              <a:rPr lang="zh-CN" altLang="en-US" u="sng"/>
              <a:t>Portage's main utility is emerge</a:t>
            </a:r>
            <a:r>
              <a:rPr lang="zh-CN" altLang="en-US"/>
              <a:t>, which is written in Python</a:t>
            </a:r>
            <a:r>
              <a:rPr lang="en-US" altLang="zh-CN"/>
              <a:t>. </a:t>
            </a:r>
            <a:r>
              <a:rPr lang="en-US" altLang="zh-CN" u="sng"/>
              <a:t>emerge provides an interface to ebuild</a:t>
            </a:r>
            <a:r>
              <a:rPr lang="en-US" altLang="zh-CN"/>
              <a:t> : managing an ebuild repository, resolving dependencies and similar issues.</a:t>
            </a:r>
            <a:endParaRPr lang="en-US" altLang="zh-CN"/>
          </a:p>
          <a:p>
            <a:r>
              <a:rPr lang="en-US" altLang="zh-CN"/>
              <a:t>The Portage system offers the use of "</a:t>
            </a:r>
            <a:r>
              <a:rPr lang="en-US" altLang="zh-CN" u="sng"/>
              <a:t>USE flags</a:t>
            </a:r>
            <a:r>
              <a:rPr lang="en-US" altLang="zh-CN"/>
              <a:t>," which allows users</a:t>
            </a:r>
            <a:r>
              <a:rPr lang="en-US" altLang="zh-CN" u="sng"/>
              <a:t> to indicate which software features they would like to include (and exclude) while building packages</a:t>
            </a:r>
            <a:r>
              <a:rPr lang="en-US" altLang="zh-CN"/>
              <a: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08355"/>
          </a:xfrm>
        </p:spPr>
        <p:txBody>
          <a:bodyPr/>
          <a:p>
            <a:r>
              <a:rPr lang="en-US" altLang="zh-CN"/>
              <a:t>depot_tools</a:t>
            </a:r>
            <a:endParaRPr lang="en-US" altLang="zh-CN"/>
          </a:p>
        </p:txBody>
      </p:sp>
      <p:sp>
        <p:nvSpPr>
          <p:cNvPr id="3" name="内容占位符 2"/>
          <p:cNvSpPr>
            <a:spLocks noGrp="1"/>
          </p:cNvSpPr>
          <p:nvPr>
            <p:ph idx="1"/>
          </p:nvPr>
        </p:nvSpPr>
        <p:spPr>
          <a:xfrm>
            <a:off x="838200" y="1374775"/>
            <a:ext cx="10515600" cy="5280660"/>
          </a:xfrm>
        </p:spPr>
        <p:txBody>
          <a:bodyPr>
            <a:normAutofit fontScale="60000"/>
          </a:bodyPr>
          <a:p>
            <a:r>
              <a:rPr lang="zh-CN" altLang="en-US"/>
              <a:t>Chromium uses a package of scripts, the depot_tools, to manage interaction with the Chromium source code repository and the Chromium development process. It contains the following utilities:</a:t>
            </a:r>
            <a:endParaRPr lang="zh-CN" altLang="en-US"/>
          </a:p>
          <a:p>
            <a:pPr lvl="1"/>
            <a:r>
              <a:rPr lang="zh-CN" altLang="en-US"/>
              <a:t>gclient: Meta-checkout tool managing both subversion and git checkouts. It is similar to repo tool except that it works on Linux, OS X, and Windows and supports both svn and git. On the other hand, gclient doesn't integrate any code review functionality.</a:t>
            </a:r>
            <a:endParaRPr lang="zh-CN" altLang="en-US"/>
          </a:p>
          <a:p>
            <a:pPr lvl="1"/>
            <a:r>
              <a:rPr lang="zh-CN" altLang="en-US"/>
              <a:t>gcl: Rietveld code review tool for subversion. The gcl tool runs presubmit scripts.</a:t>
            </a:r>
            <a:endParaRPr lang="zh-CN" altLang="en-US"/>
          </a:p>
          <a:p>
            <a:pPr lvl="1"/>
            <a:r>
              <a:rPr lang="zh-CN" altLang="en-US"/>
              <a:t>git-cl: Rietveld code review tool for git. The git-cl tool runs presubmit scripts.</a:t>
            </a:r>
            <a:endParaRPr lang="zh-CN" altLang="en-US"/>
          </a:p>
          <a:p>
            <a:pPr lvl="1"/>
            <a:r>
              <a:rPr lang="zh-CN" altLang="en-US"/>
              <a:t>hammer: (Obsolete) Wrapper script for building Chromium with the SCons software construction tool.</a:t>
            </a:r>
            <a:endParaRPr lang="zh-CN" altLang="en-US"/>
          </a:p>
          <a:p>
            <a:pPr lvl="1"/>
            <a:r>
              <a:rPr lang="zh-CN" altLang="en-US"/>
              <a:t>svn [Windows only]: subversion client for Chromium development. (Executable Subversion binaries are included in the depot_tools on Windows systems as a convenience, so that working with Chromium source code does not require a separate Subversion download.)</a:t>
            </a:r>
            <a:endParaRPr lang="zh-CN" altLang="en-US"/>
          </a:p>
          <a:p>
            <a:pPr lvl="1"/>
            <a:r>
              <a:rPr lang="zh-CN" altLang="en-US"/>
              <a:t>drover: Quickly revert svn commits.</a:t>
            </a:r>
            <a:endParaRPr lang="zh-CN" altLang="en-US"/>
          </a:p>
          <a:p>
            <a:pPr lvl="1"/>
            <a:r>
              <a:rPr lang="zh-CN" altLang="en-US"/>
              <a:t>cpplint.py: Checks for C++ style compliance.</a:t>
            </a:r>
            <a:endParaRPr lang="zh-CN" altLang="en-US"/>
          </a:p>
          <a:p>
            <a:pPr lvl="1"/>
            <a:r>
              <a:rPr lang="zh-CN" altLang="en-US"/>
              <a:t>presubmit_support.py: Runs PRESUBMIT.py presubmit checks.</a:t>
            </a:r>
            <a:endParaRPr lang="zh-CN" altLang="en-US"/>
          </a:p>
          <a:p>
            <a:pPr lvl="1"/>
            <a:r>
              <a:rPr lang="zh-CN" altLang="en-US"/>
              <a:t>repo: The repo tool.</a:t>
            </a:r>
            <a:endParaRPr lang="zh-CN" altLang="en-US"/>
          </a:p>
          <a:p>
            <a:pPr lvl="1"/>
            <a:r>
              <a:rPr lang="zh-CN" altLang="en-US"/>
              <a:t>trychange.py: Try server tool. It is wrapped by gcl try and git-try.</a:t>
            </a:r>
            <a:endParaRPr lang="zh-CN" altLang="en-US"/>
          </a:p>
          <a:p>
            <a:pPr lvl="1"/>
            <a:r>
              <a:rPr lang="zh-CN" altLang="en-US"/>
              <a:t>git-try: Try change tool for git users</a:t>
            </a:r>
            <a:endParaRPr lang="zh-CN" altLang="en-US"/>
          </a:p>
          <a:p>
            <a:pPr lvl="1"/>
            <a:r>
              <a:rPr lang="zh-CN" altLang="en-US"/>
              <a:t>wtf: Displays the active git branches in a chromium os checkout.</a:t>
            </a:r>
            <a:endParaRPr lang="zh-CN" altLang="en-US"/>
          </a:p>
          <a:p>
            <a:pPr lvl="1"/>
            <a:r>
              <a:rPr lang="zh-CN" altLang="en-US"/>
              <a:t>weekly: Displays the log of checkins for a particular developer since a particular date for git checkouts.</a:t>
            </a:r>
            <a:endParaRPr lang="zh-CN" altLang="en-US"/>
          </a:p>
          <a:p>
            <a:pPr lvl="1"/>
            <a:r>
              <a:rPr lang="zh-CN" altLang="en-US"/>
              <a:t>git-gs: Wrapper for git grep with relevant source types.</a:t>
            </a:r>
            <a:endParaRPr lang="zh-CN" altLang="en-US"/>
          </a:p>
          <a:p>
            <a:pPr lvl="1"/>
            <a:r>
              <a:rPr lang="zh-CN" altLang="en-US"/>
              <a:t>zsh-goodies: Completion for zsh users.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Ninja</a:t>
            </a:r>
            <a:endParaRPr lang="en-US" altLang="zh-CN"/>
          </a:p>
        </p:txBody>
      </p:sp>
      <p:sp>
        <p:nvSpPr>
          <p:cNvPr id="3" name="内容占位符 2"/>
          <p:cNvSpPr>
            <a:spLocks noGrp="1"/>
          </p:cNvSpPr>
          <p:nvPr>
            <p:ph idx="1"/>
          </p:nvPr>
        </p:nvSpPr>
        <p:spPr/>
        <p:txBody>
          <a:bodyPr/>
          <a:p>
            <a:r>
              <a:rPr lang="zh-CN" altLang="en-US"/>
              <a:t>Ninja is yet another build system. It takes as input the interdependencies of files (typically source code and output executables) and orchestrates building them, quickly.</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normAutofit fontScale="90000"/>
          </a:bodyPr>
          <a:p>
            <a:r>
              <a:rPr lang="en-US" altLang="zh-CN"/>
              <a:t>cros_workon</a:t>
            </a:r>
            <a:endParaRPr lang="en-US" altLang="zh-CN"/>
          </a:p>
        </p:txBody>
      </p:sp>
      <p:sp>
        <p:nvSpPr>
          <p:cNvPr id="3" name="内容占位符 2"/>
          <p:cNvSpPr>
            <a:spLocks noGrp="1"/>
          </p:cNvSpPr>
          <p:nvPr>
            <p:ph idx="1"/>
          </p:nvPr>
        </p:nvSpPr>
        <p:spPr>
          <a:xfrm>
            <a:off x="838200" y="1224280"/>
            <a:ext cx="10515600" cy="5359400"/>
          </a:xfrm>
        </p:spPr>
        <p:txBody>
          <a:bodyPr>
            <a:normAutofit/>
          </a:bodyPr>
          <a:p>
            <a:r>
              <a:rPr lang="zh-CN" altLang="en-US"/>
              <a:t>cros_workon is a workflow tool for ChromiumOS development. With cros_workon, developers subscribe to the packages they want to work on. The tools then only checkout the packages a developer is subscribed to and only builds the packages a developer is subscribed to.</a:t>
            </a:r>
            <a:endParaRPr lang="zh-CN" altLang="en-US"/>
          </a:p>
          <a:p>
            <a:r>
              <a:rPr lang="en-US" altLang="zh-CN"/>
              <a:t>When using cros_workon, two new commands are used instead:</a:t>
            </a:r>
            <a:endParaRPr lang="en-US" altLang="zh-CN"/>
          </a:p>
          <a:p>
            <a:pPr lvl="1"/>
            <a:r>
              <a:rPr lang="en-US" altLang="zh-CN"/>
              <a:t>repo: Usually run outside the chroot.</a:t>
            </a:r>
            <a:endParaRPr lang="en-US" altLang="zh-CN"/>
          </a:p>
          <a:p>
            <a:pPr lvl="2"/>
            <a:r>
              <a:rPr lang="en-US" altLang="zh-CN"/>
              <a:t>It's used to check out and sync your repositories and manage the tracking branches for git.</a:t>
            </a:r>
            <a:endParaRPr lang="en-US" altLang="zh-CN"/>
          </a:p>
          <a:p>
            <a:pPr lvl="1"/>
            <a:r>
              <a:rPr lang="en-US" altLang="zh-CN"/>
              <a:t>src/scrips/cros_workon: Always run inside the chroot.</a:t>
            </a:r>
            <a:endParaRPr lang="en-US" altLang="zh-CN"/>
          </a:p>
          <a:p>
            <a:pPr lvl="2"/>
            <a:r>
              <a:rPr lang="en-US" altLang="zh-CN"/>
              <a:t>It's used to unmask a package ebuild so that</a:t>
            </a:r>
            <a:endParaRPr lang="en-US" altLang="zh-CN"/>
          </a:p>
          <a:p>
            <a:pPr lvl="2"/>
            <a:r>
              <a:rPr lang="en-US" altLang="zh-CN"/>
              <a:t>1) repo will be prepared to sync a local copy of the source, and</a:t>
            </a:r>
            <a:endParaRPr lang="en-US" altLang="zh-CN"/>
          </a:p>
          <a:p>
            <a:pPr lvl="2"/>
            <a:r>
              <a:rPr lang="en-US" altLang="zh-CN"/>
              <a:t>2) build_packages will use the local source instead of the stable version.</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19125"/>
          </a:xfrm>
        </p:spPr>
        <p:txBody>
          <a:bodyPr>
            <a:normAutofit fontScale="90000"/>
          </a:bodyPr>
          <a:p>
            <a:r>
              <a:rPr lang="en-US" altLang="zh-CN"/>
              <a:t>Build Chromium OS</a:t>
            </a:r>
            <a:endParaRPr lang="en-US" altLang="zh-CN"/>
          </a:p>
        </p:txBody>
      </p:sp>
      <p:sp>
        <p:nvSpPr>
          <p:cNvPr id="3" name="内容占位符 2"/>
          <p:cNvSpPr>
            <a:spLocks noGrp="1"/>
          </p:cNvSpPr>
          <p:nvPr>
            <p:ph idx="1"/>
          </p:nvPr>
        </p:nvSpPr>
        <p:spPr>
          <a:xfrm>
            <a:off x="838200" y="1164590"/>
            <a:ext cx="10515600" cy="5493385"/>
          </a:xfrm>
        </p:spPr>
        <p:txBody>
          <a:bodyPr>
            <a:normAutofit fontScale="50000"/>
          </a:bodyPr>
          <a:p>
            <a:r>
              <a:rPr lang="en-US" altLang="zh-CN"/>
              <a:t>$repo init -u http://git.chromium.org/git/manifest -m minilayout.xml</a:t>
            </a:r>
            <a:endParaRPr lang="en-US" altLang="zh-CN"/>
          </a:p>
          <a:p>
            <a:r>
              <a:rPr lang="en-US" altLang="zh-CN"/>
              <a:t>$repo sync</a:t>
            </a:r>
            <a:endParaRPr lang="en-US" altLang="zh-CN"/>
          </a:p>
          <a:p>
            <a:r>
              <a:rPr lang="en-US" altLang="zh-CN"/>
              <a:t>$cd src/scripts</a:t>
            </a:r>
            <a:endParaRPr lang="en-US" altLang="zh-CN"/>
          </a:p>
          <a:p>
            <a:r>
              <a:rPr lang="en-US" altLang="zh-CN"/>
              <a:t>$./make_chroot</a:t>
            </a:r>
            <a:endParaRPr lang="en-US" altLang="zh-CN"/>
          </a:p>
          <a:p>
            <a:pPr lvl="1"/>
            <a:r>
              <a:rPr lang="en-US" altLang="zh-CN"/>
              <a:t>To simplify dependencies, development is done inside a chroot.</a:t>
            </a:r>
            <a:endParaRPr lang="en-US" altLang="zh-CN" sz="2400"/>
          </a:p>
          <a:p>
            <a:pPr lvl="0"/>
            <a:r>
              <a:rPr lang="en-US" altLang="zh-CN" sz="2800"/>
              <a:t>$./enter_chroot.sh</a:t>
            </a:r>
            <a:endParaRPr lang="en-US" altLang="zh-CN" sz="2800"/>
          </a:p>
          <a:p>
            <a:pPr lvl="1"/>
            <a:r>
              <a:rPr lang="en-US" altLang="zh-CN"/>
              <a:t>To enter the chroot in order to do development</a:t>
            </a:r>
            <a:r>
              <a:rPr lang="en-US" altLang="zh-CN" sz="2400"/>
              <a:t>.</a:t>
            </a:r>
            <a:endParaRPr lang="en-US" altLang="zh-CN" sz="2400"/>
          </a:p>
          <a:p>
            <a:pPr lvl="0"/>
            <a:r>
              <a:rPr lang="en-US" altLang="zh-CN" sz="2800"/>
              <a:t>Or ./enter_chroot.sh --chrome_root=$(PATH/TO/CHROMIUM-BROWSER/SRC)</a:t>
            </a:r>
            <a:endParaRPr lang="en-US" altLang="zh-CN" sz="2800"/>
          </a:p>
          <a:p>
            <a:pPr lvl="0"/>
            <a:r>
              <a:rPr lang="en-US" altLang="zh-CN" sz="2800"/>
              <a:t>$ ./setup_board --board=x86-generic –default --job 4</a:t>
            </a:r>
            <a:endParaRPr lang="en-US" altLang="zh-CN" sz="2800"/>
          </a:p>
          <a:p>
            <a:pPr lvl="1"/>
            <a:r>
              <a:rPr lang="en-US" altLang="zh-CN" sz="2400"/>
              <a:t>Run setup_board in order to install the toolchain (gcc/glibc) for the target you wish to work on. setup_board also creates the initial SYSROOT the target.</a:t>
            </a:r>
            <a:endParaRPr lang="en-US" altLang="zh-CN" sz="2400"/>
          </a:p>
          <a:p>
            <a:pPr lvl="0"/>
            <a:r>
              <a:rPr lang="en-US" altLang="zh-CN" sz="2800"/>
              <a:t>$./enable_localaccount.sh USERNAME</a:t>
            </a:r>
            <a:endParaRPr lang="en-US" altLang="zh-CN" sz="2800"/>
          </a:p>
          <a:p>
            <a:pPr lvl="1"/>
            <a:r>
              <a:rPr lang="en-US" altLang="zh-CN" sz="2400"/>
              <a:t>The local user account allows login with no password even if you can not connect to the Internet.</a:t>
            </a:r>
            <a:endParaRPr lang="en-US" altLang="zh-CN" sz="2400"/>
          </a:p>
          <a:p>
            <a:pPr lvl="0"/>
            <a:r>
              <a:rPr lang="en-US" altLang="zh-CN" sz="2800"/>
              <a:t>$./set_shared_user_password.sh</a:t>
            </a:r>
            <a:endParaRPr lang="en-US" altLang="zh-CN" sz="2800"/>
          </a:p>
          <a:p>
            <a:pPr lvl="1"/>
            <a:r>
              <a:rPr lang="en-US" altLang="zh-CN" sz="2400"/>
              <a:t>Need to set up the password for the shared user. The encrypted password will be stored in ./shared_user_password.txt.</a:t>
            </a:r>
            <a:endParaRPr lang="en-US" altLang="zh-CN" sz="2400"/>
          </a:p>
          <a:p>
            <a:pPr lvl="0"/>
            <a:r>
              <a:rPr lang="en-US" altLang="zh-CN"/>
              <a:t>$ ./build_packages --board="x86-generic" --jobs=4</a:t>
            </a:r>
            <a:endParaRPr lang="en-US" altLang="zh-CN"/>
          </a:p>
          <a:p>
            <a:pPr lvl="1"/>
            <a:r>
              <a:rPr lang="en-US" altLang="zh-CN"/>
              <a:t>By default, build_packages will build the stable version of a package (i.e. from committed git sources) unless you are working on a package. If you are working on a package, build_packages will build using your local sources.</a:t>
            </a:r>
            <a:endParaRPr lang="en-US" altLang="zh-CN"/>
          </a:p>
          <a:p>
            <a:pPr lvl="0"/>
            <a:r>
              <a:rPr lang="en-US" altLang="zh-CN"/>
              <a:t>$ ./build_image --noenable_rootfs_verification</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0875"/>
          </a:xfrm>
        </p:spPr>
        <p:txBody>
          <a:bodyPr>
            <a:normAutofit fontScale="90000"/>
          </a:bodyPr>
          <a:p>
            <a:r>
              <a:rPr lang="en-US" altLang="zh-CN"/>
              <a:t>Examples of Use Cases</a:t>
            </a:r>
            <a:endParaRPr lang="en-US" altLang="zh-CN"/>
          </a:p>
        </p:txBody>
      </p:sp>
      <p:sp>
        <p:nvSpPr>
          <p:cNvPr id="3" name="内容占位符 2"/>
          <p:cNvSpPr>
            <a:spLocks noGrp="1"/>
          </p:cNvSpPr>
          <p:nvPr>
            <p:ph idx="1"/>
          </p:nvPr>
        </p:nvSpPr>
        <p:spPr>
          <a:xfrm>
            <a:off x="838200" y="1210310"/>
            <a:ext cx="10515600" cy="5507355"/>
          </a:xfrm>
        </p:spPr>
        <p:txBody>
          <a:bodyPr>
            <a:normAutofit fontScale="40000"/>
          </a:bodyPr>
          <a:p>
            <a:r>
              <a:rPr lang="en-US" altLang="zh-CN"/>
              <a:t>Flash bootable and installation Chromium OS Built Image</a:t>
            </a:r>
            <a:endParaRPr lang="en-US" altLang="zh-CN"/>
          </a:p>
          <a:p>
            <a:pPr lvl="1"/>
            <a:r>
              <a:rPr lang="en-US" altLang="zh-CN" sz="1710"/>
              <a:t>$</a:t>
            </a:r>
            <a:r>
              <a:rPr lang="zh-CN" altLang="en-US" sz="1710" b="1"/>
              <a:t>./image_to_usb.sh</a:t>
            </a:r>
            <a:r>
              <a:rPr lang="zh-CN" altLang="en-US" sz="1710"/>
              <a:t> --from=../build/images/x86/Version.BuiltDate&amp;Time --to=/dev/USB-Node</a:t>
            </a:r>
            <a:endParaRPr lang="zh-CN" altLang="en-US"/>
          </a:p>
          <a:p>
            <a:pPr lvl="1"/>
            <a:r>
              <a:rPr lang="zh-CN" altLang="en-US"/>
              <a:t>“USB-Node” should be like “/dev/sdc” other than “/dev/sdc1”</a:t>
            </a:r>
            <a:endParaRPr lang="zh-CN" altLang="en-US"/>
          </a:p>
          <a:p>
            <a:pPr lvl="0"/>
            <a:r>
              <a:rPr lang="en-US" altLang="zh-CN"/>
              <a:t>Start working on specific package</a:t>
            </a:r>
            <a:endParaRPr lang="en-US" altLang="zh-CN"/>
          </a:p>
          <a:p>
            <a:pPr lvl="1"/>
            <a:r>
              <a:rPr lang="en-US" altLang="zh-CN"/>
              <a:t>$</a:t>
            </a:r>
            <a:r>
              <a:rPr lang="en-US" altLang="zh-CN" b="1"/>
              <a:t>./cros_workon --board=${BOARD} start ${PACKAGE_NAME}</a:t>
            </a:r>
            <a:r>
              <a:rPr lang="en-US" altLang="zh-CN"/>
              <a:t>  : This marks the ebuild for the given package so that build_packages will use your local changes instead of the stable, committed version.</a:t>
            </a:r>
            <a:endParaRPr lang="en-US" altLang="zh-CN"/>
          </a:p>
          <a:p>
            <a:pPr lvl="1"/>
            <a:r>
              <a:rPr lang="en-US" altLang="zh-CN"/>
              <a:t>$ </a:t>
            </a:r>
            <a:r>
              <a:rPr lang="en-US" altLang="zh-CN" b="1"/>
              <a:t>./cros_workon </a:t>
            </a:r>
            <a:r>
              <a:rPr lang="en-US" altLang="zh-CN" b="1">
                <a:sym typeface="+mn-ea"/>
              </a:rPr>
              <a:t>--board=${BOARD} </a:t>
            </a:r>
            <a:r>
              <a:rPr lang="en-US" altLang="zh-CN" b="1"/>
              <a:t>list --all</a:t>
            </a:r>
            <a:r>
              <a:rPr lang="en-US" altLang="zh-CN"/>
              <a:t>  : Check all the available packages; Special case : chromiumos-overlay is not in this list and cros_workon start/stop is not used.</a:t>
            </a:r>
            <a:endParaRPr lang="en-US" altLang="zh-CN"/>
          </a:p>
          <a:p>
            <a:pPr lvl="0"/>
            <a:r>
              <a:rPr lang="en-US" altLang="zh-CN"/>
              <a:t>Stop working on specific package</a:t>
            </a:r>
            <a:endParaRPr lang="en-US" altLang="zh-CN"/>
          </a:p>
          <a:p>
            <a:pPr lvl="1"/>
            <a:r>
              <a:rPr lang="en-US" altLang="zh-CN"/>
              <a:t>$ </a:t>
            </a:r>
            <a:r>
              <a:rPr lang="en-US" altLang="zh-CN" b="1"/>
              <a:t>./cros_workon --board=${BOARD} stop ${PACKAGE_NAME}</a:t>
            </a:r>
            <a:r>
              <a:rPr lang="en-US" altLang="zh-CN"/>
              <a:t>  : This tells the buildsystem to use stable pre-built version of the package. build_packages will now ignore your local repository. Stopping doesn't delete your local copy.</a:t>
            </a:r>
            <a:endParaRPr lang="en-US" altLang="zh-CN"/>
          </a:p>
          <a:p>
            <a:pPr lvl="0"/>
            <a:r>
              <a:rPr lang="en-US" altLang="zh-CN"/>
              <a:t>Autotest</a:t>
            </a:r>
            <a:endParaRPr lang="en-US" altLang="zh-CN"/>
          </a:p>
          <a:p>
            <a:pPr lvl="1"/>
            <a:r>
              <a:rPr lang="en-US" altLang="zh-CN"/>
              <a:t>$ </a:t>
            </a:r>
            <a:r>
              <a:rPr lang="en-US" altLang="zh-CN" b="1"/>
              <a:t>./cros_workon start autotest autotest-tests</a:t>
            </a:r>
            <a:endParaRPr lang="en-US" altLang="zh-CN" b="1"/>
          </a:p>
          <a:p>
            <a:pPr lvl="1"/>
            <a:r>
              <a:rPr lang="en-US" altLang="zh-CN" b="1"/>
              <a:t>$ repo sync</a:t>
            </a:r>
            <a:endParaRPr lang="en-US" altLang="zh-CN" b="1"/>
          </a:p>
          <a:p>
            <a:pPr lvl="1"/>
            <a:r>
              <a:rPr lang="en-US" altLang="zh-CN" b="1"/>
              <a:t>Tests consist of a build phase and run phase, where the first is executed by the ebuild, and the second by the run_remote_tests.sh" script. tests have to be built with emerge-${board} before they can be ran using run_remote_tests.sh.</a:t>
            </a:r>
            <a:endParaRPr lang="en-US" altLang="zh-CN" b="1"/>
          </a:p>
          <a:p>
            <a:pPr lvl="1"/>
            <a:r>
              <a:rPr lang="en-US" altLang="zh-CN" b="1"/>
              <a:t>Currently, tests are organized within these ebuilds : chromeos-base/autotest-tests</a:t>
            </a:r>
            <a:endParaRPr lang="en-US" altLang="zh-CN" b="1"/>
          </a:p>
          <a:p>
            <a:pPr lvl="1"/>
            <a:r>
              <a:rPr lang="en-US" altLang="zh-CN" b="1"/>
              <a:t>To see which tests are implemented by an ebuild, run the usual pretended emerge:</a:t>
            </a:r>
            <a:endParaRPr lang="en-US" altLang="zh-CN" b="1"/>
          </a:p>
          <a:p>
            <a:pPr lvl="1"/>
            <a:r>
              <a:rPr lang="en-US" altLang="zh-CN" b="1"/>
              <a:t>$ emerge-${board} -pv autotest-tests</a:t>
            </a:r>
            <a:endParaRPr lang="en-US" altLang="zh-CN" b="1"/>
          </a:p>
          <a:p>
            <a:pPr lvl="1"/>
            <a:r>
              <a:rPr lang="en-US" altLang="zh-CN" b="1"/>
              <a:t>All tests have a default state, either enabled (+) or disabled (-). The TESTS= variable is a USE_EXPAND.</a:t>
            </a:r>
            <a:endParaRPr lang="en-US" altLang="zh-CN" b="1"/>
          </a:p>
          <a:p>
            <a:pPr lvl="1"/>
            <a:r>
              <a:rPr lang="en-US" altLang="zh-CN" b="1"/>
              <a:t>There are two ways to use these.</a:t>
            </a:r>
            <a:endParaRPr lang="en-US" altLang="zh-CN" b="1"/>
          </a:p>
          <a:p>
            <a:pPr lvl="1"/>
            <a:r>
              <a:rPr lang="en-US" altLang="zh-CN" b="1"/>
              <a:t>(1) Non-Incremental --- Simply override the list by a new list</a:t>
            </a:r>
            <a:endParaRPr lang="en-US" altLang="zh-CN" b="1"/>
          </a:p>
          <a:p>
            <a:pPr lvl="1"/>
            <a:r>
              <a:rPr lang="en-US" altLang="zh-CN" b="1"/>
              <a:t>TESTS="platform_MiniJailPidNamespace platform_MiniJailPtraceDisabled" emerge-${board} -pv autotest-tests</a:t>
            </a:r>
            <a:endParaRPr lang="en-US" altLang="zh-CN" b="1"/>
          </a:p>
          <a:p>
            <a:pPr lvl="1"/>
            <a:r>
              <a:rPr lang="en-US" altLang="zh-CN" b="1"/>
              <a:t>(2) Incremental --- All USE_EXPAND flags are also accessible as USE flags, with the appropriate prefix, and can be used incrementally with +, -</a:t>
            </a:r>
            <a:endParaRPr lang="en-US" altLang="zh-CN" b="1"/>
          </a:p>
          <a:p>
            <a:pPr lvl="1"/>
            <a:r>
              <a:rPr lang="en-US" altLang="zh-CN" b="1"/>
              <a:t>USE="tests_platform_MiniJailPidNamespace tests_platform_MiniJailPtraceDisabled" emerge-${board} -pv autotest-tests</a:t>
            </a:r>
            <a:endParaRPr lang="en-US" altLang="zh-CN"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05510"/>
          </a:xfrm>
        </p:spPr>
        <p:txBody>
          <a:bodyPr/>
          <a:p>
            <a:r>
              <a:rPr lang="en-US" altLang="zh-CN"/>
              <a:t>Chrome Web Apps</a:t>
            </a:r>
            <a:endParaRPr lang="en-US" altLang="zh-CN"/>
          </a:p>
        </p:txBody>
      </p:sp>
      <p:sp>
        <p:nvSpPr>
          <p:cNvPr id="3" name="内容占位符 2"/>
          <p:cNvSpPr>
            <a:spLocks noGrp="1"/>
          </p:cNvSpPr>
          <p:nvPr>
            <p:ph idx="1"/>
          </p:nvPr>
        </p:nvSpPr>
        <p:spPr>
          <a:xfrm>
            <a:off x="838200" y="1494790"/>
            <a:ext cx="10515600" cy="5088255"/>
          </a:xfrm>
        </p:spPr>
        <p:txBody>
          <a:bodyPr>
            <a:normAutofit fontScale="80000"/>
          </a:bodyPr>
          <a:p>
            <a:r>
              <a:rPr lang="en-US" altLang="zh-CN"/>
              <a:t>Apps</a:t>
            </a:r>
            <a:endParaRPr lang="en-US" altLang="zh-CN"/>
          </a:p>
          <a:p>
            <a:pPr lvl="1"/>
            <a:r>
              <a:rPr lang="en-US" altLang="zh-CN"/>
              <a:t>hosted app</a:t>
            </a:r>
            <a:endParaRPr lang="en-US" altLang="zh-CN"/>
          </a:p>
          <a:p>
            <a:pPr lvl="1"/>
            <a:r>
              <a:rPr lang="en-US" altLang="zh-CN"/>
              <a:t>packaged app</a:t>
            </a:r>
            <a:endParaRPr lang="en-US" altLang="zh-CN"/>
          </a:p>
          <a:p>
            <a:r>
              <a:rPr lang="en-US" altLang="zh-CN"/>
              <a:t>Themes</a:t>
            </a:r>
            <a:endParaRPr lang="en-US" altLang="zh-CN"/>
          </a:p>
          <a:p>
            <a:r>
              <a:rPr lang="en-US" altLang="zh-CN"/>
              <a:t>Extensions</a:t>
            </a:r>
            <a:endParaRPr lang="en-US" altLang="zh-CN"/>
          </a:p>
          <a:p>
            <a:r>
              <a:rPr lang="en-US" altLang="zh-CN"/>
              <a:t>Remote Desktop Capabilities - Chromoting</a:t>
            </a:r>
            <a:endParaRPr lang="en-US" altLang="zh-CN"/>
          </a:p>
          <a:p>
            <a:r>
              <a:rPr lang="en-US" altLang="zh-CN"/>
              <a:t>GPU Accelerated Compositing – WebGL</a:t>
            </a:r>
            <a:endParaRPr lang="en-US" altLang="zh-CN"/>
          </a:p>
          <a:p>
            <a:pPr lvl="1"/>
            <a:r>
              <a:rPr lang="en-US" altLang="zh-CN"/>
              <a:t>WebGL is a cross-platform, royalty-free API used to create 3D graphics in a Web browser. Based on OpenGL ES 2.0, WebGL uses the OpenGL shading language, GLSL, and offers the familiarity of the standard OpenGL API.</a:t>
            </a:r>
            <a:endParaRPr lang="en-US" altLang="zh-CN"/>
          </a:p>
          <a:p>
            <a:pPr lvl="1"/>
            <a:r>
              <a:rPr lang="en-US" altLang="zh-CN"/>
              <a:t>Chromium must be launched from the command line in order to enable WebGL.</a:t>
            </a:r>
            <a:endParaRPr lang="en-US" altLang="zh-CN"/>
          </a:p>
          <a:p>
            <a:pPr lvl="1"/>
            <a:r>
              <a:rPr lang="en-US" altLang="zh-CN"/>
              <a:t>Linux : ./chrome --enable-webgl</a:t>
            </a:r>
            <a:endParaRPr lang="en-US" altLang="zh-CN"/>
          </a:p>
          <a:p>
            <a:pPr lvl="1"/>
            <a:r>
              <a:rPr lang="en-US" altLang="zh-CN"/>
              <a:t>Mac OS X : ./Chromium.app/Contents/MacOS/Chromium --enable-webgl</a:t>
            </a:r>
            <a:endParaRPr lang="en-US" altLang="zh-CN"/>
          </a:p>
          <a:p>
            <a:pPr lvl="1"/>
            <a:r>
              <a:rPr lang="en-US" altLang="zh-CN"/>
              <a:t>Windows : No command line options needed.</a:t>
            </a:r>
            <a:endParaRPr lang="en-US" altLang="zh-CN"/>
          </a:p>
          <a:p>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12925</Words>
  <Application>Kingsoft Office WPP</Application>
  <PresentationFormat>宽屏</PresentationFormat>
  <Paragraphs>244</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Understand of Chromium OS</vt:lpstr>
      <vt:lpstr>Background of Portage</vt:lpstr>
      <vt:lpstr>Key elements and Concepts in Portage</vt:lpstr>
      <vt:lpstr>depot_tools</vt:lpstr>
      <vt:lpstr>Ninja</vt:lpstr>
      <vt:lpstr>cros_workon</vt:lpstr>
      <vt:lpstr>Build Chromium OS</vt:lpstr>
      <vt:lpstr>Examples of Use Cases</vt:lpstr>
      <vt:lpstr>Chrome Web Apps</vt:lpstr>
      <vt:lpstr>Firmware</vt:lpstr>
      <vt:lpstr>PowerPoint 演示文稿</vt:lpstr>
      <vt:lpstr>PowerPoint 演示文稿</vt:lpstr>
      <vt:lpstr>使用coreboot https://v2bv.net/2018/coreboot</vt:lpstr>
      <vt:lpstr>使用coreboot (2) https://v2bv.net/2018/coreboot</vt:lpstr>
      <vt:lpstr>使用coreboot (3) https://v2bv.net/2018/coreboot</vt:lpstr>
      <vt:lpstr>使用coreboot (4) https://v2bv.net/2018/coreboot</vt:lpstr>
      <vt:lpstr>使用coreboot (4) https://v2bv.net/2018/coreboot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alanz</cp:lastModifiedBy>
  <cp:revision>60</cp:revision>
  <dcterms:created xsi:type="dcterms:W3CDTF">2018-09-26T07:43:24Z</dcterms:created>
  <dcterms:modified xsi:type="dcterms:W3CDTF">2018-09-26T07:43:24Z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