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61" r:id="rId5"/>
    <p:sldId id="263" r:id="rId6"/>
    <p:sldId id="264" r:id="rId8"/>
    <p:sldId id="265" r:id="rId9"/>
    <p:sldId id="266" r:id="rId10"/>
    <p:sldId id="267" r:id="rId11"/>
    <p:sldId id="268" r:id="rId12"/>
    <p:sldId id="25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http://dev.chromium.org/developers/how-tos/depottools</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https://www.chromium.org/chromium-os/developer-guide/developer-workflow</a:t>
            </a:r>
            <a:endParaRPr lang="zh-CN" altLang="en-US"/>
          </a:p>
          <a:p>
            <a:r>
              <a:rPr lang="zh-CN" altLang="en-US"/>
              <a:t>https://sites.google.com/a/chromium.org/dev/chromium-os/chromiumos-design-docs</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Understand of Chromium OS</a:t>
            </a:r>
            <a:endParaRPr lang="en-US" altLang="zh-CN"/>
          </a:p>
        </p:txBody>
      </p:sp>
      <p:sp>
        <p:nvSpPr>
          <p:cNvPr id="3" name="副标题 2"/>
          <p:cNvSpPr>
            <a:spLocks noGrp="1"/>
          </p:cNvSpPr>
          <p:nvPr>
            <p:ph type="subTitle" idx="1"/>
          </p:nvPr>
        </p:nvSpPr>
        <p:spPr/>
        <p:txBody>
          <a:bodyPr/>
          <a:p>
            <a:endParaRPr lang="zh-CN" altLang="en-US"/>
          </a:p>
          <a:p>
            <a:endParaRPr lang="zh-CN" altLang="en-US"/>
          </a:p>
          <a:p>
            <a:r>
              <a:rPr lang="en-US" altLang="zh-CN"/>
              <a:t>Alan Zhang</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Firmware</a:t>
            </a:r>
            <a:endParaRPr lang="en-US" altLang="zh-CN"/>
          </a:p>
        </p:txBody>
      </p:sp>
      <p:sp>
        <p:nvSpPr>
          <p:cNvPr id="3" name="内容占位符 2"/>
          <p:cNvSpPr>
            <a:spLocks noGrp="1"/>
          </p:cNvSpPr>
          <p:nvPr>
            <p:ph idx="1"/>
          </p:nvPr>
        </p:nvSpPr>
        <p:spPr/>
        <p:txBody>
          <a:bodyPr/>
          <a:p>
            <a:r>
              <a:rPr lang="en-US" altLang="zh-CN"/>
              <a:t>Functionalities</a:t>
            </a:r>
            <a:endParaRPr lang="en-US" altLang="zh-CN"/>
          </a:p>
          <a:p>
            <a:pPr lvl="1"/>
            <a:r>
              <a:rPr lang="en-US" altLang="zh-CN"/>
              <a:t>System recovery</a:t>
            </a:r>
            <a:endParaRPr lang="en-US" altLang="zh-CN"/>
          </a:p>
          <a:p>
            <a:pPr lvl="1"/>
            <a:r>
              <a:rPr lang="en-US" altLang="zh-CN"/>
              <a:t>Verified boot</a:t>
            </a:r>
            <a:endParaRPr lang="en-US" altLang="zh-CN"/>
          </a:p>
          <a:p>
            <a:pPr lvl="1"/>
            <a:r>
              <a:rPr lang="en-US" altLang="zh-CN"/>
              <a:t>Fast boot</a:t>
            </a:r>
            <a:endParaRPr lang="en-US" altLang="zh-CN"/>
          </a:p>
          <a:p>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Background of Portage</a:t>
            </a:r>
            <a:endParaRPr lang="en-US" altLang="zh-CN"/>
          </a:p>
        </p:txBody>
      </p:sp>
      <p:sp>
        <p:nvSpPr>
          <p:cNvPr id="3" name="内容占位符 2"/>
          <p:cNvSpPr>
            <a:spLocks noGrp="1"/>
          </p:cNvSpPr>
          <p:nvPr>
            <p:ph idx="1"/>
          </p:nvPr>
        </p:nvSpPr>
        <p:spPr/>
        <p:txBody>
          <a:bodyPr>
            <a:normAutofit fontScale="90000"/>
          </a:bodyPr>
          <a:p>
            <a:r>
              <a:rPr lang="en-US" altLang="zh-CN"/>
              <a:t>The Chromium project started to use Portage build system.</a:t>
            </a:r>
            <a:endParaRPr lang="en-US" altLang="zh-CN"/>
          </a:p>
          <a:p>
            <a:r>
              <a:rPr lang="en-US" altLang="zh-CN"/>
              <a:t>Portage is a package management system used by Gentoo, based on the concept of ports collections of FreeBSD. </a:t>
            </a:r>
            <a:r>
              <a:rPr lang="en-US" altLang="zh-CN" u="sng"/>
              <a:t>Ports collections</a:t>
            </a:r>
            <a:r>
              <a:rPr lang="en-US" altLang="zh-CN"/>
              <a:t> (or ports trees, or just ports) </a:t>
            </a:r>
            <a:r>
              <a:rPr lang="en-US" altLang="zh-CN" u="sng"/>
              <a:t>are the sets of makefiles and patches</a:t>
            </a:r>
            <a:r>
              <a:rPr lang="en-US" altLang="zh-CN"/>
              <a:t> provided by the BSD-based operating systems.</a:t>
            </a:r>
            <a:endParaRPr lang="en-US" altLang="zh-CN"/>
          </a:p>
          <a:p>
            <a:r>
              <a:rPr lang="en-US" altLang="zh-CN"/>
              <a:t>Each “port” listed here contains any patches necessary to make the original application source code compile. Each port's Makefile automatically fetches the application source code, unpacks it on your system, applies the patches, and compiles. If all went well, a simple make install will install the application and register it with the package system.</a:t>
            </a:r>
            <a:endParaRPr lang="en-US" altLang="zh-CN"/>
          </a:p>
          <a:p>
            <a:r>
              <a:rPr lang="en-US" altLang="zh-CN" u="sng"/>
              <a:t>Precompiled (binary) ports</a:t>
            </a:r>
            <a:r>
              <a:rPr lang="en-US" altLang="zh-CN"/>
              <a:t> are called</a:t>
            </a:r>
            <a:r>
              <a:rPr lang="en-US" altLang="zh-CN" u="sng"/>
              <a:t> packages</a:t>
            </a:r>
            <a:r>
              <a:rPr lang="en-US" altLang="zh-CN"/>
              <a:t>.</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Key elements and Concepts in Portage</a:t>
            </a:r>
            <a:endParaRPr lang="en-US" altLang="zh-CN"/>
          </a:p>
        </p:txBody>
      </p:sp>
      <p:sp>
        <p:nvSpPr>
          <p:cNvPr id="3" name="内容占位符 2"/>
          <p:cNvSpPr>
            <a:spLocks noGrp="1"/>
          </p:cNvSpPr>
          <p:nvPr>
            <p:ph idx="1"/>
          </p:nvPr>
        </p:nvSpPr>
        <p:spPr/>
        <p:txBody>
          <a:bodyPr>
            <a:normAutofit fontScale="80000"/>
          </a:bodyPr>
          <a:p>
            <a:r>
              <a:rPr lang="zh-CN" altLang="en-US"/>
              <a:t>Gentoo </a:t>
            </a:r>
            <a:r>
              <a:rPr lang="zh-CN" altLang="en-US" u="sng"/>
              <a:t>Portage tree</a:t>
            </a:r>
            <a:r>
              <a:rPr lang="zh-CN" altLang="en-US"/>
              <a:t> does not contain directories of Makefiles, but of so-called </a:t>
            </a:r>
            <a:r>
              <a:rPr lang="zh-CN" altLang="en-US" u="sng"/>
              <a:t>ebuild</a:t>
            </a:r>
            <a:r>
              <a:rPr lang="zh-CN" altLang="en-US"/>
              <a:t>s, </a:t>
            </a:r>
            <a:r>
              <a:rPr lang="zh-CN" altLang="en-US" u="sng"/>
              <a:t>bash script</a:t>
            </a:r>
            <a:r>
              <a:rPr lang="zh-CN" altLang="en-US"/>
              <a:t>s that describe separate functions to download, configure, make, install and remove a package and additional functions that can be used to set up the operating environment for a package.</a:t>
            </a:r>
            <a:endParaRPr lang="zh-CN" altLang="en-US"/>
          </a:p>
          <a:p>
            <a:r>
              <a:rPr lang="zh-CN" altLang="en-US" u="sng"/>
              <a:t>ebuilds are shell scripts with variables and functions</a:t>
            </a:r>
            <a:r>
              <a:rPr lang="zh-CN" altLang="en-US"/>
              <a:t> which contain a description of the software, and instructions on how to obtain, configure, compile, and install it, more closely akin to (but more powerful than) the .spec files distributed in SRPMs.</a:t>
            </a:r>
            <a:endParaRPr lang="zh-CN" altLang="en-US"/>
          </a:p>
          <a:p>
            <a:r>
              <a:rPr lang="zh-CN" altLang="en-US" u="sng"/>
              <a:t>Portage's main utility is emerge</a:t>
            </a:r>
            <a:r>
              <a:rPr lang="zh-CN" altLang="en-US"/>
              <a:t>, which is written in Python</a:t>
            </a:r>
            <a:r>
              <a:rPr lang="en-US" altLang="zh-CN"/>
              <a:t>. </a:t>
            </a:r>
            <a:r>
              <a:rPr lang="en-US" altLang="zh-CN" u="sng"/>
              <a:t>emerge provides an interface to ebuild</a:t>
            </a:r>
            <a:r>
              <a:rPr lang="en-US" altLang="zh-CN"/>
              <a:t> : managing an ebuild repository, resolving dependencies and similar issues.</a:t>
            </a:r>
            <a:endParaRPr lang="en-US" altLang="zh-CN"/>
          </a:p>
          <a:p>
            <a:r>
              <a:rPr lang="en-US" altLang="zh-CN"/>
              <a:t>The Portage system offers the use of "</a:t>
            </a:r>
            <a:r>
              <a:rPr lang="en-US" altLang="zh-CN" u="sng"/>
              <a:t>USE flags</a:t>
            </a:r>
            <a:r>
              <a:rPr lang="en-US" altLang="zh-CN"/>
              <a:t>," which allows users</a:t>
            </a:r>
            <a:r>
              <a:rPr lang="en-US" altLang="zh-CN" u="sng"/>
              <a:t> to indicate which software features they would like to include (and exclude) while building packages</a:t>
            </a:r>
            <a:r>
              <a:rPr lang="en-US" altLang="zh-CN"/>
              <a:t>.</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08355"/>
          </a:xfrm>
        </p:spPr>
        <p:txBody>
          <a:bodyPr/>
          <a:p>
            <a:r>
              <a:rPr lang="en-US" altLang="zh-CN"/>
              <a:t>depot_tools</a:t>
            </a:r>
            <a:endParaRPr lang="en-US" altLang="zh-CN"/>
          </a:p>
        </p:txBody>
      </p:sp>
      <p:sp>
        <p:nvSpPr>
          <p:cNvPr id="3" name="内容占位符 2"/>
          <p:cNvSpPr>
            <a:spLocks noGrp="1"/>
          </p:cNvSpPr>
          <p:nvPr>
            <p:ph idx="1"/>
          </p:nvPr>
        </p:nvSpPr>
        <p:spPr>
          <a:xfrm>
            <a:off x="838200" y="1374775"/>
            <a:ext cx="10515600" cy="5280660"/>
          </a:xfrm>
        </p:spPr>
        <p:txBody>
          <a:bodyPr>
            <a:normAutofit fontScale="60000"/>
          </a:bodyPr>
          <a:p>
            <a:r>
              <a:rPr lang="zh-CN" altLang="en-US"/>
              <a:t>Chromium uses a package of scripts, the depot_tools, to manage interaction with the Chromium source code repository and the Chromium development process. It contains the following utilities:</a:t>
            </a:r>
            <a:endParaRPr lang="zh-CN" altLang="en-US"/>
          </a:p>
          <a:p>
            <a:pPr lvl="1"/>
            <a:r>
              <a:rPr lang="zh-CN" altLang="en-US"/>
              <a:t>gclient: Meta-checkout tool managing both subversion and git checkouts. It is similar to repo tool except that it works on Linux, OS X, and Windows and supports both svn and git. On the other hand, gclient doesn't integrate any code review functionality.</a:t>
            </a:r>
            <a:endParaRPr lang="zh-CN" altLang="en-US"/>
          </a:p>
          <a:p>
            <a:pPr lvl="1"/>
            <a:r>
              <a:rPr lang="zh-CN" altLang="en-US"/>
              <a:t>gcl: Rietveld code review tool for subversion. The gcl tool runs presubmit scripts.</a:t>
            </a:r>
            <a:endParaRPr lang="zh-CN" altLang="en-US"/>
          </a:p>
          <a:p>
            <a:pPr lvl="1"/>
            <a:r>
              <a:rPr lang="zh-CN" altLang="en-US"/>
              <a:t>git-cl: Rietveld code review tool for git. The git-cl tool runs presubmit scripts.</a:t>
            </a:r>
            <a:endParaRPr lang="zh-CN" altLang="en-US"/>
          </a:p>
          <a:p>
            <a:pPr lvl="1"/>
            <a:r>
              <a:rPr lang="zh-CN" altLang="en-US"/>
              <a:t>hammer: (Obsolete) Wrapper script for building Chromium with the SCons software construction tool.</a:t>
            </a:r>
            <a:endParaRPr lang="zh-CN" altLang="en-US"/>
          </a:p>
          <a:p>
            <a:pPr lvl="1"/>
            <a:r>
              <a:rPr lang="zh-CN" altLang="en-US"/>
              <a:t>svn [Windows only]: subversion client for Chromium development. (Executable Subversion binaries are included in the depot_tools on Windows systems as a convenience, so that working with Chromium source code does not require a separate Subversion download.)</a:t>
            </a:r>
            <a:endParaRPr lang="zh-CN" altLang="en-US"/>
          </a:p>
          <a:p>
            <a:pPr lvl="1"/>
            <a:r>
              <a:rPr lang="zh-CN" altLang="en-US"/>
              <a:t>drover: Quickly revert svn commits.</a:t>
            </a:r>
            <a:endParaRPr lang="zh-CN" altLang="en-US"/>
          </a:p>
          <a:p>
            <a:pPr lvl="1"/>
            <a:r>
              <a:rPr lang="zh-CN" altLang="en-US"/>
              <a:t>cpplint.py: Checks for C++ style compliance.</a:t>
            </a:r>
            <a:endParaRPr lang="zh-CN" altLang="en-US"/>
          </a:p>
          <a:p>
            <a:pPr lvl="1"/>
            <a:r>
              <a:rPr lang="zh-CN" altLang="en-US"/>
              <a:t>presubmit_support.py: Runs PRESUBMIT.py presubmit checks.</a:t>
            </a:r>
            <a:endParaRPr lang="zh-CN" altLang="en-US"/>
          </a:p>
          <a:p>
            <a:pPr lvl="1"/>
            <a:r>
              <a:rPr lang="zh-CN" altLang="en-US"/>
              <a:t>repo: The repo tool.</a:t>
            </a:r>
            <a:endParaRPr lang="zh-CN" altLang="en-US"/>
          </a:p>
          <a:p>
            <a:pPr lvl="1"/>
            <a:r>
              <a:rPr lang="zh-CN" altLang="en-US"/>
              <a:t>trychange.py: Try server tool. It is wrapped by gcl try and git-try.</a:t>
            </a:r>
            <a:endParaRPr lang="zh-CN" altLang="en-US"/>
          </a:p>
          <a:p>
            <a:pPr lvl="1"/>
            <a:r>
              <a:rPr lang="zh-CN" altLang="en-US"/>
              <a:t>git-try: Try change tool for git users</a:t>
            </a:r>
            <a:endParaRPr lang="zh-CN" altLang="en-US"/>
          </a:p>
          <a:p>
            <a:pPr lvl="1"/>
            <a:r>
              <a:rPr lang="zh-CN" altLang="en-US"/>
              <a:t>wtf: Displays the active git branches in a chromium os checkout.</a:t>
            </a:r>
            <a:endParaRPr lang="zh-CN" altLang="en-US"/>
          </a:p>
          <a:p>
            <a:pPr lvl="1"/>
            <a:r>
              <a:rPr lang="zh-CN" altLang="en-US"/>
              <a:t>weekly: Displays the log of checkins for a particular developer since a particular date for git checkouts.</a:t>
            </a:r>
            <a:endParaRPr lang="zh-CN" altLang="en-US"/>
          </a:p>
          <a:p>
            <a:pPr lvl="1"/>
            <a:r>
              <a:rPr lang="zh-CN" altLang="en-US"/>
              <a:t>git-gs: Wrapper for git grep with relevant source types.</a:t>
            </a:r>
            <a:endParaRPr lang="zh-CN" altLang="en-US"/>
          </a:p>
          <a:p>
            <a:pPr lvl="1"/>
            <a:r>
              <a:rPr lang="zh-CN" altLang="en-US"/>
              <a:t>zsh-goodies: Completion for zsh users.</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Ninja</a:t>
            </a:r>
            <a:endParaRPr lang="en-US" altLang="zh-CN"/>
          </a:p>
        </p:txBody>
      </p:sp>
      <p:sp>
        <p:nvSpPr>
          <p:cNvPr id="3" name="内容占位符 2"/>
          <p:cNvSpPr>
            <a:spLocks noGrp="1"/>
          </p:cNvSpPr>
          <p:nvPr>
            <p:ph idx="1"/>
          </p:nvPr>
        </p:nvSpPr>
        <p:spPr/>
        <p:txBody>
          <a:bodyPr/>
          <a:p>
            <a:r>
              <a:rPr lang="zh-CN" altLang="en-US"/>
              <a:t>Ninja is yet another build system. It takes as input the interdependencies of files (typically source code and output executables) and orchestrates building them, quickly.</a:t>
            </a:r>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39140"/>
          </a:xfrm>
        </p:spPr>
        <p:txBody>
          <a:bodyPr>
            <a:normAutofit fontScale="90000"/>
          </a:bodyPr>
          <a:p>
            <a:r>
              <a:rPr lang="en-US" altLang="zh-CN"/>
              <a:t>cros_workon</a:t>
            </a:r>
            <a:endParaRPr lang="en-US" altLang="zh-CN"/>
          </a:p>
        </p:txBody>
      </p:sp>
      <p:sp>
        <p:nvSpPr>
          <p:cNvPr id="3" name="内容占位符 2"/>
          <p:cNvSpPr>
            <a:spLocks noGrp="1"/>
          </p:cNvSpPr>
          <p:nvPr>
            <p:ph idx="1"/>
          </p:nvPr>
        </p:nvSpPr>
        <p:spPr>
          <a:xfrm>
            <a:off x="838200" y="1224280"/>
            <a:ext cx="10515600" cy="5359400"/>
          </a:xfrm>
        </p:spPr>
        <p:txBody>
          <a:bodyPr>
            <a:normAutofit/>
          </a:bodyPr>
          <a:p>
            <a:r>
              <a:rPr lang="zh-CN" altLang="en-US"/>
              <a:t>cros_workon is a workflow tool for ChromiumOS development. With cros_workon, developers subscribe to the packages they want to work on. The tools then only checkout the packages a developer is subscribed to and only builds the packages a developer is subscribed to.</a:t>
            </a:r>
            <a:endParaRPr lang="zh-CN" altLang="en-US"/>
          </a:p>
          <a:p>
            <a:r>
              <a:rPr lang="en-US" altLang="zh-CN"/>
              <a:t>When using cros_workon, two new commands are used instead:</a:t>
            </a:r>
            <a:endParaRPr lang="en-US" altLang="zh-CN"/>
          </a:p>
          <a:p>
            <a:pPr lvl="1"/>
            <a:r>
              <a:rPr lang="en-US" altLang="zh-CN"/>
              <a:t>repo: Usually run outside the chroot.</a:t>
            </a:r>
            <a:endParaRPr lang="en-US" altLang="zh-CN"/>
          </a:p>
          <a:p>
            <a:pPr lvl="2"/>
            <a:r>
              <a:rPr lang="en-US" altLang="zh-CN"/>
              <a:t>It's used to check out and sync your repositories and manage the tracking branches for git.</a:t>
            </a:r>
            <a:endParaRPr lang="en-US" altLang="zh-CN"/>
          </a:p>
          <a:p>
            <a:pPr lvl="1"/>
            <a:r>
              <a:rPr lang="en-US" altLang="zh-CN"/>
              <a:t>src/scrips/cros_workon: Always run inside the chroot.</a:t>
            </a:r>
            <a:endParaRPr lang="en-US" altLang="zh-CN"/>
          </a:p>
          <a:p>
            <a:pPr lvl="2"/>
            <a:r>
              <a:rPr lang="en-US" altLang="zh-CN"/>
              <a:t>It's used to unmask a package ebuild so that</a:t>
            </a:r>
            <a:endParaRPr lang="en-US" altLang="zh-CN"/>
          </a:p>
          <a:p>
            <a:pPr lvl="2"/>
            <a:r>
              <a:rPr lang="en-US" altLang="zh-CN"/>
              <a:t>1) repo will be prepared to sync a local copy of the source, and</a:t>
            </a:r>
            <a:endParaRPr lang="en-US" altLang="zh-CN"/>
          </a:p>
          <a:p>
            <a:pPr lvl="2"/>
            <a:r>
              <a:rPr lang="en-US" altLang="zh-CN"/>
              <a:t>2) build_packages will use the local source instead of the stable version.</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19125"/>
          </a:xfrm>
        </p:spPr>
        <p:txBody>
          <a:bodyPr>
            <a:normAutofit fontScale="90000"/>
          </a:bodyPr>
          <a:p>
            <a:r>
              <a:rPr lang="en-US" altLang="zh-CN"/>
              <a:t>Build Chromium OS</a:t>
            </a:r>
            <a:endParaRPr lang="en-US" altLang="zh-CN"/>
          </a:p>
        </p:txBody>
      </p:sp>
      <p:sp>
        <p:nvSpPr>
          <p:cNvPr id="3" name="内容占位符 2"/>
          <p:cNvSpPr>
            <a:spLocks noGrp="1"/>
          </p:cNvSpPr>
          <p:nvPr>
            <p:ph idx="1"/>
          </p:nvPr>
        </p:nvSpPr>
        <p:spPr>
          <a:xfrm>
            <a:off x="838200" y="1164590"/>
            <a:ext cx="10515600" cy="5493385"/>
          </a:xfrm>
        </p:spPr>
        <p:txBody>
          <a:bodyPr>
            <a:normAutofit fontScale="50000"/>
          </a:bodyPr>
          <a:p>
            <a:r>
              <a:rPr lang="en-US" altLang="zh-CN"/>
              <a:t>$repo init -u http://git.chromium.org/git/manifest -m minilayout.xml</a:t>
            </a:r>
            <a:endParaRPr lang="en-US" altLang="zh-CN"/>
          </a:p>
          <a:p>
            <a:r>
              <a:rPr lang="en-US" altLang="zh-CN"/>
              <a:t>$repo sync</a:t>
            </a:r>
            <a:endParaRPr lang="en-US" altLang="zh-CN"/>
          </a:p>
          <a:p>
            <a:r>
              <a:rPr lang="en-US" altLang="zh-CN"/>
              <a:t>$cd src/scripts</a:t>
            </a:r>
            <a:endParaRPr lang="en-US" altLang="zh-CN"/>
          </a:p>
          <a:p>
            <a:r>
              <a:rPr lang="en-US" altLang="zh-CN"/>
              <a:t>$./make_chroot</a:t>
            </a:r>
            <a:endParaRPr lang="en-US" altLang="zh-CN"/>
          </a:p>
          <a:p>
            <a:pPr lvl="1"/>
            <a:r>
              <a:rPr lang="en-US" altLang="zh-CN"/>
              <a:t>To simplify dependencies, development is done inside a chroot.</a:t>
            </a:r>
            <a:endParaRPr lang="en-US" altLang="zh-CN" sz="2400"/>
          </a:p>
          <a:p>
            <a:pPr lvl="0"/>
            <a:r>
              <a:rPr lang="en-US" altLang="zh-CN" sz="2800"/>
              <a:t>$./enter_chroot.sh</a:t>
            </a:r>
            <a:endParaRPr lang="en-US" altLang="zh-CN" sz="2800"/>
          </a:p>
          <a:p>
            <a:pPr lvl="1"/>
            <a:r>
              <a:rPr lang="en-US" altLang="zh-CN"/>
              <a:t>To enter the chroot in order to do development</a:t>
            </a:r>
            <a:r>
              <a:rPr lang="en-US" altLang="zh-CN" sz="2400"/>
              <a:t>.</a:t>
            </a:r>
            <a:endParaRPr lang="en-US" altLang="zh-CN" sz="2400"/>
          </a:p>
          <a:p>
            <a:pPr lvl="0"/>
            <a:r>
              <a:rPr lang="en-US" altLang="zh-CN" sz="2800"/>
              <a:t>Or ./enter_chroot.sh --chrome_root=$(PATH/TO/CHROMIUM-BROWSER/SRC)</a:t>
            </a:r>
            <a:endParaRPr lang="en-US" altLang="zh-CN" sz="2800"/>
          </a:p>
          <a:p>
            <a:pPr lvl="0"/>
            <a:r>
              <a:rPr lang="en-US" altLang="zh-CN" sz="2800"/>
              <a:t>$ ./setup_board --board=x86-generic –default --job 4</a:t>
            </a:r>
            <a:endParaRPr lang="en-US" altLang="zh-CN" sz="2800"/>
          </a:p>
          <a:p>
            <a:pPr lvl="1"/>
            <a:r>
              <a:rPr lang="en-US" altLang="zh-CN" sz="2400"/>
              <a:t>Run setup_board in order to install the toolchain (gcc/glibc) for the target you wish to work on. setup_board also creates the initial SYSROOT the target.</a:t>
            </a:r>
            <a:endParaRPr lang="en-US" altLang="zh-CN" sz="2400"/>
          </a:p>
          <a:p>
            <a:pPr lvl="0"/>
            <a:r>
              <a:rPr lang="en-US" altLang="zh-CN" sz="2800"/>
              <a:t>$./enable_localaccount.sh USERNAME</a:t>
            </a:r>
            <a:endParaRPr lang="en-US" altLang="zh-CN" sz="2800"/>
          </a:p>
          <a:p>
            <a:pPr lvl="1"/>
            <a:r>
              <a:rPr lang="en-US" altLang="zh-CN" sz="2400"/>
              <a:t>The local user account allows login with no password even if you can not connect to the Internet.</a:t>
            </a:r>
            <a:endParaRPr lang="en-US" altLang="zh-CN" sz="2400"/>
          </a:p>
          <a:p>
            <a:pPr lvl="0"/>
            <a:r>
              <a:rPr lang="en-US" altLang="zh-CN" sz="2800"/>
              <a:t>$./set_shared_user_password.sh</a:t>
            </a:r>
            <a:endParaRPr lang="en-US" altLang="zh-CN" sz="2800"/>
          </a:p>
          <a:p>
            <a:pPr lvl="1"/>
            <a:r>
              <a:rPr lang="en-US" altLang="zh-CN" sz="2400"/>
              <a:t>Need to set up the password for the shared user. The encrypted password will be stored in ./shared_user_password.txt.</a:t>
            </a:r>
            <a:endParaRPr lang="en-US" altLang="zh-CN" sz="2400"/>
          </a:p>
          <a:p>
            <a:pPr lvl="0"/>
            <a:r>
              <a:rPr lang="en-US" altLang="zh-CN"/>
              <a:t>$ ./build_packages --board="x86-generic" --jobs=4</a:t>
            </a:r>
            <a:endParaRPr lang="en-US" altLang="zh-CN"/>
          </a:p>
          <a:p>
            <a:pPr lvl="1"/>
            <a:r>
              <a:rPr lang="en-US" altLang="zh-CN"/>
              <a:t>By default, build_packages will build the stable version of a package (i.e. from committed git sources) unless you are working on a package. If you are working on a package, build_packages will build using your local sources.</a:t>
            </a:r>
            <a:endParaRPr lang="en-US" altLang="zh-CN"/>
          </a:p>
          <a:p>
            <a:pPr lvl="0"/>
            <a:r>
              <a:rPr lang="en-US" altLang="zh-CN"/>
              <a:t>$ ./build_image --noenable_rootfs_verification</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50875"/>
          </a:xfrm>
        </p:spPr>
        <p:txBody>
          <a:bodyPr>
            <a:normAutofit fontScale="90000"/>
          </a:bodyPr>
          <a:p>
            <a:r>
              <a:rPr lang="en-US" altLang="zh-CN"/>
              <a:t>Examples of Use Cases</a:t>
            </a:r>
            <a:endParaRPr lang="en-US" altLang="zh-CN"/>
          </a:p>
        </p:txBody>
      </p:sp>
      <p:sp>
        <p:nvSpPr>
          <p:cNvPr id="3" name="内容占位符 2"/>
          <p:cNvSpPr>
            <a:spLocks noGrp="1"/>
          </p:cNvSpPr>
          <p:nvPr>
            <p:ph idx="1"/>
          </p:nvPr>
        </p:nvSpPr>
        <p:spPr>
          <a:xfrm>
            <a:off x="838200" y="1210310"/>
            <a:ext cx="10515600" cy="5507355"/>
          </a:xfrm>
        </p:spPr>
        <p:txBody>
          <a:bodyPr>
            <a:normAutofit fontScale="40000"/>
          </a:bodyPr>
          <a:p>
            <a:r>
              <a:rPr lang="en-US" altLang="zh-CN"/>
              <a:t>Flash bootable and installation Chromium OS Built Image</a:t>
            </a:r>
            <a:endParaRPr lang="en-US" altLang="zh-CN"/>
          </a:p>
          <a:p>
            <a:pPr lvl="1"/>
            <a:r>
              <a:rPr lang="en-US" altLang="zh-CN" sz="1710"/>
              <a:t>$</a:t>
            </a:r>
            <a:r>
              <a:rPr lang="zh-CN" altLang="en-US" sz="1710" b="1"/>
              <a:t>./image_to_usb.sh</a:t>
            </a:r>
            <a:r>
              <a:rPr lang="zh-CN" altLang="en-US" sz="1710"/>
              <a:t> --from=../build/images/x86/Version.BuiltDate&amp;Time --to=/dev/USB-Node</a:t>
            </a:r>
            <a:endParaRPr lang="zh-CN" altLang="en-US"/>
          </a:p>
          <a:p>
            <a:pPr lvl="1"/>
            <a:r>
              <a:rPr lang="zh-CN" altLang="en-US"/>
              <a:t>“USB-Node” should be like “/dev/sdc” other than “/dev/sdc1”</a:t>
            </a:r>
            <a:endParaRPr lang="zh-CN" altLang="en-US"/>
          </a:p>
          <a:p>
            <a:pPr lvl="0"/>
            <a:r>
              <a:rPr lang="en-US" altLang="zh-CN"/>
              <a:t>Start working on specific package</a:t>
            </a:r>
            <a:endParaRPr lang="en-US" altLang="zh-CN"/>
          </a:p>
          <a:p>
            <a:pPr lvl="1"/>
            <a:r>
              <a:rPr lang="en-US" altLang="zh-CN"/>
              <a:t>$</a:t>
            </a:r>
            <a:r>
              <a:rPr lang="en-US" altLang="zh-CN" b="1"/>
              <a:t>./cros_workon --board=${BOARD} start ${PACKAGE_NAME}</a:t>
            </a:r>
            <a:r>
              <a:rPr lang="en-US" altLang="zh-CN"/>
              <a:t>  : This marks the ebuild for the given package so that build_packages will use your local changes instead of the stable, committed version.</a:t>
            </a:r>
            <a:endParaRPr lang="en-US" altLang="zh-CN"/>
          </a:p>
          <a:p>
            <a:pPr lvl="1"/>
            <a:r>
              <a:rPr lang="en-US" altLang="zh-CN"/>
              <a:t>$ </a:t>
            </a:r>
            <a:r>
              <a:rPr lang="en-US" altLang="zh-CN" b="1"/>
              <a:t>./cros_workon </a:t>
            </a:r>
            <a:r>
              <a:rPr lang="en-US" altLang="zh-CN" b="1">
                <a:sym typeface="+mn-ea"/>
              </a:rPr>
              <a:t>--board=${BOARD} </a:t>
            </a:r>
            <a:r>
              <a:rPr lang="en-US" altLang="zh-CN" b="1"/>
              <a:t>list --all</a:t>
            </a:r>
            <a:r>
              <a:rPr lang="en-US" altLang="zh-CN"/>
              <a:t>  : Check all the available packages; Special case : chromiumos-overlay is not in this list and cros_workon start/stop is not used.</a:t>
            </a:r>
            <a:endParaRPr lang="en-US" altLang="zh-CN"/>
          </a:p>
          <a:p>
            <a:pPr lvl="0"/>
            <a:r>
              <a:rPr lang="en-US" altLang="zh-CN"/>
              <a:t>Stop working on specific package</a:t>
            </a:r>
            <a:endParaRPr lang="en-US" altLang="zh-CN"/>
          </a:p>
          <a:p>
            <a:pPr lvl="1"/>
            <a:r>
              <a:rPr lang="en-US" altLang="zh-CN"/>
              <a:t>$ </a:t>
            </a:r>
            <a:r>
              <a:rPr lang="en-US" altLang="zh-CN" b="1"/>
              <a:t>./cros_workon --board=${BOARD} stop ${PACKAGE_NAME}</a:t>
            </a:r>
            <a:r>
              <a:rPr lang="en-US" altLang="zh-CN"/>
              <a:t>  : This tells the buildsystem to use stable pre-built version of the package. build_packages will now ignore your local repository. Stopping doesn't delete your local copy.</a:t>
            </a:r>
            <a:endParaRPr lang="en-US" altLang="zh-CN"/>
          </a:p>
          <a:p>
            <a:pPr lvl="0"/>
            <a:r>
              <a:rPr lang="en-US" altLang="zh-CN"/>
              <a:t>Autotest</a:t>
            </a:r>
            <a:endParaRPr lang="en-US" altLang="zh-CN"/>
          </a:p>
          <a:p>
            <a:pPr lvl="1"/>
            <a:r>
              <a:rPr lang="en-US" altLang="zh-CN"/>
              <a:t>$ </a:t>
            </a:r>
            <a:r>
              <a:rPr lang="en-US" altLang="zh-CN" b="1"/>
              <a:t>./cros_workon start autotest autotest-tests</a:t>
            </a:r>
            <a:endParaRPr lang="en-US" altLang="zh-CN" b="1"/>
          </a:p>
          <a:p>
            <a:pPr lvl="1"/>
            <a:r>
              <a:rPr lang="en-US" altLang="zh-CN" b="1"/>
              <a:t>$ repo sync</a:t>
            </a:r>
            <a:endParaRPr lang="en-US" altLang="zh-CN" b="1"/>
          </a:p>
          <a:p>
            <a:pPr lvl="1"/>
            <a:r>
              <a:rPr lang="en-US" altLang="zh-CN" b="1"/>
              <a:t>Tests consist of a build phase and run phase, where the first is executed by the ebuild, and the second by the run_remote_tests.sh" script. tests have to be built with emerge-${board} before they can be ran using run_remote_tests.sh.</a:t>
            </a:r>
            <a:endParaRPr lang="en-US" altLang="zh-CN" b="1"/>
          </a:p>
          <a:p>
            <a:pPr lvl="1"/>
            <a:r>
              <a:rPr lang="en-US" altLang="zh-CN" b="1"/>
              <a:t>Currently, tests are organized within these ebuilds : chromeos-base/autotest-tests</a:t>
            </a:r>
            <a:endParaRPr lang="en-US" altLang="zh-CN" b="1"/>
          </a:p>
          <a:p>
            <a:pPr lvl="1"/>
            <a:r>
              <a:rPr lang="en-US" altLang="zh-CN" b="1"/>
              <a:t>To see which tests are implemented by an ebuild, run the usual pretended emerge:</a:t>
            </a:r>
            <a:endParaRPr lang="en-US" altLang="zh-CN" b="1"/>
          </a:p>
          <a:p>
            <a:pPr lvl="1"/>
            <a:r>
              <a:rPr lang="en-US" altLang="zh-CN" b="1"/>
              <a:t>$ emerge-${board} -pv autotest-tests</a:t>
            </a:r>
            <a:endParaRPr lang="en-US" altLang="zh-CN" b="1"/>
          </a:p>
          <a:p>
            <a:pPr lvl="1"/>
            <a:r>
              <a:rPr lang="en-US" altLang="zh-CN" b="1"/>
              <a:t>All tests have a default state, either enabled (+) or disabled (-). The TESTS= variable is a USE_EXPAND.</a:t>
            </a:r>
            <a:endParaRPr lang="en-US" altLang="zh-CN" b="1"/>
          </a:p>
          <a:p>
            <a:pPr lvl="1"/>
            <a:r>
              <a:rPr lang="en-US" altLang="zh-CN" b="1"/>
              <a:t>There are two ways to use these.</a:t>
            </a:r>
            <a:endParaRPr lang="en-US" altLang="zh-CN" b="1"/>
          </a:p>
          <a:p>
            <a:pPr lvl="1"/>
            <a:r>
              <a:rPr lang="en-US" altLang="zh-CN" b="1"/>
              <a:t>(1) Non-Incremental --- Simply override the list by a new list</a:t>
            </a:r>
            <a:endParaRPr lang="en-US" altLang="zh-CN" b="1"/>
          </a:p>
          <a:p>
            <a:pPr lvl="1"/>
            <a:r>
              <a:rPr lang="en-US" altLang="zh-CN" b="1"/>
              <a:t>TESTS="platform_MiniJailPidNamespace platform_MiniJailPtraceDisabled" emerge-${board} -pv autotest-tests</a:t>
            </a:r>
            <a:endParaRPr lang="en-US" altLang="zh-CN" b="1"/>
          </a:p>
          <a:p>
            <a:pPr lvl="1"/>
            <a:r>
              <a:rPr lang="en-US" altLang="zh-CN" b="1"/>
              <a:t>(2) Incremental --- All USE_EXPAND flags are also accessible as USE flags, with the appropriate prefix, and can be used incrementally with +, -</a:t>
            </a:r>
            <a:endParaRPr lang="en-US" altLang="zh-CN" b="1"/>
          </a:p>
          <a:p>
            <a:pPr lvl="1"/>
            <a:r>
              <a:rPr lang="en-US" altLang="zh-CN" b="1"/>
              <a:t>USE="tests_platform_MiniJailPidNamespace tests_platform_MiniJailPtraceDisabled" emerge-${board} -pv autotest-tests</a:t>
            </a:r>
            <a:endParaRPr lang="en-US" altLang="zh-CN"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905510"/>
          </a:xfrm>
        </p:spPr>
        <p:txBody>
          <a:bodyPr/>
          <a:p>
            <a:r>
              <a:rPr lang="en-US" altLang="zh-CN"/>
              <a:t>Chrome Web Apps</a:t>
            </a:r>
            <a:endParaRPr lang="en-US" altLang="zh-CN"/>
          </a:p>
        </p:txBody>
      </p:sp>
      <p:sp>
        <p:nvSpPr>
          <p:cNvPr id="3" name="内容占位符 2"/>
          <p:cNvSpPr>
            <a:spLocks noGrp="1"/>
          </p:cNvSpPr>
          <p:nvPr>
            <p:ph idx="1"/>
          </p:nvPr>
        </p:nvSpPr>
        <p:spPr>
          <a:xfrm>
            <a:off x="838200" y="1494790"/>
            <a:ext cx="10515600" cy="5088255"/>
          </a:xfrm>
        </p:spPr>
        <p:txBody>
          <a:bodyPr>
            <a:normAutofit fontScale="80000"/>
          </a:bodyPr>
          <a:p>
            <a:r>
              <a:rPr lang="en-US" altLang="zh-CN"/>
              <a:t>Apps</a:t>
            </a:r>
            <a:endParaRPr lang="en-US" altLang="zh-CN"/>
          </a:p>
          <a:p>
            <a:pPr lvl="1"/>
            <a:r>
              <a:rPr lang="en-US" altLang="zh-CN"/>
              <a:t>hosted app</a:t>
            </a:r>
            <a:endParaRPr lang="en-US" altLang="zh-CN"/>
          </a:p>
          <a:p>
            <a:pPr lvl="1"/>
            <a:r>
              <a:rPr lang="en-US" altLang="zh-CN"/>
              <a:t>packaged app</a:t>
            </a:r>
            <a:endParaRPr lang="en-US" altLang="zh-CN"/>
          </a:p>
          <a:p>
            <a:r>
              <a:rPr lang="en-US" altLang="zh-CN"/>
              <a:t>Themes</a:t>
            </a:r>
            <a:endParaRPr lang="en-US" altLang="zh-CN"/>
          </a:p>
          <a:p>
            <a:r>
              <a:rPr lang="en-US" altLang="zh-CN"/>
              <a:t>Extensions</a:t>
            </a:r>
            <a:endParaRPr lang="en-US" altLang="zh-CN"/>
          </a:p>
          <a:p>
            <a:r>
              <a:rPr lang="en-US" altLang="zh-CN"/>
              <a:t>Remote Desktop Capabilities - Chromoting</a:t>
            </a:r>
            <a:endParaRPr lang="en-US" altLang="zh-CN"/>
          </a:p>
          <a:p>
            <a:r>
              <a:rPr lang="en-US" altLang="zh-CN"/>
              <a:t>GPU Accelerated Compositing – WebGL</a:t>
            </a:r>
            <a:endParaRPr lang="en-US" altLang="zh-CN"/>
          </a:p>
          <a:p>
            <a:pPr lvl="1"/>
            <a:r>
              <a:rPr lang="en-US" altLang="zh-CN"/>
              <a:t>WebGL is a cross-platform, royalty-free API used to create 3D graphics in a Web browser. Based on OpenGL ES 2.0, WebGL uses the OpenGL shading language, GLSL, and offers the familiarity of the standard OpenGL API.</a:t>
            </a:r>
            <a:endParaRPr lang="en-US" altLang="zh-CN"/>
          </a:p>
          <a:p>
            <a:pPr lvl="1"/>
            <a:r>
              <a:rPr lang="en-US" altLang="zh-CN"/>
              <a:t>Chromium must be launched from the command line in order to enable WebGL.</a:t>
            </a:r>
            <a:endParaRPr lang="en-US" altLang="zh-CN"/>
          </a:p>
          <a:p>
            <a:pPr lvl="1"/>
            <a:r>
              <a:rPr lang="en-US" altLang="zh-CN"/>
              <a:t>Linux : ./chrome --enable-webgl</a:t>
            </a:r>
            <a:endParaRPr lang="en-US" altLang="zh-CN"/>
          </a:p>
          <a:p>
            <a:pPr lvl="1"/>
            <a:r>
              <a:rPr lang="en-US" altLang="zh-CN"/>
              <a:t>Mac OS X : ./Chromium.app/Contents/MacOS/Chromium --enable-webgl</a:t>
            </a:r>
            <a:endParaRPr lang="en-US" altLang="zh-CN"/>
          </a:p>
          <a:p>
            <a:pPr lvl="1"/>
            <a:r>
              <a:rPr lang="en-US" altLang="zh-CN"/>
              <a:t>Windows : No command line options needed.</a:t>
            </a:r>
            <a:endParaRPr lang="en-US" altLang="zh-CN"/>
          </a:p>
          <a:p>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7718</Words>
  <Application>WPS 演示</Application>
  <PresentationFormat>宽屏</PresentationFormat>
  <Paragraphs>122</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Arial Unicode MS</vt:lpstr>
      <vt:lpstr>Calibri Light</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Alan Zhang</cp:lastModifiedBy>
  <cp:revision>43</cp:revision>
  <dcterms:created xsi:type="dcterms:W3CDTF">2018-09-15T03:36:56Z</dcterms:created>
  <dcterms:modified xsi:type="dcterms:W3CDTF">2018-09-16T14:46:11Z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