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Introduction to Fuchsia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Agenda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Background</a:t>
            </a:r>
            <a:endParaRPr lang="en-US" altLang="zh-CN"/>
          </a:p>
          <a:p>
            <a:r>
              <a:rPr lang="en-US" altLang="zh-CN"/>
              <a:t>Architecture</a:t>
            </a:r>
            <a:endParaRPr lang="en-US" altLang="zh-CN"/>
          </a:p>
          <a:p>
            <a:r>
              <a:rPr lang="en-US" altLang="zh-CN"/>
              <a:t>OS</a:t>
            </a:r>
            <a:endParaRPr lang="en-US" altLang="zh-CN"/>
          </a:p>
          <a:p>
            <a:r>
              <a:rPr lang="en-US" altLang="zh-CN"/>
              <a:t>Framework</a:t>
            </a:r>
            <a:endParaRPr lang="en-US" altLang="zh-CN"/>
          </a:p>
          <a:p>
            <a:r>
              <a:rPr lang="en-US" altLang="zh-CN"/>
              <a:t>Application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Background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Fuchsia is one of many experimental open source projects at Google</a:t>
            </a:r>
            <a:endParaRPr lang="en-US" altLang="zh-CN"/>
          </a:p>
          <a:p>
            <a:r>
              <a:rPr lang="en-US" altLang="zh-CN"/>
              <a:t>First became known to the public when the project appeared on GitHub in August 2016 without any official announcement</a:t>
            </a:r>
            <a:endParaRPr lang="en-US" altLang="zh-CN"/>
          </a:p>
          <a:p>
            <a:r>
              <a:rPr lang="en-US" altLang="zh-CN"/>
              <a:t>It is distributed as free and open-source software under a mix of software licenses, including BSD 3 clause, MIT, and Apache 2.0</a:t>
            </a:r>
            <a:endParaRPr lang="en-US" altLang="zh-CN"/>
          </a:p>
          <a:p>
            <a:r>
              <a:rPr lang="en-US" altLang="zh-CN"/>
              <a:t>Fuchsia's capability to run on universal devices, from embedded systems to smartphones, tablets and personal computers.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Architecture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Zircon Kernel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Zircon is the microkernel underlying the rest of Fuchsia. Zircon also provides core drivers and Fuchsia's libc implementation.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Highlights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Google Fuchsia is scalable and modular, meaning it can run on low-powered IoT devices to minimal-resource devices such as tablets and smartphones, and all the way up to desktop computers.</a:t>
            </a:r>
            <a:endParaRPr lang="zh-CN" altLang="en-US"/>
          </a:p>
          <a:p>
            <a:r>
              <a:rPr lang="zh-CN" altLang="en-US"/>
              <a:t>Fuchsia contains a feature called‘Ledger’, which will synchronize all your devices together,</a:t>
            </a:r>
            <a:endParaRPr lang="zh-CN" altLang="en-US"/>
          </a:p>
          <a:p>
            <a:r>
              <a:rPr lang="zh-CN" altLang="en-US"/>
              <a:t>Fuchsia OS supports Flutter, which is a Google-made software development kit (SDK) for existing operating systems.</a:t>
            </a:r>
            <a:endParaRPr lang="zh-CN" altLang="en-US"/>
          </a:p>
          <a:p>
            <a:r>
              <a:rPr lang="zh-CN" altLang="en-US"/>
              <a:t>Using the Flutter tool, developers can build high-performance and cross-platform apps in Dart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Backup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Master site: https://fuchsia.googlesource.com/docs/+/HEAD/README.md</a:t>
            </a:r>
            <a:endParaRPr lang="en-US" altLang="zh-CN"/>
          </a:p>
          <a:p>
            <a:r>
              <a:rPr lang="en-US" altLang="zh-CN"/>
              <a:t>Media report: https://www.bgr.in/features/google-fuchsia-os-android-chrome-os-linux-zicron-micro-kernel/</a:t>
            </a:r>
            <a:endParaRPr lang="en-US" altLang="zh-CN"/>
          </a:p>
          <a:p>
            <a:r>
              <a:rPr lang="en-US" altLang="zh-CN"/>
              <a:t>https://www.google.com/search?q=ALSA+UCM+configuration+machine+platform+codec+driver&amp;rlz=1C1GCEA_enTW823TW824&amp;oq=ALSA+UCM+configuration+machine+platform+codec+driver&amp;aqs=chrome..69i57.18615j0j8&amp;sourceid=chrome&amp;ie=UTF-8</a:t>
            </a:r>
            <a:endParaRPr lang="en-US" altLang="zh-CN"/>
          </a:p>
          <a:p>
            <a:r>
              <a:rPr lang="en-US" altLang="zh-CN"/>
              <a:t>https://mchehab.fedorapeople.org/kernel_docs_latex/sound.pdf</a:t>
            </a:r>
            <a:endParaRPr lang="en-US" altLang="zh-CN"/>
          </a:p>
          <a:p>
            <a:r>
              <a:rPr lang="en-US" altLang="zh-CN"/>
              <a:t>https://wiki.osdev.org/PCI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1642</Words>
  <Application>WPS 演示</Application>
  <PresentationFormat>宽屏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Introduction to Fuchsia</vt:lpstr>
      <vt:lpstr>Agenda</vt:lpstr>
      <vt:lpstr>Background</vt:lpstr>
      <vt:lpstr>Architecture</vt:lpstr>
      <vt:lpstr>Zircon Kernel</vt:lpstr>
      <vt:lpstr>Highlights</vt:lpstr>
      <vt:lpstr>Backup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Alan Zhang</cp:lastModifiedBy>
  <cp:revision>5</cp:revision>
  <dcterms:created xsi:type="dcterms:W3CDTF">2019-01-13T11:50:00Z</dcterms:created>
  <dcterms:modified xsi:type="dcterms:W3CDTF">2019-01-13T15:18:25Z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2052-11.1.0.8370</vt:lpwstr>
  </property>
</Properties>
</file>