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2" r:id="rId6"/>
    <p:sldId id="261" r:id="rId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2018/12/7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实时路面积水监测</a:t>
            </a:r>
          </a:p>
        </p:txBody>
      </p:sp>
      <p:sp>
        <p:nvSpPr>
          <p:cNvPr id="3" name="副标题 2"/>
          <p:cNvSpPr>
            <a:spLocks noGrp="1"/>
          </p:cNvSpPr>
          <p:nvPr>
            <p:ph type="subTitle" idx="1"/>
          </p:nvPr>
        </p:nvSpPr>
        <p:spPr/>
        <p:txBody>
          <a:bodyPr>
            <a:noAutofit/>
          </a:bodyPr>
          <a:lstStyle/>
          <a:p>
            <a:endParaRPr lang="zh-CN" altLang="en-US"/>
          </a:p>
          <a:p>
            <a:r>
              <a:rPr lang="zh-CN" altLang="en-US" sz="2800"/>
              <a:t>张沛霖 </a:t>
            </a:r>
            <a:r>
              <a:rPr lang="en-US" altLang="zh-CN" sz="2800"/>
              <a:t>(20170816)</a:t>
            </a:r>
            <a:endParaRPr lang="zh-CN" altLang="en-US" sz="2800"/>
          </a:p>
          <a:p>
            <a:r>
              <a:rPr lang="zh-CN" altLang="en-US" sz="2800"/>
              <a:t>七年级八班</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a:t>项目背景</a:t>
            </a:r>
          </a:p>
        </p:txBody>
      </p:sp>
      <p:sp>
        <p:nvSpPr>
          <p:cNvPr id="3" name="内容占位符 2"/>
          <p:cNvSpPr>
            <a:spLocks noGrp="1"/>
          </p:cNvSpPr>
          <p:nvPr>
            <p:ph idx="1"/>
          </p:nvPr>
        </p:nvSpPr>
        <p:spPr>
          <a:xfrm>
            <a:off x="-6985" y="1047115"/>
            <a:ext cx="12205335" cy="5580380"/>
          </a:xfrm>
        </p:spPr>
        <p:txBody>
          <a:bodyPr>
            <a:noAutofit/>
          </a:bodyPr>
          <a:lstStyle/>
          <a:p>
            <a:r>
              <a:rPr lang="zh-CN" altLang="en-US" sz="1600"/>
              <a:t>每当暴雨季节时，有些道路路面会出现积水情况，产生交通阻塞，严重时危及行车和行人的安全。另外，市政和交通部门的工作人员在暴雨期间也是时时刻刻保持高度紧张，随时到需要的地方去排淤、排险。如果能对关键路面的积水情况进行实时检测，及时通报相关部门，就能有效利用人力资源，同时通过广播和手机向广大群众通告消息，能极大地减轻险情发生。虽然目前已有一些解决方案针对路面积水问题，但是这些方案有如下局限性：</a:t>
            </a:r>
          </a:p>
          <a:p>
            <a:r>
              <a:rPr lang="zh-CN" altLang="en-US" sz="1600"/>
              <a:t>1、不能直接地给正在行进中的人和车直接给予告警提示；</a:t>
            </a:r>
          </a:p>
          <a:p>
            <a:r>
              <a:rPr lang="zh-CN" altLang="en-US" sz="1600"/>
              <a:t>2、没有定位信息，不便管理；</a:t>
            </a:r>
          </a:p>
          <a:p>
            <a:r>
              <a:rPr lang="zh-CN" altLang="en-US" sz="1600"/>
              <a:t>3、不具有可移动，不便于快速部署、回收和重新利用的特点；</a:t>
            </a:r>
          </a:p>
          <a:p>
            <a:r>
              <a:rPr lang="zh-CN" altLang="en-US" sz="1600"/>
              <a:t>因为市政部门在不断地改进工作，所以需要把监测设备部署到新的可能出险地点。</a:t>
            </a:r>
          </a:p>
          <a:p>
            <a:r>
              <a:rPr lang="zh-CN" altLang="en-US" sz="1600"/>
              <a:t>4、固定供电</a:t>
            </a:r>
          </a:p>
          <a:p>
            <a:r>
              <a:rPr lang="zh-CN" altLang="en-US" sz="1600"/>
              <a:t>这个要求显然是很难在现场实施和部署的；</a:t>
            </a:r>
          </a:p>
          <a:p>
            <a:r>
              <a:rPr lang="zh-CN" altLang="en-US" sz="1600"/>
              <a:t>5、基于电网传输数据</a:t>
            </a:r>
          </a:p>
          <a:p>
            <a:r>
              <a:rPr lang="zh-CN" altLang="en-US" sz="1600"/>
              <a:t>这个是目前技术无法实现的，因为电网中的数据传输是无法通过变压器的。</a:t>
            </a:r>
          </a:p>
          <a:p>
            <a:r>
              <a:rPr lang="zh-CN" altLang="en-US" sz="1600"/>
              <a:t>6、不能利用最新的软件技术实现大信息量的广播</a:t>
            </a:r>
          </a:p>
          <a:p>
            <a:r>
              <a:rPr lang="zh-CN" altLang="en-US" sz="1600"/>
              <a:t>以前的方案需要用户通过智能设备主动地访问某个服务器才能看到自己关心的路段是否有积水出险，这个对行驶中的车主而言显然是不安全的。</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a:t>项目目的</a:t>
            </a:r>
          </a:p>
        </p:txBody>
      </p:sp>
      <p:sp>
        <p:nvSpPr>
          <p:cNvPr id="3" name="内容占位符 2"/>
          <p:cNvSpPr>
            <a:spLocks noGrp="1"/>
          </p:cNvSpPr>
          <p:nvPr>
            <p:ph idx="1"/>
          </p:nvPr>
        </p:nvSpPr>
        <p:spPr>
          <a:xfrm>
            <a:off x="838200" y="1270635"/>
            <a:ext cx="10515600" cy="5382895"/>
          </a:xfrm>
        </p:spPr>
        <p:txBody>
          <a:bodyPr>
            <a:normAutofit/>
          </a:bodyPr>
          <a:lstStyle/>
          <a:p>
            <a:r>
              <a:rPr lang="zh-CN" altLang="en-US"/>
              <a:t>本项目方案具有如下优点：</a:t>
            </a:r>
          </a:p>
          <a:p>
            <a:r>
              <a:rPr lang="zh-CN" altLang="en-US"/>
              <a:t>1、移动式自供电设备，可以快速部署，回收，再部署，对部署地点没有特别要求；</a:t>
            </a:r>
          </a:p>
          <a:p>
            <a:r>
              <a:rPr lang="zh-CN" altLang="en-US"/>
              <a:t>2、能准确汇报监测点的位置；</a:t>
            </a:r>
          </a:p>
          <a:p>
            <a:r>
              <a:rPr lang="zh-CN" altLang="en-US"/>
              <a:t>3、能通过手机软件接受广播消息得到及时告警，并且也能对已到出险点附近的人或车辆直接给予光信号告警提示。</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dirty="0"/>
              <a:t>项目方案框图</a:t>
            </a:r>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55" y="1155065"/>
            <a:ext cx="8077200" cy="5706745"/>
          </a:xfrm>
          <a:prstGeom prst="rect">
            <a:avLst/>
          </a:prstGeom>
        </p:spPr>
      </p:pic>
      <p:sp>
        <p:nvSpPr>
          <p:cNvPr id="6" name="文本框 5"/>
          <p:cNvSpPr txBox="1"/>
          <p:nvPr/>
        </p:nvSpPr>
        <p:spPr>
          <a:xfrm>
            <a:off x="8702040" y="1155065"/>
            <a:ext cx="3451860" cy="4399915"/>
          </a:xfrm>
          <a:prstGeom prst="rect">
            <a:avLst/>
          </a:prstGeom>
          <a:noFill/>
        </p:spPr>
        <p:txBody>
          <a:bodyPr wrap="square" rtlCol="0">
            <a:spAutoFit/>
          </a:bodyPr>
          <a:lstStyle/>
          <a:p>
            <a:r>
              <a:rPr lang="en-US" altLang="zh-CN" sz="2800"/>
              <a:t>1</a:t>
            </a:r>
            <a:r>
              <a:rPr lang="zh-CN" altLang="en-US" sz="2800"/>
              <a:t>、低功耗微控制器</a:t>
            </a:r>
          </a:p>
          <a:p>
            <a:r>
              <a:rPr lang="en-US" altLang="zh-CN" sz="2800"/>
              <a:t>2</a:t>
            </a:r>
            <a:r>
              <a:rPr lang="zh-CN" altLang="en-US" sz="2800"/>
              <a:t>、重力传感器</a:t>
            </a:r>
          </a:p>
          <a:p>
            <a:r>
              <a:rPr lang="en-US" altLang="zh-CN" sz="2800"/>
              <a:t>3</a:t>
            </a:r>
            <a:r>
              <a:rPr lang="zh-CN" altLang="en-US" sz="2800"/>
              <a:t>、</a:t>
            </a:r>
            <a:r>
              <a:rPr lang="en-US" altLang="zh-CN" sz="2800"/>
              <a:t>GPS</a:t>
            </a:r>
            <a:r>
              <a:rPr lang="zh-CN" altLang="en-US" sz="2800"/>
              <a:t>模块</a:t>
            </a:r>
          </a:p>
          <a:p>
            <a:r>
              <a:rPr lang="en-US" altLang="zh-CN" sz="2800"/>
              <a:t>4</a:t>
            </a:r>
            <a:r>
              <a:rPr lang="zh-CN" altLang="en-US" sz="2800"/>
              <a:t>、</a:t>
            </a:r>
            <a:r>
              <a:rPr lang="en-US" altLang="zh-CN" sz="2800"/>
              <a:t>3G/4G</a:t>
            </a:r>
            <a:r>
              <a:rPr lang="zh-CN" altLang="en-US" sz="2800"/>
              <a:t>通讯模块</a:t>
            </a:r>
          </a:p>
          <a:p>
            <a:r>
              <a:rPr lang="en-US" altLang="zh-CN" sz="2800"/>
              <a:t>5</a:t>
            </a:r>
            <a:r>
              <a:rPr lang="zh-CN" altLang="en-US" sz="2800"/>
              <a:t>、</a:t>
            </a:r>
            <a:r>
              <a:rPr lang="en-US" altLang="zh-CN" sz="2800"/>
              <a:t>3</a:t>
            </a:r>
            <a:r>
              <a:rPr lang="zh-CN" altLang="en-US" sz="2800"/>
              <a:t>色告警灯</a:t>
            </a:r>
          </a:p>
          <a:p>
            <a:r>
              <a:rPr lang="en-US" altLang="zh-CN" sz="2800"/>
              <a:t>6</a:t>
            </a:r>
            <a:r>
              <a:rPr lang="zh-CN" altLang="en-US" sz="2800"/>
              <a:t>、远端服务器</a:t>
            </a:r>
          </a:p>
          <a:p>
            <a:r>
              <a:rPr lang="en-US" altLang="zh-CN" sz="2800"/>
              <a:t>7</a:t>
            </a:r>
            <a:r>
              <a:rPr lang="zh-CN" altLang="en-US" sz="2800"/>
              <a:t>、智能手机</a:t>
            </a:r>
          </a:p>
          <a:p>
            <a:r>
              <a:rPr lang="en-US" altLang="zh-CN" sz="2800"/>
              <a:t>8</a:t>
            </a:r>
            <a:r>
              <a:rPr lang="zh-CN" altLang="en-US" sz="2800"/>
              <a:t>、液面传感器</a:t>
            </a:r>
          </a:p>
          <a:p>
            <a:r>
              <a:rPr lang="en-US" altLang="zh-CN" sz="2800"/>
              <a:t>9</a:t>
            </a:r>
            <a:r>
              <a:rPr lang="zh-CN" altLang="en-US" sz="2800"/>
              <a:t>、供电模块 </a:t>
            </a:r>
          </a:p>
          <a:p>
            <a:r>
              <a:rPr lang="en-US" altLang="zh-CN" sz="2800"/>
              <a:t>11</a:t>
            </a:r>
            <a:r>
              <a:rPr lang="zh-CN" altLang="en-US" sz="2800"/>
              <a:t>、开关电路</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2B83-D530-447D-8A0C-09BDE311E3E9}"/>
              </a:ext>
            </a:extLst>
          </p:cNvPr>
          <p:cNvSpPr>
            <a:spLocks noGrp="1"/>
          </p:cNvSpPr>
          <p:nvPr>
            <p:ph type="title"/>
          </p:nvPr>
        </p:nvSpPr>
        <p:spPr>
          <a:xfrm>
            <a:off x="838200" y="197485"/>
            <a:ext cx="10515600" cy="787253"/>
          </a:xfrm>
        </p:spPr>
        <p:txBody>
          <a:bodyPr/>
          <a:lstStyle/>
          <a:p>
            <a:r>
              <a:rPr lang="zh-CN" altLang="en-US" dirty="0"/>
              <a:t>项目具体实现</a:t>
            </a:r>
            <a:endParaRPr lang="en-US" dirty="0"/>
          </a:p>
        </p:txBody>
      </p:sp>
    </p:spTree>
    <p:extLst>
      <p:ext uri="{BB962C8B-B14F-4D97-AF65-F5344CB8AC3E}">
        <p14:creationId xmlns:p14="http://schemas.microsoft.com/office/powerpoint/2010/main" val="3851527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901553"/>
          </a:xfrm>
        </p:spPr>
        <p:txBody>
          <a:bodyPr/>
          <a:lstStyle/>
          <a:p>
            <a:r>
              <a:rPr lang="zh-CN" altLang="en-US" dirty="0"/>
              <a:t>项目状态</a:t>
            </a:r>
          </a:p>
        </p:txBody>
      </p:sp>
      <p:sp>
        <p:nvSpPr>
          <p:cNvPr id="3" name="内容占位符 2"/>
          <p:cNvSpPr>
            <a:spLocks noGrp="1"/>
          </p:cNvSpPr>
          <p:nvPr>
            <p:ph idx="1"/>
          </p:nvPr>
        </p:nvSpPr>
        <p:spPr/>
        <p:txBody>
          <a:bodyPr/>
          <a:lstStyle/>
          <a:p>
            <a:r>
              <a:rPr lang="zh-CN" altLang="en-US" dirty="0"/>
              <a:t>该项目的发明专利正在进行中；</a:t>
            </a:r>
            <a:endParaRPr lang="en-US" altLang="zh-CN" dirty="0"/>
          </a:p>
          <a:p>
            <a:r>
              <a:rPr lang="zh-CN" altLang="en-US" dirty="0"/>
              <a:t>主控板完成</a:t>
            </a:r>
            <a:r>
              <a:rPr lang="en-US" altLang="zh-CN" dirty="0"/>
              <a:t>SIM868(GPRS+GPS)</a:t>
            </a:r>
            <a:r>
              <a:rPr lang="zh-CN" altLang="en-US" dirty="0"/>
              <a:t>联调，并且能上载采样的水位信号和位置信息；</a:t>
            </a:r>
            <a:endParaRPr lang="en-US" altLang="zh-CN" dirty="0"/>
          </a:p>
          <a:p>
            <a:r>
              <a:rPr lang="zh-CN" altLang="en-US" dirty="0"/>
              <a:t>主控板完成重力传感器联调，能识别板的姿态；</a:t>
            </a:r>
            <a:endParaRPr lang="en-US" altLang="zh-CN" dirty="0"/>
          </a:p>
          <a:p>
            <a:r>
              <a:rPr lang="zh-CN" altLang="en-US" dirty="0"/>
              <a:t>主控板完成三色指示灯联调，能根据设定显示绿、黄和红色；</a:t>
            </a:r>
            <a:endParaRPr lang="en-US" altLang="zh-CN" dirty="0"/>
          </a:p>
          <a:p>
            <a:r>
              <a:rPr lang="zh-CN" altLang="en-US" dirty="0"/>
              <a:t>计算机能通过中国移动</a:t>
            </a:r>
            <a:r>
              <a:rPr lang="en-US" altLang="zh-CN" dirty="0" err="1"/>
              <a:t>OneNet</a:t>
            </a:r>
            <a:r>
              <a:rPr lang="zh-CN" altLang="en-US"/>
              <a:t>实时监测到测试设备的状态。</a:t>
            </a:r>
            <a:endParaRPr lang="en-US" altLang="zh-CN"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796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微软雅黑</vt:lpstr>
      <vt:lpstr>宋体</vt:lpstr>
      <vt:lpstr>微软雅黑 Light</vt:lpstr>
      <vt:lpstr>Arial</vt:lpstr>
      <vt:lpstr>Calibri</vt:lpstr>
      <vt:lpstr>Office 主题</vt:lpstr>
      <vt:lpstr>实时路面积水监测</vt:lpstr>
      <vt:lpstr>项目背景</vt:lpstr>
      <vt:lpstr>项目目的</vt:lpstr>
      <vt:lpstr>项目方案框图</vt:lpstr>
      <vt:lpstr>项目具体实现</vt:lpstr>
      <vt:lpstr>项目状态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keywords>CTPClassification=CTP_NT</cp:keywords>
  <cp:lastModifiedBy>Zhang, Alan</cp:lastModifiedBy>
  <cp:revision>131</cp:revision>
  <dcterms:created xsi:type="dcterms:W3CDTF">2017-08-03T09:01:00Z</dcterms:created>
  <dcterms:modified xsi:type="dcterms:W3CDTF">2018-12-07T08:44:31Z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TitusGUID">
    <vt:lpwstr>a2539473-e51e-4e9c-b743-e1b6d807e436</vt:lpwstr>
  </property>
  <property fmtid="{D5CDD505-2E9C-101B-9397-08002B2CF9AE}" pid="4" name="CTP_TimeStamp">
    <vt:lpwstr>2018-12-07 08:44:31Z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