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7" r:id="rId15"/>
    <p:sldId id="268" r:id="rId16"/>
    <p:sldId id="27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212B82-AC67-4AE6-975E-D4C2A6118736}">
          <p14:sldIdLst>
            <p14:sldId id="256"/>
            <p14:sldId id="274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ción sin título" id="{9849108C-3BE2-4669-95D3-DE93C68A1D60}">
          <p14:sldIdLst>
            <p14:sldId id="266"/>
            <p14:sldId id="275"/>
            <p14:sldId id="276"/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6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cloud.google.com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openwhisk.apache.org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azure.microsoft.com/services/function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aws.amazon.com/lambd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audiajs.com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apex.ru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less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gosparta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" y="1688357"/>
            <a:ext cx="7952118" cy="4560043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  <a:br>
              <a:rPr lang="en-US" sz="3600" dirty="0"/>
            </a:br>
            <a:r>
              <a:rPr lang="en-US" sz="2400" dirty="0"/>
              <a:t>Function as a Service 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7AC8C-C361-4BCA-A3F7-4FF73AC6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1600745"/>
            <a:ext cx="2297633" cy="83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AAD28-17CF-4C9B-86BE-F8FEAC36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84" y="2103448"/>
            <a:ext cx="463680" cy="4796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4F6331-16C7-4FF0-A3A1-4D5A210C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" y="2655768"/>
            <a:ext cx="2481943" cy="18614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ABCC0-F4A8-4EEF-A72A-E151DD78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4592834"/>
            <a:ext cx="2672443" cy="4796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2E896C-E719-4AAB-9D26-FB3845570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6" y="5615551"/>
            <a:ext cx="3976223" cy="10299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724B833-FB1A-4A45-9E56-16ABDC987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8" y="3563945"/>
            <a:ext cx="659639" cy="659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66708-8CDB-4011-8E16-78E2BE18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1" y="6248400"/>
            <a:ext cx="521512" cy="52151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BF29FFB-F821-4CC8-84ED-9D52F820D1EA}"/>
              </a:ext>
            </a:extLst>
          </p:cNvPr>
          <p:cNvSpPr txBox="1"/>
          <p:nvPr/>
        </p:nvSpPr>
        <p:spPr>
          <a:xfrm>
            <a:off x="4546833" y="197395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https://aws.amazon.com/lambda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4EC176-F4EA-4A9D-BBE4-E4B89BC9A236}"/>
              </a:ext>
            </a:extLst>
          </p:cNvPr>
          <p:cNvSpPr txBox="1"/>
          <p:nvPr/>
        </p:nvSpPr>
        <p:spPr>
          <a:xfrm>
            <a:off x="4546833" y="346873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0"/>
              </a:rPr>
              <a:t>https://azure.microsoft.com/services/functions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0B78B6-047C-47E2-8F12-3D5E22850738}"/>
              </a:ext>
            </a:extLst>
          </p:cNvPr>
          <p:cNvSpPr txBox="1"/>
          <p:nvPr/>
        </p:nvSpPr>
        <p:spPr>
          <a:xfrm>
            <a:off x="4547062" y="4676193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1"/>
              </a:rPr>
              <a:t>https://openwhisk.apache.org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E1C42F-5C22-4272-9721-BC528A40C068}"/>
              </a:ext>
            </a:extLst>
          </p:cNvPr>
          <p:cNvSpPr txBox="1"/>
          <p:nvPr/>
        </p:nvSpPr>
        <p:spPr>
          <a:xfrm>
            <a:off x="4555649" y="588728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https://cloud.google.com/functions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Frameworks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" y="1259203"/>
            <a:ext cx="3866283" cy="1156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71BD-C481-4B2A-B9F8-45C94945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44620"/>
            <a:ext cx="1577064" cy="15770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C48260-9E0C-4290-9D84-93331871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84887"/>
            <a:ext cx="1920162" cy="972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ACCFD-A0CD-4DFF-9531-D28B5AB30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6" y="4075378"/>
            <a:ext cx="3106618" cy="122323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22030F-30A1-45A0-9BFD-B51296A5F722}"/>
              </a:ext>
            </a:extLst>
          </p:cNvPr>
          <p:cNvSpPr txBox="1"/>
          <p:nvPr/>
        </p:nvSpPr>
        <p:spPr>
          <a:xfrm>
            <a:off x="4605556" y="165294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https://serverless.com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2E1A60-C847-4A12-B960-6E037F5B255E}"/>
              </a:ext>
            </a:extLst>
          </p:cNvPr>
          <p:cNvSpPr txBox="1"/>
          <p:nvPr/>
        </p:nvSpPr>
        <p:spPr>
          <a:xfrm>
            <a:off x="4605556" y="57543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7"/>
              </a:rPr>
              <a:t>http://apex.run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18BA68-C048-4309-898D-A0103987CB77}"/>
              </a:ext>
            </a:extLst>
          </p:cNvPr>
          <p:cNvSpPr txBox="1"/>
          <p:nvPr/>
        </p:nvSpPr>
        <p:spPr>
          <a:xfrm>
            <a:off x="4605556" y="288094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8"/>
              </a:rPr>
              <a:t>https://claudiajs.com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F406ED-532E-490E-9686-94F36FD16163}"/>
              </a:ext>
            </a:extLst>
          </p:cNvPr>
          <p:cNvSpPr txBox="1"/>
          <p:nvPr/>
        </p:nvSpPr>
        <p:spPr>
          <a:xfrm>
            <a:off x="4605556" y="45023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https://gosparta.io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83" y="1378361"/>
            <a:ext cx="3866283" cy="1156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6FDC4B-DC72-4661-A464-910B2312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0" y="1415397"/>
            <a:ext cx="2297633" cy="837725"/>
          </a:xfrm>
          <a:prstGeom prst="rect">
            <a:avLst/>
          </a:prstGeom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54368396-A26E-4901-8490-BE68A218A4CC}"/>
              </a:ext>
            </a:extLst>
          </p:cNvPr>
          <p:cNvSpPr/>
          <p:nvPr/>
        </p:nvSpPr>
        <p:spPr>
          <a:xfrm>
            <a:off x="3926666" y="1727412"/>
            <a:ext cx="527809" cy="575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D247F9-2439-4743-98D7-B2D7E1A9ACF6}"/>
              </a:ext>
            </a:extLst>
          </p:cNvPr>
          <p:cNvCxnSpPr/>
          <p:nvPr/>
        </p:nvCxnSpPr>
        <p:spPr>
          <a:xfrm flipV="1">
            <a:off x="970630" y="2572203"/>
            <a:ext cx="7527418" cy="6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FAF5B54-4740-4783-A062-7BF9F2BA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6" y="3498112"/>
            <a:ext cx="1225798" cy="9188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DCBA38-074C-4604-A6A5-1EC27A2FB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0" y="5500657"/>
            <a:ext cx="1401224" cy="912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BA0E6D-2A84-4D7D-8F51-7C5A2237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23581" r="31199" b="26331"/>
          <a:stretch/>
        </p:blipFill>
        <p:spPr>
          <a:xfrm>
            <a:off x="6118786" y="3367238"/>
            <a:ext cx="951199" cy="13631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9E9A567-723E-400E-ACF7-F37276C8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7588" r="24389" b="22243"/>
          <a:stretch/>
        </p:blipFill>
        <p:spPr>
          <a:xfrm>
            <a:off x="4313758" y="2694274"/>
            <a:ext cx="1087536" cy="12283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F555F8-8425-4759-A53A-8A8B344FC9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r="3300"/>
          <a:stretch/>
        </p:blipFill>
        <p:spPr>
          <a:xfrm>
            <a:off x="6277507" y="4856622"/>
            <a:ext cx="996834" cy="139177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C7956C-02F8-40A1-9266-54DEF181B1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6" r="34632"/>
          <a:stretch/>
        </p:blipFill>
        <p:spPr>
          <a:xfrm>
            <a:off x="4344366" y="3957529"/>
            <a:ext cx="996834" cy="12439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08FB195-E03A-487A-BE05-2E81A2F879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2578993" y="4878856"/>
            <a:ext cx="1143424" cy="1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Por lo general mas barato que un contenedor y que un servidor</a:t>
            </a:r>
          </a:p>
          <a:p>
            <a:pPr lvl="1"/>
            <a:r>
              <a:rPr lang="es-ES" dirty="0"/>
              <a:t>Si esta corriendo constantemente, es mas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mucho mantenimiento de servidores, virtuales y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 (UX)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pPr lvl="1"/>
            <a:r>
              <a:rPr lang="es-ES" dirty="0"/>
              <a:t>Se pierde el concepto de OOP</a:t>
            </a:r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largas</a:t>
            </a:r>
            <a:r>
              <a:rPr lang="en-US" dirty="0"/>
              <a:t> (&gt; 5 mins)</a:t>
            </a:r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r>
              <a:rPr lang="en-US" sz="1400" dirty="0"/>
              <a:t> &lt; 5 mins</a:t>
            </a:r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r>
              <a:rPr lang="en-US" dirty="0"/>
              <a:t> (Facebook, Google,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</a:t>
            </a:r>
            <a:r>
              <a:rPr lang="en-US" dirty="0" err="1"/>
              <a:t>Caché</a:t>
            </a:r>
            <a:r>
              <a:rPr lang="en-US" dirty="0"/>
              <a:t> para S3 y </a:t>
            </a:r>
            <a:r>
              <a:rPr lang="en-US" dirty="0" err="1"/>
              <a:t>otros</a:t>
            </a:r>
            <a:r>
              <a:rPr lang="en-US" dirty="0"/>
              <a:t> endpoints de AWS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8B45E-A8ED-4391-81C7-42B3537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FE16-3F8E-442F-B273-2AD1825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r>
              <a:rPr lang="es-ES" dirty="0"/>
              <a:t> es el nivel de abstracción donde el desarrollador no se preocupa por nada más que el código de su aplicación/servicio.</a:t>
            </a:r>
          </a:p>
          <a:p>
            <a:pPr lvl="1"/>
            <a:r>
              <a:rPr lang="en-US" dirty="0" err="1"/>
              <a:t>Abstrae</a:t>
            </a:r>
            <a:r>
              <a:rPr lang="en-US" dirty="0"/>
              <a:t> 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20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51" y="2142224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609600"/>
            <a:ext cx="2464542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9" y="966100"/>
            <a:ext cx="2635256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" y="4203611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1" y="325651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6" y="1727295"/>
            <a:ext cx="2704392" cy="32003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3" y="4100975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50" y="2976846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997"/>
            <a:ext cx="8596668" cy="3880773"/>
          </a:xfrm>
        </p:spPr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1930400"/>
            <a:ext cx="8282901" cy="4069184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</TotalTime>
  <Words>623</Words>
  <Application>Microsoft Office PowerPoint</Application>
  <PresentationFormat>Panorámica</PresentationFormat>
  <Paragraphs>93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Aplicaciones Serverless</vt:lpstr>
      <vt:lpstr>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 Function as a Service </vt:lpstr>
      <vt:lpstr>Serverless Frameworks</vt:lpstr>
      <vt:lpstr>Servicios</vt:lpstr>
      <vt:lpstr>Pros</vt:lpstr>
      <vt:lpstr>Cons</vt:lpstr>
      <vt:lpstr>Usos</vt:lpstr>
      <vt:lpstr>Amazon S3</vt:lpstr>
      <vt:lpstr>Amazon Lambda</vt:lpstr>
      <vt:lpstr>Servicios Extras</vt:lpstr>
      <vt:lpstr>Ejercicio: https://aws.amazon.com/getting-started/serverless-web-app/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 Zambrano</cp:lastModifiedBy>
  <cp:revision>36</cp:revision>
  <dcterms:created xsi:type="dcterms:W3CDTF">2018-05-22T03:26:24Z</dcterms:created>
  <dcterms:modified xsi:type="dcterms:W3CDTF">2018-08-13T22:27:21Z</dcterms:modified>
</cp:coreProperties>
</file>