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93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9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F5C8E-BE8E-4C41-9D21-53015139FA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58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8E0D7-B122-4141-94FB-A6B937A4E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Aplicaciones</a:t>
            </a:r>
            <a:r>
              <a:rPr lang="en-US" dirty="0"/>
              <a:t> Serverless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699EA-063C-488B-85FB-4A8D20BF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Zambrano</a:t>
            </a:r>
          </a:p>
        </p:txBody>
      </p:sp>
    </p:spTree>
    <p:extLst>
      <p:ext uri="{BB962C8B-B14F-4D97-AF65-F5344CB8AC3E}">
        <p14:creationId xmlns:p14="http://schemas.microsoft.com/office/powerpoint/2010/main" val="15169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Serverless Providers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D22FC89-A24D-4762-A3AE-607AF4DC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5" y="1152983"/>
            <a:ext cx="5801546" cy="5644904"/>
          </a:xfrm>
        </p:spPr>
      </p:pic>
    </p:spTree>
    <p:extLst>
      <p:ext uri="{BB962C8B-B14F-4D97-AF65-F5344CB8AC3E}">
        <p14:creationId xmlns:p14="http://schemas.microsoft.com/office/powerpoint/2010/main" val="249311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Por lo general mas barato que un contenedor y que un servidor</a:t>
            </a:r>
          </a:p>
          <a:p>
            <a:pPr lvl="1"/>
            <a:r>
              <a:rPr lang="es-ES" dirty="0"/>
              <a:t>Si esta corriendo constantemente, es mas caro que una instancia o un contender</a:t>
            </a:r>
          </a:p>
          <a:p>
            <a:r>
              <a:rPr lang="es-ES" dirty="0"/>
              <a:t>Auto-escalable (se delega al proveedor)</a:t>
            </a:r>
          </a:p>
          <a:p>
            <a:pPr lvl="1"/>
            <a:r>
              <a:rPr lang="es-ES" dirty="0"/>
              <a:t>Se elimina la preocupación al igual que el control</a:t>
            </a:r>
          </a:p>
          <a:p>
            <a:r>
              <a:rPr lang="es-ES" dirty="0"/>
              <a:t>Se elimina mucho mantenimiento de servidores, virtuales y físicos</a:t>
            </a:r>
          </a:p>
          <a:p>
            <a:pPr lvl="1"/>
            <a:r>
              <a:rPr lang="es-ES" dirty="0"/>
              <a:t>Al igual que sus posibles optimizaciones</a:t>
            </a:r>
          </a:p>
          <a:p>
            <a:r>
              <a:rPr lang="es-ES" dirty="0"/>
              <a:t>Desarrollador puede enfocarse 100% en la aplicación (UX)</a:t>
            </a:r>
          </a:p>
          <a:p>
            <a:r>
              <a:rPr lang="es-ES" dirty="0"/>
              <a:t>Multi-lenguaje y plataforma</a:t>
            </a:r>
          </a:p>
          <a:p>
            <a:pPr lvl="1"/>
            <a:r>
              <a:rPr lang="es-ES" dirty="0"/>
              <a:t>Puede crear conflictos entre equipo</a:t>
            </a:r>
          </a:p>
          <a:p>
            <a:r>
              <a:rPr lang="es-ES" dirty="0"/>
              <a:t>Basado en eventos, inmutable y </a:t>
            </a:r>
            <a:r>
              <a:rPr lang="es-ES" dirty="0" err="1"/>
              <a:t>stateless</a:t>
            </a:r>
            <a:endParaRPr lang="es-ES" dirty="0"/>
          </a:p>
          <a:p>
            <a:pPr lvl="1"/>
            <a:r>
              <a:rPr lang="es-ES" dirty="0"/>
              <a:t>Se pierde el concepto de OOP</a:t>
            </a:r>
          </a:p>
          <a:p>
            <a:r>
              <a:rPr lang="es-ES" dirty="0"/>
              <a:t>Arquitectura </a:t>
            </a:r>
            <a:r>
              <a:rPr lang="es-ES" dirty="0" err="1"/>
              <a:t>Pluggable</a:t>
            </a:r>
            <a:r>
              <a:rPr lang="es-ES" dirty="0"/>
              <a:t>/Plug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complejidad</a:t>
            </a:r>
            <a:r>
              <a:rPr lang="en-US" dirty="0"/>
              <a:t> vs MVC y OOP</a:t>
            </a:r>
          </a:p>
          <a:p>
            <a:r>
              <a:rPr lang="en-US" dirty="0" err="1"/>
              <a:t>Pierdes</a:t>
            </a:r>
            <a:r>
              <a:rPr lang="en-US" dirty="0"/>
              <a:t> control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y sus </a:t>
            </a:r>
            <a:r>
              <a:rPr lang="en-US" dirty="0" err="1"/>
              <a:t>optimizaciones</a:t>
            </a:r>
            <a:endParaRPr lang="en-US" dirty="0"/>
          </a:p>
          <a:p>
            <a:r>
              <a:rPr lang="en-US" dirty="0"/>
              <a:t>Vendor-specific (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amarras</a:t>
            </a:r>
            <a:r>
              <a:rPr lang="en-US" dirty="0"/>
              <a:t> con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proveedor</a:t>
            </a:r>
            <a:r>
              <a:rPr lang="en-US" dirty="0"/>
              <a:t> de </a:t>
            </a:r>
            <a:r>
              <a:rPr lang="en-US" dirty="0" err="1"/>
              <a:t>FaaS</a:t>
            </a:r>
            <a:r>
              <a:rPr lang="en-US" dirty="0"/>
              <a:t> y Baas)</a:t>
            </a:r>
          </a:p>
          <a:p>
            <a:pPr lvl="1"/>
            <a:r>
              <a:rPr lang="en-US" sz="1400" dirty="0"/>
              <a:t>*Con </a:t>
            </a:r>
            <a:r>
              <a:rPr lang="en-US" sz="1400" dirty="0" err="1"/>
              <a:t>ciertos</a:t>
            </a:r>
            <a:r>
              <a:rPr lang="en-US" sz="1400" dirty="0"/>
              <a:t> frameworks, es </a:t>
            </a:r>
            <a:r>
              <a:rPr lang="en-US" sz="1400" dirty="0" err="1"/>
              <a:t>posible</a:t>
            </a:r>
            <a:r>
              <a:rPr lang="en-US" sz="1400" dirty="0"/>
              <a:t> </a:t>
            </a:r>
            <a:r>
              <a:rPr lang="en-US" sz="1400" dirty="0" err="1"/>
              <a:t>tener</a:t>
            </a:r>
            <a:r>
              <a:rPr lang="en-US" sz="1400" dirty="0"/>
              <a:t> una </a:t>
            </a:r>
            <a:r>
              <a:rPr lang="en-US" sz="1400" dirty="0" err="1"/>
              <a:t>arquitectura</a:t>
            </a:r>
            <a:r>
              <a:rPr lang="en-US" sz="1400" dirty="0"/>
              <a:t> multi-</a:t>
            </a:r>
            <a:r>
              <a:rPr lang="en-US" sz="1400" dirty="0" err="1"/>
              <a:t>proveedor</a:t>
            </a:r>
            <a:endParaRPr lang="en-US" sz="1400" dirty="0"/>
          </a:p>
          <a:p>
            <a:r>
              <a:rPr lang="en-US" dirty="0"/>
              <a:t>No se </a:t>
            </a:r>
            <a:r>
              <a:rPr lang="en-US" dirty="0" err="1"/>
              <a:t>adapta</a:t>
            </a:r>
            <a:r>
              <a:rPr lang="en-US" dirty="0"/>
              <a:t> para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largas</a:t>
            </a:r>
            <a:r>
              <a:rPr lang="en-US" dirty="0"/>
              <a:t> (&gt; 5 mins)</a:t>
            </a:r>
          </a:p>
          <a:p>
            <a:pPr lvl="1"/>
            <a:r>
              <a:rPr lang="en-US" sz="1400" dirty="0"/>
              <a:t>*Se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partir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servicios</a:t>
            </a:r>
            <a:r>
              <a:rPr lang="en-US" sz="1400" dirty="0"/>
              <a:t> mas </a:t>
            </a:r>
            <a:r>
              <a:rPr lang="en-US" sz="1400" dirty="0" err="1"/>
              <a:t>peque</a:t>
            </a:r>
            <a:r>
              <a:rPr lang="es-ES" sz="1400" dirty="0" err="1"/>
              <a:t>ños</a:t>
            </a:r>
            <a:r>
              <a:rPr lang="en-US" sz="1400" dirty="0"/>
              <a:t> y </a:t>
            </a:r>
            <a:r>
              <a:rPr lang="en-US" sz="1400" dirty="0" err="1"/>
              <a:t>lograr</a:t>
            </a:r>
            <a:r>
              <a:rPr lang="en-US" sz="1400" dirty="0"/>
              <a:t> </a:t>
            </a:r>
            <a:r>
              <a:rPr lang="en-US" sz="1400" dirty="0" err="1"/>
              <a:t>varias</a:t>
            </a:r>
            <a:r>
              <a:rPr lang="en-US" sz="1400" dirty="0"/>
              <a:t> </a:t>
            </a:r>
            <a:r>
              <a:rPr lang="en-US" sz="1400" dirty="0" err="1"/>
              <a:t>tareas</a:t>
            </a:r>
            <a:r>
              <a:rPr lang="en-US" sz="1400" dirty="0"/>
              <a:t> &lt; 5 mins</a:t>
            </a:r>
          </a:p>
          <a:p>
            <a:r>
              <a:rPr lang="es-ES" dirty="0"/>
              <a:t>Se debe mejorar comunicación entre equipos y servicios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6BF6-15EE-4011-8774-8A1C3F4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B90BC-FE1B-4349-8843-1DEDE2B8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72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de archivos (Almacenamiento)</a:t>
            </a:r>
          </a:p>
          <a:p>
            <a:r>
              <a:rPr lang="es-ES" dirty="0"/>
              <a:t>Muy barato y rápido</a:t>
            </a:r>
          </a:p>
          <a:p>
            <a:r>
              <a:rPr lang="es-ES" dirty="0"/>
              <a:t>Configuraciones para seguridad, encriptación</a:t>
            </a:r>
          </a:p>
          <a:p>
            <a:r>
              <a:rPr lang="es-ES" dirty="0"/>
              <a:t>Capacidad de servir sitios web estáticos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Servicios </a:t>
            </a:r>
            <a:r>
              <a:rPr lang="es-ES" dirty="0" err="1"/>
              <a:t>FaaS</a:t>
            </a:r>
            <a:r>
              <a:rPr lang="es-ES" dirty="0"/>
              <a:t> (</a:t>
            </a:r>
            <a:r>
              <a:rPr lang="es-ES" dirty="0" err="1"/>
              <a:t>Function</a:t>
            </a:r>
            <a:r>
              <a:rPr lang="es-ES" dirty="0"/>
              <a:t> as a </a:t>
            </a:r>
            <a:r>
              <a:rPr lang="es-ES" dirty="0" err="1"/>
              <a:t>Service</a:t>
            </a:r>
            <a:r>
              <a:rPr lang="es-ES" dirty="0"/>
              <a:t>)</a:t>
            </a:r>
          </a:p>
          <a:p>
            <a:r>
              <a:rPr lang="es-ES" dirty="0"/>
              <a:t>Fundamento de arquitectura </a:t>
            </a:r>
            <a:r>
              <a:rPr lang="es-ES" dirty="0" err="1"/>
              <a:t>Serverless</a:t>
            </a:r>
            <a:endParaRPr lang="es-ES" dirty="0"/>
          </a:p>
          <a:p>
            <a:r>
              <a:rPr lang="es-ES" dirty="0"/>
              <a:t>Control sobre casi todos los servicios de Amazon</a:t>
            </a:r>
          </a:p>
          <a:p>
            <a:r>
              <a:rPr lang="es-ES" dirty="0"/>
              <a:t>Basado en eventos </a:t>
            </a:r>
          </a:p>
          <a:p>
            <a:r>
              <a:rPr lang="es-ES" dirty="0"/>
              <a:t>Solo se cobra por Segundo de utilización</a:t>
            </a:r>
          </a:p>
          <a:p>
            <a:r>
              <a:rPr lang="es-ES" dirty="0"/>
              <a:t>Variedad de lenguajes (C#, </a:t>
            </a:r>
            <a:r>
              <a:rPr lang="es-ES" dirty="0" err="1"/>
              <a:t>nodeJS</a:t>
            </a:r>
            <a:r>
              <a:rPr lang="es-ES" dirty="0"/>
              <a:t>, Python, Java, </a:t>
            </a:r>
            <a:r>
              <a:rPr lang="es-ES" dirty="0" err="1"/>
              <a:t>Go</a:t>
            </a:r>
            <a:r>
              <a:rPr lang="es-ES" dirty="0"/>
              <a:t>)</a:t>
            </a:r>
          </a:p>
          <a:p>
            <a:r>
              <a:rPr lang="es-ES" dirty="0"/>
              <a:t>Limitantes de tiempo y memoria</a:t>
            </a:r>
          </a:p>
          <a:p>
            <a:r>
              <a:rPr lang="es-ES" dirty="0"/>
              <a:t>Capacidad de correr un lambda adentro de otro lambda (misma restricción de &lt; 5 </a:t>
            </a:r>
            <a:r>
              <a:rPr lang="es-ES" dirty="0" err="1"/>
              <a:t>mins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6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CA91-0199-46BB-9B64-74F35D0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r>
              <a:rPr lang="en-US" dirty="0"/>
              <a:t>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4030B-F4E7-4288-876C-DC261E3E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una API que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lambda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para sus </a:t>
            </a:r>
            <a:r>
              <a:rPr lang="en-US" dirty="0" err="1"/>
              <a:t>rutas</a:t>
            </a:r>
            <a:r>
              <a:rPr lang="en-US" dirty="0"/>
              <a:t>.</a:t>
            </a:r>
          </a:p>
          <a:p>
            <a:r>
              <a:rPr lang="en-US" dirty="0"/>
              <a:t>Cognito: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Autenticación</a:t>
            </a:r>
            <a:r>
              <a:rPr lang="en-US" dirty="0"/>
              <a:t> y </a:t>
            </a:r>
            <a:r>
              <a:rPr lang="en-US" dirty="0" err="1"/>
              <a:t>Autorización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proveedores</a:t>
            </a:r>
            <a:r>
              <a:rPr lang="en-US" dirty="0"/>
              <a:t> (Facebook, Google, </a:t>
            </a:r>
            <a:r>
              <a:rPr lang="en-US" dirty="0" err="1"/>
              <a:t>Github</a:t>
            </a:r>
            <a:r>
              <a:rPr lang="en-US" dirty="0"/>
              <a:t>, etc.)</a:t>
            </a:r>
          </a:p>
          <a:p>
            <a:r>
              <a:rPr lang="en-US" dirty="0"/>
              <a:t>DynamoDB: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CloudFront: </a:t>
            </a:r>
            <a:r>
              <a:rPr lang="en-US" dirty="0" err="1"/>
              <a:t>Caché</a:t>
            </a:r>
            <a:r>
              <a:rPr lang="en-US" dirty="0"/>
              <a:t> para S3 y </a:t>
            </a:r>
            <a:r>
              <a:rPr lang="en-US" dirty="0" err="1"/>
              <a:t>otros</a:t>
            </a:r>
            <a:r>
              <a:rPr lang="en-US" dirty="0"/>
              <a:t> endpoints de AWS</a:t>
            </a:r>
          </a:p>
          <a:p>
            <a:r>
              <a:rPr lang="en-US" dirty="0"/>
              <a:t>CloudFormation: </a:t>
            </a:r>
            <a:r>
              <a:rPr lang="en-US" dirty="0" err="1"/>
              <a:t>Plantillas</a:t>
            </a:r>
            <a:r>
              <a:rPr lang="en-US" dirty="0"/>
              <a:t> (templates) para </a:t>
            </a:r>
            <a:r>
              <a:rPr lang="en-US" dirty="0" err="1"/>
              <a:t>arquitecturas</a:t>
            </a:r>
            <a:r>
              <a:rPr lang="en-US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20690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Ejercicio:</a:t>
            </a:r>
            <a:br>
              <a:rPr lang="es-ES" dirty="0"/>
            </a:br>
            <a:r>
              <a:rPr lang="es-ES" sz="1400" dirty="0"/>
              <a:t>https://aws.amazon.com/getting-started/serverless-web-app/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BDF40B-F9CE-4C3F-94F5-5B9379C76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51" y="2142224"/>
            <a:ext cx="6973273" cy="3848637"/>
          </a:xfrm>
        </p:spPr>
      </p:pic>
    </p:spTree>
    <p:extLst>
      <p:ext uri="{BB962C8B-B14F-4D97-AF65-F5344CB8AC3E}">
        <p14:creationId xmlns:p14="http://schemas.microsoft.com/office/powerpoint/2010/main" val="191749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Server-sided</a:t>
            </a:r>
          </a:p>
          <a:p>
            <a:pPr lvl="1"/>
            <a:r>
              <a:rPr lang="es-ES" dirty="0"/>
              <a:t>Toda la lógica la maneja el servidor.</a:t>
            </a:r>
          </a:p>
          <a:p>
            <a:pPr lvl="1"/>
            <a:r>
              <a:rPr lang="es-ES" dirty="0"/>
              <a:t>Explorador solo recibe </a:t>
            </a:r>
            <a:r>
              <a:rPr lang="es-ES" dirty="0" err="1"/>
              <a:t>redirects</a:t>
            </a:r>
            <a:r>
              <a:rPr lang="es-ES" dirty="0"/>
              <a:t> y envía formas.</a:t>
            </a:r>
          </a:p>
          <a:p>
            <a:pPr lvl="1"/>
            <a:r>
              <a:rPr lang="es-ES" dirty="0"/>
              <a:t>Responsabilidad de código, sistema operativo y máquina.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3F3614-B251-454F-91E4-A3D93317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3702774"/>
            <a:ext cx="6881190" cy="30305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173DF2-9022-4F26-9ECC-E0F55180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42" y="2685406"/>
            <a:ext cx="2862198" cy="349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y Client sided</a:t>
            </a:r>
          </a:p>
          <a:p>
            <a:pPr lvl="1"/>
            <a:r>
              <a:rPr lang="es-ES" dirty="0"/>
              <a:t>La lógica de vista o presentación se maneja desde cliente</a:t>
            </a:r>
          </a:p>
          <a:p>
            <a:pPr lvl="1"/>
            <a:r>
              <a:rPr lang="es-ES" dirty="0"/>
              <a:t>La lógica de negocios en el Server</a:t>
            </a:r>
          </a:p>
          <a:p>
            <a:pPr lvl="1"/>
            <a:r>
              <a:rPr lang="es-ES" dirty="0"/>
              <a:t>Separación de responsabilidad, pero no de equipo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ACA95D-7EB5-4D1C-8C14-A6382A40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" y="3747247"/>
            <a:ext cx="6006616" cy="3003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1483A4-24A6-4EB9-B489-27F1EA25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09" y="2957804"/>
            <a:ext cx="3779779" cy="35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Repo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repositorio y servicios en el código</a:t>
            </a:r>
          </a:p>
          <a:p>
            <a:r>
              <a:rPr lang="es-ES" dirty="0"/>
              <a:t>Útil para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Lógica separada en clases y servicios en el código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2E65C-754B-4747-A552-62544358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97" y="3379128"/>
            <a:ext cx="7421063" cy="33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-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Server y Cliente completamente separados</a:t>
            </a:r>
          </a:p>
          <a:p>
            <a:pPr lvl="1"/>
            <a:r>
              <a:rPr lang="es-ES" dirty="0"/>
              <a:t>Arquitectura muy parecida a MVC</a:t>
            </a:r>
          </a:p>
          <a:p>
            <a:pPr lvl="1"/>
            <a:r>
              <a:rPr lang="es-ES" dirty="0"/>
              <a:t>Creación de API, que solo entrega datos (JSON)</a:t>
            </a:r>
          </a:p>
          <a:p>
            <a:pPr lvl="1"/>
            <a:r>
              <a:rPr lang="es-ES" dirty="0" err="1"/>
              <a:t>Frontend</a:t>
            </a:r>
            <a:r>
              <a:rPr lang="es-ES" dirty="0"/>
              <a:t> se encarga de navegación y presentación</a:t>
            </a:r>
          </a:p>
          <a:p>
            <a:pPr lvl="1"/>
            <a:r>
              <a:rPr lang="es-ES" dirty="0"/>
              <a:t>Se delega mucho procesamiento al cliente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D4F15E-D926-4F49-84AC-7656EADC4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" y="4150658"/>
            <a:ext cx="9107461" cy="25672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5D6A88-8ADC-4293-868C-1A96473E2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326" y="3569355"/>
            <a:ext cx="2706155" cy="31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Microservicios</a:t>
            </a:r>
            <a:r>
              <a:rPr lang="en-US" dirty="0"/>
              <a:t> (Containers)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Comunicación estilo SPA - API</a:t>
            </a:r>
          </a:p>
          <a:p>
            <a:pPr lvl="1"/>
            <a:r>
              <a:rPr lang="es-ES" sz="1600" dirty="0"/>
              <a:t>Se separan las clases/servicios en diferentes proyectos</a:t>
            </a:r>
          </a:p>
          <a:p>
            <a:pPr lvl="1"/>
            <a:r>
              <a:rPr lang="es-ES" sz="1600" dirty="0"/>
              <a:t>Cada servicio es responsable de su si mismo</a:t>
            </a:r>
          </a:p>
          <a:p>
            <a:pPr lvl="1"/>
            <a:r>
              <a:rPr lang="es-ES" sz="1600" dirty="0"/>
              <a:t>Se acuerda un protocolo de comunicación entre servicios</a:t>
            </a:r>
          </a:p>
          <a:p>
            <a:pPr lvl="1"/>
            <a:r>
              <a:rPr lang="es-ES" sz="1600" dirty="0"/>
              <a:t>Se elimina el manejo de Sistemas operativos</a:t>
            </a:r>
            <a:endParaRPr lang="en-U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D29AAF-E8EA-4FE6-8869-2AAB7E95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15" y="2508198"/>
            <a:ext cx="3293198" cy="38970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C61AA4-04B2-408A-9104-4F8FEEE66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60" y="4086808"/>
            <a:ext cx="3484920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E77D4B-D05F-4282-9A01-546035BE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04" y="2930193"/>
            <a:ext cx="5424652" cy="36665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Corren funciones o servicios con un solo propósito</a:t>
            </a:r>
          </a:p>
          <a:p>
            <a:r>
              <a:rPr lang="es-ES" dirty="0"/>
              <a:t>Se pierde el concepto de servidor</a:t>
            </a:r>
          </a:p>
          <a:p>
            <a:r>
              <a:rPr lang="es-ES" dirty="0"/>
              <a:t>Se elimina la responsabilidad del ambiente y el escalamiento</a:t>
            </a:r>
          </a:p>
          <a:p>
            <a:r>
              <a:rPr lang="es-ES" dirty="0"/>
              <a:t>El </a:t>
            </a:r>
            <a:r>
              <a:rPr lang="es-ES" dirty="0" err="1"/>
              <a:t>frontend</a:t>
            </a:r>
            <a:r>
              <a:rPr lang="es-ES" dirty="0"/>
              <a:t> se puede comunicar a varios servicios </a:t>
            </a:r>
          </a:p>
          <a:p>
            <a:r>
              <a:rPr lang="es-ES" dirty="0"/>
              <a:t>No hay limitante de lenguaje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7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Responsabilidades</a:t>
            </a:r>
            <a:r>
              <a:rPr lang="en-US" sz="3600" dirty="0"/>
              <a:t> de </a:t>
            </a:r>
            <a:br>
              <a:rPr lang="en-US" sz="3600" dirty="0"/>
            </a:br>
            <a:r>
              <a:rPr lang="en-US" sz="3600" dirty="0" err="1"/>
              <a:t>Servicio</a:t>
            </a:r>
            <a:r>
              <a:rPr lang="en-US" sz="3600" dirty="0"/>
              <a:t> vs </a:t>
            </a:r>
            <a:r>
              <a:rPr lang="en-US" sz="3600" dirty="0" err="1"/>
              <a:t>Usuario</a:t>
            </a:r>
            <a:endParaRPr lang="en-US" sz="36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E27C934-F99B-44EE-8F9E-9A643FE4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0" y="1940767"/>
            <a:ext cx="9230424" cy="4534678"/>
          </a:xfrm>
        </p:spPr>
      </p:pic>
    </p:spTree>
    <p:extLst>
      <p:ext uri="{BB962C8B-B14F-4D97-AF65-F5344CB8AC3E}">
        <p14:creationId xmlns:p14="http://schemas.microsoft.com/office/powerpoint/2010/main" val="410892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Abstraccion</a:t>
            </a:r>
            <a:endParaRPr lang="en-U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4DA864-3F46-4B95-A9BD-3E237710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7" y="1502229"/>
            <a:ext cx="9030607" cy="5178489"/>
          </a:xfrm>
        </p:spPr>
      </p:pic>
    </p:spTree>
    <p:extLst>
      <p:ext uri="{BB962C8B-B14F-4D97-AF65-F5344CB8AC3E}">
        <p14:creationId xmlns:p14="http://schemas.microsoft.com/office/powerpoint/2010/main" val="4038968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832</TotalTime>
  <Words>537</Words>
  <Application>Microsoft Office PowerPoint</Application>
  <PresentationFormat>Panorámica</PresentationFormat>
  <Paragraphs>80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Aplicaciones Serverless</vt:lpstr>
      <vt:lpstr>Monolithic</vt:lpstr>
      <vt:lpstr>MVC</vt:lpstr>
      <vt:lpstr>MVC - Repo </vt:lpstr>
      <vt:lpstr>SPA - API</vt:lpstr>
      <vt:lpstr>Microservicios (Containers)</vt:lpstr>
      <vt:lpstr>Serverless</vt:lpstr>
      <vt:lpstr>Responsabilidades de  Servicio vs Usuario</vt:lpstr>
      <vt:lpstr>Abstraccion</vt:lpstr>
      <vt:lpstr>Serverless Providers</vt:lpstr>
      <vt:lpstr>Pros</vt:lpstr>
      <vt:lpstr>Cons</vt:lpstr>
      <vt:lpstr>Usos</vt:lpstr>
      <vt:lpstr>Amazon S3</vt:lpstr>
      <vt:lpstr>Amazon Lambda</vt:lpstr>
      <vt:lpstr>Servicios Extras</vt:lpstr>
      <vt:lpstr>Ejercicio: https://aws.amazon.com/getting-started/serverless-web-app/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Serverless</dc:title>
  <dc:creator>Alan Zambrano</dc:creator>
  <cp:lastModifiedBy>Alan Zambrano</cp:lastModifiedBy>
  <cp:revision>26</cp:revision>
  <dcterms:created xsi:type="dcterms:W3CDTF">2018-05-22T03:26:24Z</dcterms:created>
  <dcterms:modified xsi:type="dcterms:W3CDTF">2018-05-22T22:53:26Z</dcterms:modified>
</cp:coreProperties>
</file>