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83" r:id="rId9"/>
    <p:sldId id="266" r:id="rId10"/>
    <p:sldId id="268" r:id="rId11"/>
    <p:sldId id="270" r:id="rId12"/>
    <p:sldId id="272" r:id="rId13"/>
    <p:sldId id="274" r:id="rId14"/>
    <p:sldId id="275" r:id="rId15"/>
    <p:sldId id="277" r:id="rId16"/>
    <p:sldId id="279" r:id="rId17"/>
    <p:sldId id="281" r:id="rId18"/>
    <p:sldId id="285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87" r:id="rId31"/>
    <p:sldId id="26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" TargetMode="External"/><Relationship Id="rId2" Type="http://schemas.openxmlformats.org/officeDocument/2006/relationships/hyperlink" Target="https://sourcemaking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sahandsaba.com/nine-anti-patterns-every-programmer-should-be-aware-of-with-examples.html" TargetMode="External"/><Relationship Id="rId4" Type="http://schemas.openxmlformats.org/officeDocument/2006/relationships/hyperlink" Target="https://github.com/fbeline/Design-Patterns-J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2988-1C10-4F58-BB37-B2A97D04E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CF29E-3C30-478B-B8BA-EAC0066C4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Zambrano</a:t>
            </a:r>
          </a:p>
        </p:txBody>
      </p:sp>
    </p:spTree>
    <p:extLst>
      <p:ext uri="{BB962C8B-B14F-4D97-AF65-F5344CB8AC3E}">
        <p14:creationId xmlns:p14="http://schemas.microsoft.com/office/powerpoint/2010/main" val="114826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</a:t>
            </a:r>
            <a:br>
              <a:rPr lang="en-US" dirty="0"/>
            </a:br>
            <a:r>
              <a:rPr lang="en-US" sz="3200" dirty="0"/>
              <a:t>Builder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s-ES" sz="1800" dirty="0"/>
              <a:t>Estrategia para poder generar objetos con diferentes propiedades por medio de pasos</a:t>
            </a:r>
            <a:r>
              <a:rPr lang="en-US" sz="1800" dirty="0"/>
              <a:t>. 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Poder</a:t>
            </a:r>
            <a:r>
              <a:rPr lang="en-US" sz="1400" dirty="0"/>
              <a:t> </a:t>
            </a:r>
            <a:r>
              <a:rPr lang="en-US" sz="1400" dirty="0" err="1"/>
              <a:t>crear</a:t>
            </a:r>
            <a:r>
              <a:rPr lang="en-US" sz="1400" dirty="0"/>
              <a:t> </a:t>
            </a:r>
            <a:r>
              <a:rPr lang="en-US" sz="1400" dirty="0" err="1"/>
              <a:t>objetos</a:t>
            </a:r>
            <a:r>
              <a:rPr lang="en-US" sz="1400" dirty="0"/>
              <a:t> con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parametros</a:t>
            </a:r>
            <a:r>
              <a:rPr lang="en-US" sz="1400" dirty="0"/>
              <a:t> por medio de </a:t>
            </a:r>
            <a:r>
              <a:rPr lang="en-US" sz="1400" dirty="0" err="1"/>
              <a:t>pasos</a:t>
            </a:r>
            <a:r>
              <a:rPr lang="en-US" sz="1400" dirty="0"/>
              <a:t>.</a:t>
            </a:r>
          </a:p>
          <a:p>
            <a:pPr lvl="1"/>
            <a:r>
              <a:rPr lang="es-ES" sz="1400" dirty="0"/>
              <a:t>Facilita la lectura de la construcción, tiene una vista mas “</a:t>
            </a:r>
            <a:r>
              <a:rPr lang="es-ES" sz="1400" dirty="0" err="1"/>
              <a:t>fluent</a:t>
            </a:r>
            <a:r>
              <a:rPr lang="es-ES" sz="1400" dirty="0"/>
              <a:t>” por medio </a:t>
            </a:r>
            <a:r>
              <a:rPr lang="es-ES" sz="1400" dirty="0" err="1"/>
              <a:t>chaining</a:t>
            </a:r>
            <a:r>
              <a:rPr lang="es-ES" sz="1400" dirty="0"/>
              <a:t>.</a:t>
            </a:r>
          </a:p>
          <a:p>
            <a:pPr lvl="1"/>
            <a:r>
              <a:rPr lang="en-US" sz="1400" dirty="0"/>
              <a:t>A</a:t>
            </a:r>
            <a:r>
              <a:rPr lang="es-ES" sz="1400" dirty="0"/>
              <a:t> diferencia de otros patrones, los objetos que construye no tienen que tener alguna interfaz en común.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API </a:t>
            </a:r>
            <a:r>
              <a:rPr lang="es-ES" sz="1400" dirty="0" err="1"/>
              <a:t>Builder</a:t>
            </a:r>
            <a:endParaRPr lang="es-ES" sz="1400" dirty="0"/>
          </a:p>
          <a:p>
            <a:pPr lvl="2"/>
            <a:r>
              <a:rPr lang="es-ES" sz="1200" dirty="0"/>
              <a:t>Con un </a:t>
            </a:r>
            <a:r>
              <a:rPr lang="es-ES" sz="1200" dirty="0" err="1"/>
              <a:t>builder</a:t>
            </a:r>
            <a:r>
              <a:rPr lang="es-ES" sz="1200" dirty="0"/>
              <a:t> podemos pedir el </a:t>
            </a:r>
            <a:r>
              <a:rPr lang="es-ES" sz="1200" dirty="0" err="1"/>
              <a:t>request</a:t>
            </a:r>
            <a:r>
              <a:rPr lang="es-ES" sz="1200" dirty="0"/>
              <a:t> por medio de pasos al construir el </a:t>
            </a:r>
            <a:r>
              <a:rPr lang="es-ES" sz="1200" dirty="0" err="1"/>
              <a:t>request</a:t>
            </a:r>
            <a:r>
              <a:rPr lang="es-ES" sz="1200" dirty="0"/>
              <a:t>.</a:t>
            </a:r>
          </a:p>
          <a:p>
            <a:pPr lvl="2"/>
            <a:r>
              <a:rPr lang="en-US" sz="1200" dirty="0"/>
              <a:t>Podemos </a:t>
            </a:r>
            <a:r>
              <a:rPr lang="en-US" sz="1200" dirty="0" err="1"/>
              <a:t>tener</a:t>
            </a:r>
            <a:r>
              <a:rPr lang="en-US" sz="1200" dirty="0"/>
              <a:t> un builder para </a:t>
            </a:r>
            <a:r>
              <a:rPr lang="en-US" sz="1200" dirty="0" err="1"/>
              <a:t>construir</a:t>
            </a:r>
            <a:r>
              <a:rPr lang="en-US" sz="1200" dirty="0"/>
              <a:t> el request y </a:t>
            </a:r>
            <a:r>
              <a:rPr lang="en-US" sz="1200" dirty="0" err="1"/>
              <a:t>otro</a:t>
            </a:r>
            <a:r>
              <a:rPr lang="en-US" sz="1200" dirty="0"/>
              <a:t> para </a:t>
            </a:r>
            <a:r>
              <a:rPr lang="en-US" sz="1200" dirty="0" err="1"/>
              <a:t>documentarlo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74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</a:t>
            </a:r>
            <a:br>
              <a:rPr lang="en-US" dirty="0"/>
            </a:br>
            <a:r>
              <a:rPr lang="en-US" sz="3200" dirty="0"/>
              <a:t>Prototype / Clone()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Copiar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 </a:t>
            </a:r>
            <a:r>
              <a:rPr lang="en-US" sz="1800" dirty="0" err="1"/>
              <a:t>existentes</a:t>
            </a:r>
            <a:r>
              <a:rPr lang="en-US" sz="1800" dirty="0"/>
              <a:t> de forma </a:t>
            </a:r>
            <a:r>
              <a:rPr lang="en-US" sz="1800" dirty="0" err="1"/>
              <a:t>segura</a:t>
            </a:r>
            <a:r>
              <a:rPr lang="en-US" sz="1800" dirty="0"/>
              <a:t>, </a:t>
            </a:r>
            <a:r>
              <a:rPr lang="en-US" sz="1800" dirty="0" err="1"/>
              <a:t>instanciando</a:t>
            </a:r>
            <a:r>
              <a:rPr lang="en-US" sz="1800" dirty="0"/>
              <a:t> un nuevo </a:t>
            </a:r>
            <a:r>
              <a:rPr lang="en-US" sz="1800" dirty="0" err="1"/>
              <a:t>objeto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 de solo </a:t>
            </a:r>
            <a:r>
              <a:rPr lang="en-US" sz="1800" dirty="0" err="1"/>
              <a:t>apuntar</a:t>
            </a:r>
            <a:r>
              <a:rPr lang="en-US" sz="1800" dirty="0"/>
              <a:t> (Deep Copy). 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Poder instanciar </a:t>
            </a:r>
            <a:r>
              <a:rPr lang="es-ES" sz="1400" dirty="0" err="1"/>
              <a:t>multiples</a:t>
            </a:r>
            <a:r>
              <a:rPr lang="es-ES" sz="1400" dirty="0"/>
              <a:t> objetos clones y modificar cada uno individualmente sin afectar los </a:t>
            </a:r>
            <a:r>
              <a:rPr lang="es-ES" sz="1400" dirty="0" err="1"/>
              <a:t>demas</a:t>
            </a:r>
            <a:r>
              <a:rPr lang="es-ES" sz="1400" dirty="0"/>
              <a:t>.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Clonar enemigos en videojuego</a:t>
            </a:r>
          </a:p>
          <a:p>
            <a:pPr lvl="2"/>
            <a:r>
              <a:rPr lang="es-ES" sz="1200" dirty="0"/>
              <a:t>Crear un objeto padre (original) en base a parámetros.</a:t>
            </a:r>
          </a:p>
          <a:p>
            <a:pPr lvl="2"/>
            <a:r>
              <a:rPr lang="es-ES" sz="1200" dirty="0"/>
              <a:t>Clonar en </a:t>
            </a:r>
            <a:r>
              <a:rPr lang="es-ES" sz="1200" dirty="0" err="1"/>
              <a:t>multiples</a:t>
            </a:r>
            <a:r>
              <a:rPr lang="es-ES" sz="1200" dirty="0"/>
              <a:t> objetos sin referencia entre ellos.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432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</a:t>
            </a:r>
            <a:br>
              <a:rPr lang="en-US" dirty="0"/>
            </a:br>
            <a:r>
              <a:rPr lang="en-US" sz="3200" dirty="0"/>
              <a:t>Singleton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Asegurar</a:t>
            </a:r>
            <a:r>
              <a:rPr lang="en-US" sz="1800" dirty="0"/>
              <a:t> que solo </a:t>
            </a:r>
            <a:r>
              <a:rPr lang="en-US" sz="1800" dirty="0" err="1"/>
              <a:t>exista</a:t>
            </a:r>
            <a:r>
              <a:rPr lang="en-US" sz="1800" dirty="0"/>
              <a:t> una </a:t>
            </a:r>
            <a:r>
              <a:rPr lang="en-US" sz="1800" dirty="0" err="1"/>
              <a:t>instancia</a:t>
            </a:r>
            <a:r>
              <a:rPr lang="en-US" sz="1800" dirty="0"/>
              <a:t> de un </a:t>
            </a:r>
            <a:r>
              <a:rPr lang="en-US" sz="1800" dirty="0" err="1"/>
              <a:t>objeto</a:t>
            </a:r>
            <a:r>
              <a:rPr lang="en-US" sz="1800" dirty="0"/>
              <a:t>. 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Evitar tener varias instancias de una clase, evitando problemas en concurrencia u otros factores.</a:t>
            </a:r>
          </a:p>
          <a:p>
            <a:pPr lvl="1"/>
            <a:r>
              <a:rPr lang="es-ES" sz="1400" dirty="0"/>
              <a:t>Poder crear mecanismos de eficiencia como </a:t>
            </a:r>
            <a:r>
              <a:rPr lang="es-ES" sz="1400" dirty="0" err="1"/>
              <a:t>caching</a:t>
            </a:r>
            <a:r>
              <a:rPr lang="es-ES" sz="1400" dirty="0"/>
              <a:t>.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Conexión a DB</a:t>
            </a:r>
          </a:p>
          <a:p>
            <a:pPr lvl="2"/>
            <a:r>
              <a:rPr lang="es-ES" sz="1200" dirty="0"/>
              <a:t>Suponiendo que solo queremos tener una instancia, podemos guardar </a:t>
            </a:r>
            <a:r>
              <a:rPr lang="es-ES" sz="1200" dirty="0" err="1"/>
              <a:t>queries</a:t>
            </a:r>
            <a:r>
              <a:rPr lang="es-ES" sz="1200" dirty="0"/>
              <a:t> pasados y entregarlos para ahorrarnos conexión a la DB (lento).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79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2113-034C-409D-A5DA-5A909F52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83457F-CF4A-46C2-9317-BCC2AE0A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8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</a:t>
            </a:r>
            <a:br>
              <a:rPr lang="en-US" dirty="0"/>
            </a:br>
            <a:r>
              <a:rPr lang="en-US" sz="3200" dirty="0"/>
              <a:t>Adapter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clase</a:t>
            </a:r>
            <a:r>
              <a:rPr lang="en-US" sz="1800" dirty="0"/>
              <a:t> intermedia para </a:t>
            </a:r>
            <a:r>
              <a:rPr lang="en-US" sz="1800" dirty="0" err="1"/>
              <a:t>conectar</a:t>
            </a:r>
            <a:r>
              <a:rPr lang="en-US" sz="1800" dirty="0"/>
              <a:t>/</a:t>
            </a:r>
            <a:r>
              <a:rPr lang="en-US" sz="1800" dirty="0" err="1"/>
              <a:t>adaptar</a:t>
            </a:r>
            <a:r>
              <a:rPr lang="en-US" sz="1800" dirty="0"/>
              <a:t> 2 </a:t>
            </a:r>
            <a:r>
              <a:rPr lang="en-US" sz="1800" dirty="0" err="1"/>
              <a:t>tipos</a:t>
            </a:r>
            <a:r>
              <a:rPr lang="en-US" sz="1800" dirty="0"/>
              <a:t> de </a:t>
            </a:r>
            <a:r>
              <a:rPr lang="en-US" sz="1800" dirty="0" err="1"/>
              <a:t>objetos</a:t>
            </a:r>
            <a:r>
              <a:rPr lang="en-US" sz="1800" dirty="0"/>
              <a:t> (</a:t>
            </a:r>
            <a:r>
              <a:rPr lang="en-US" sz="1800" dirty="0" err="1"/>
              <a:t>posiblemente</a:t>
            </a:r>
            <a:r>
              <a:rPr lang="en-US" sz="1800" dirty="0"/>
              <a:t>) incompatibles. 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Reutilizar código de toda una clase.</a:t>
            </a:r>
          </a:p>
          <a:p>
            <a:pPr lvl="1"/>
            <a:r>
              <a:rPr lang="es-ES" sz="1400" dirty="0"/>
              <a:t>Solo programar/configurar lo necesario para conectarlo a otro servicio.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 err="1"/>
              <a:t>Comparacion</a:t>
            </a:r>
            <a:r>
              <a:rPr lang="es-ES" sz="1400" dirty="0"/>
              <a:t> de figuras</a:t>
            </a:r>
          </a:p>
          <a:p>
            <a:pPr lvl="2"/>
            <a:r>
              <a:rPr lang="es-ES" sz="1200" dirty="0"/>
              <a:t>Probar si un objeto cuadrado entra dentro de un objeto redondo.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335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</a:t>
            </a:r>
            <a:br>
              <a:rPr lang="en-US" dirty="0"/>
            </a:br>
            <a:r>
              <a:rPr lang="en-US" sz="3200" dirty="0"/>
              <a:t>Decorator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Agregar</a:t>
            </a:r>
            <a:r>
              <a:rPr lang="en-US" sz="1800" dirty="0"/>
              <a:t> </a:t>
            </a:r>
            <a:r>
              <a:rPr lang="en-US" sz="1800" dirty="0" err="1"/>
              <a:t>funcionalidades</a:t>
            </a:r>
            <a:r>
              <a:rPr lang="en-US" sz="1800" dirty="0"/>
              <a:t> o middleware a </a:t>
            </a:r>
            <a:r>
              <a:rPr lang="en-US" sz="1800" dirty="0" err="1"/>
              <a:t>objetos</a:t>
            </a:r>
            <a:r>
              <a:rPr lang="en-US" sz="1800" dirty="0"/>
              <a:t> </a:t>
            </a:r>
            <a:r>
              <a:rPr lang="en-US" sz="1800" dirty="0" err="1"/>
              <a:t>existentes</a:t>
            </a:r>
            <a:r>
              <a:rPr lang="en-US" sz="1800" dirty="0"/>
              <a:t>. 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Agregar funcionalidades extras sin comprometer funcionalidades básicas del objeto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Guardar en archivo</a:t>
            </a:r>
          </a:p>
          <a:p>
            <a:pPr lvl="2"/>
            <a:r>
              <a:rPr lang="es-ES" sz="1200" dirty="0"/>
              <a:t>Agregar funcionalidades que procesen la información antes de guardar</a:t>
            </a:r>
          </a:p>
          <a:p>
            <a:pPr lvl="2"/>
            <a:r>
              <a:rPr lang="es-ES" sz="1200" dirty="0"/>
              <a:t>Agregar encriptación</a:t>
            </a:r>
          </a:p>
          <a:p>
            <a:pPr lvl="2"/>
            <a:r>
              <a:rPr lang="es-ES" sz="1200" dirty="0"/>
              <a:t>Agregar compresión 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553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</a:t>
            </a:r>
            <a:br>
              <a:rPr lang="en-US" dirty="0"/>
            </a:br>
            <a:r>
              <a:rPr lang="en-US" sz="3200" dirty="0"/>
              <a:t>Flyweight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Manejar</a:t>
            </a:r>
            <a:r>
              <a:rPr lang="en-US" sz="1800" dirty="0"/>
              <a:t> el patron Factory, </a:t>
            </a:r>
            <a:r>
              <a:rPr lang="en-US" sz="1800" dirty="0" err="1"/>
              <a:t>pero</a:t>
            </a:r>
            <a:r>
              <a:rPr lang="en-US" sz="1800" dirty="0"/>
              <a:t> </a:t>
            </a:r>
            <a:r>
              <a:rPr lang="en-US" sz="1800" dirty="0" err="1"/>
              <a:t>manteniendo</a:t>
            </a:r>
            <a:r>
              <a:rPr lang="en-US" sz="1800" dirty="0"/>
              <a:t> </a:t>
            </a:r>
            <a:r>
              <a:rPr lang="en-US" sz="1800" dirty="0" err="1"/>
              <a:t>ciertos</a:t>
            </a:r>
            <a:r>
              <a:rPr lang="en-US" sz="1800" dirty="0"/>
              <a:t> </a:t>
            </a:r>
            <a:r>
              <a:rPr lang="en-US" sz="1800" dirty="0" err="1"/>
              <a:t>elementos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comun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otra</a:t>
            </a:r>
            <a:r>
              <a:rPr lang="en-US" sz="1800" dirty="0"/>
              <a:t> </a:t>
            </a:r>
            <a:r>
              <a:rPr lang="en-US" sz="1800" dirty="0" err="1"/>
              <a:t>estructura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 para </a:t>
            </a:r>
            <a:r>
              <a:rPr lang="en-US" sz="1800" dirty="0" err="1"/>
              <a:t>ahorrar</a:t>
            </a:r>
            <a:r>
              <a:rPr lang="en-US" sz="1800" dirty="0"/>
              <a:t> </a:t>
            </a:r>
            <a:r>
              <a:rPr lang="en-US" sz="1800" dirty="0" err="1"/>
              <a:t>memoria</a:t>
            </a:r>
            <a:r>
              <a:rPr lang="en-US" sz="1800" dirty="0"/>
              <a:t>. 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Mejor aprovechamiento de memoria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Construir un bosque con varios tipos de arboles</a:t>
            </a:r>
          </a:p>
          <a:p>
            <a:pPr lvl="2"/>
            <a:r>
              <a:rPr lang="es-ES" sz="1200" dirty="0"/>
              <a:t>Memoria compartida (Tipo de árbol, textura, color)</a:t>
            </a:r>
          </a:p>
          <a:p>
            <a:pPr lvl="2"/>
            <a:r>
              <a:rPr lang="es-ES" sz="1200" dirty="0"/>
              <a:t>Memoria individual, tamaño</a:t>
            </a:r>
            <a:r>
              <a:rPr lang="en-US" sz="1200" dirty="0"/>
              <a:t> de arbol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3673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</a:t>
            </a:r>
            <a:br>
              <a:rPr lang="en-US" dirty="0"/>
            </a:br>
            <a:r>
              <a:rPr lang="en-US" sz="3200" dirty="0"/>
              <a:t>Facade/Wrapper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Ocultar</a:t>
            </a:r>
            <a:r>
              <a:rPr lang="en-US" sz="1800" dirty="0"/>
              <a:t> la </a:t>
            </a:r>
            <a:r>
              <a:rPr lang="en-US" sz="1800" dirty="0" err="1"/>
              <a:t>implementacion</a:t>
            </a:r>
            <a:r>
              <a:rPr lang="en-US" sz="1800" dirty="0"/>
              <a:t> de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una </a:t>
            </a:r>
            <a:r>
              <a:rPr lang="en-US" sz="1800" dirty="0" err="1"/>
              <a:t>clase</a:t>
            </a:r>
            <a:r>
              <a:rPr lang="en-US" sz="1800" dirty="0"/>
              <a:t>, </a:t>
            </a:r>
            <a:r>
              <a:rPr lang="en-US" sz="1800" dirty="0" err="1"/>
              <a:t>principalmente</a:t>
            </a:r>
            <a:r>
              <a:rPr lang="en-US" sz="1800" dirty="0"/>
              <a:t> </a:t>
            </a:r>
            <a:r>
              <a:rPr lang="en-US" sz="1800" dirty="0" err="1"/>
              <a:t>usada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Helper o Service. 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Permite encapsular la funcionalidad de la clase con un </a:t>
            </a:r>
            <a:r>
              <a:rPr lang="es-ES" sz="1400" dirty="0" err="1"/>
              <a:t>wrapper</a:t>
            </a:r>
            <a:r>
              <a:rPr lang="es-ES" sz="1400" dirty="0"/>
              <a:t>.</a:t>
            </a:r>
          </a:p>
          <a:p>
            <a:pPr lvl="1"/>
            <a:r>
              <a:rPr lang="es-ES" sz="1400" dirty="0"/>
              <a:t>Se puede modificar internamente como funciona el </a:t>
            </a:r>
            <a:r>
              <a:rPr lang="en-US" sz="1400" dirty="0"/>
              <a:t>facade</a:t>
            </a:r>
            <a:r>
              <a:rPr lang="es-ES" sz="1400" dirty="0"/>
              <a:t>, cambiado proveedor.</a:t>
            </a:r>
          </a:p>
          <a:p>
            <a:pPr lvl="1"/>
            <a:r>
              <a:rPr lang="es-ES" sz="1400" dirty="0"/>
              <a:t>Los objetos que utilizan el </a:t>
            </a:r>
            <a:r>
              <a:rPr lang="es-ES" sz="1400" dirty="0" err="1"/>
              <a:t>helper</a:t>
            </a:r>
            <a:r>
              <a:rPr lang="es-ES" sz="1400" dirty="0"/>
              <a:t> no tienen que saber o modificar su código por algún cambio de proveedor o lógica interna al </a:t>
            </a:r>
            <a:r>
              <a:rPr lang="en-US" sz="1400" dirty="0"/>
              <a:t>facade</a:t>
            </a:r>
            <a:r>
              <a:rPr lang="es-ES" sz="1400" dirty="0"/>
              <a:t>.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Proveedor de datos</a:t>
            </a:r>
          </a:p>
          <a:p>
            <a:pPr lvl="2"/>
            <a:r>
              <a:rPr lang="es-ES" sz="1200" dirty="0" err="1"/>
              <a:t>Codigo</a:t>
            </a:r>
            <a:r>
              <a:rPr lang="es-ES" sz="1200" dirty="0"/>
              <a:t> de aplicación solo llama al </a:t>
            </a:r>
            <a:r>
              <a:rPr lang="es-ES" sz="1200" dirty="0" err="1"/>
              <a:t>wrapper</a:t>
            </a:r>
            <a:r>
              <a:rPr lang="es-ES" sz="1200" dirty="0"/>
              <a:t>/proxy con los métodos </a:t>
            </a:r>
            <a:r>
              <a:rPr lang="es-ES" sz="1200" dirty="0" err="1"/>
              <a:t>Get</a:t>
            </a:r>
            <a:r>
              <a:rPr lang="es-ES" sz="1200" dirty="0"/>
              <a:t> y </a:t>
            </a:r>
            <a:r>
              <a:rPr lang="es-ES" sz="1200" dirty="0" err="1"/>
              <a:t>Add</a:t>
            </a:r>
            <a:r>
              <a:rPr lang="es-ES" sz="1200" dirty="0"/>
              <a:t>.</a:t>
            </a:r>
          </a:p>
          <a:p>
            <a:pPr lvl="2"/>
            <a:r>
              <a:rPr lang="es-ES" sz="1200" dirty="0"/>
              <a:t>Internamente puede utilizar una base de datos o un sistema de archivos o en memoria. 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944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</a:t>
            </a:r>
            <a:br>
              <a:rPr lang="en-US" dirty="0"/>
            </a:br>
            <a:r>
              <a:rPr lang="en-US" sz="3200" dirty="0"/>
              <a:t>Proxy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Parecido</a:t>
            </a:r>
            <a:r>
              <a:rPr lang="en-US" sz="1800" dirty="0"/>
              <a:t> al Façade o Wrapper, </a:t>
            </a:r>
            <a:r>
              <a:rPr lang="en-US" sz="1800" dirty="0" err="1"/>
              <a:t>donde</a:t>
            </a:r>
            <a:r>
              <a:rPr lang="en-US" sz="1800" dirty="0"/>
              <a:t> </a:t>
            </a:r>
            <a:r>
              <a:rPr lang="en-US" sz="1800" dirty="0" err="1"/>
              <a:t>accedemos</a:t>
            </a:r>
            <a:r>
              <a:rPr lang="en-US" sz="1800" dirty="0"/>
              <a:t> a </a:t>
            </a:r>
            <a:r>
              <a:rPr lang="en-US" sz="1800" dirty="0" err="1"/>
              <a:t>otra</a:t>
            </a:r>
            <a:r>
              <a:rPr lang="en-US" sz="1800" dirty="0"/>
              <a:t> </a:t>
            </a:r>
            <a:r>
              <a:rPr lang="en-US" sz="1800" dirty="0" err="1"/>
              <a:t>clase</a:t>
            </a:r>
            <a:r>
              <a:rPr lang="en-US" sz="1800" dirty="0"/>
              <a:t> a </a:t>
            </a:r>
            <a:r>
              <a:rPr lang="en-US" sz="1800" dirty="0" err="1"/>
              <a:t>traves</a:t>
            </a:r>
            <a:r>
              <a:rPr lang="en-US" sz="1800" dirty="0"/>
              <a:t> de un </a:t>
            </a:r>
            <a:r>
              <a:rPr lang="en-US" sz="1800" dirty="0" err="1"/>
              <a:t>facilitador</a:t>
            </a:r>
            <a:r>
              <a:rPr lang="en-US" sz="1800" dirty="0"/>
              <a:t>. Pero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patron </a:t>
            </a:r>
            <a:r>
              <a:rPr lang="en-US" sz="1800" dirty="0" err="1"/>
              <a:t>necesitamos</a:t>
            </a:r>
            <a:r>
              <a:rPr lang="en-US" sz="1800" dirty="0"/>
              <a:t> un </a:t>
            </a:r>
            <a:r>
              <a:rPr lang="en-US" sz="1800" dirty="0" err="1"/>
              <a:t>cliente</a:t>
            </a:r>
            <a:r>
              <a:rPr lang="en-US" sz="1800" dirty="0"/>
              <a:t> o proxy para </a:t>
            </a:r>
            <a:r>
              <a:rPr lang="en-US" sz="1800" dirty="0" err="1"/>
              <a:t>nuestro</a:t>
            </a:r>
            <a:r>
              <a:rPr lang="en-US" sz="1800" dirty="0"/>
              <a:t> </a:t>
            </a:r>
            <a:r>
              <a:rPr lang="en-US" sz="1800" dirty="0" err="1"/>
              <a:t>servicio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Agregar</a:t>
            </a:r>
            <a:r>
              <a:rPr lang="en-US" sz="1400" dirty="0"/>
              <a:t> </a:t>
            </a:r>
            <a:r>
              <a:rPr lang="en-US" sz="1400" dirty="0" err="1"/>
              <a:t>funcionalidades</a:t>
            </a:r>
            <a:r>
              <a:rPr lang="en-US" sz="1400" dirty="0"/>
              <a:t> de </a:t>
            </a:r>
            <a:r>
              <a:rPr lang="en-US" sz="1400" dirty="0" err="1"/>
              <a:t>tipo</a:t>
            </a:r>
            <a:r>
              <a:rPr lang="en-US" sz="1400" dirty="0"/>
              <a:t> wrapper antes de </a:t>
            </a:r>
            <a:r>
              <a:rPr lang="en-US" sz="1400" dirty="0" err="1"/>
              <a:t>pasarlas</a:t>
            </a:r>
            <a:r>
              <a:rPr lang="en-US" sz="1400" dirty="0"/>
              <a:t> al </a:t>
            </a:r>
            <a:r>
              <a:rPr lang="en-US" sz="1400" dirty="0" err="1"/>
              <a:t>servicio</a:t>
            </a:r>
            <a:r>
              <a:rPr lang="en-US" sz="1400" dirty="0"/>
              <a:t> principal</a:t>
            </a:r>
            <a:r>
              <a:rPr lang="es-ES" sz="1400" dirty="0"/>
              <a:t>.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V</a:t>
            </a:r>
            <a:r>
              <a:rPr lang="es-ES" sz="1400" dirty="0" err="1"/>
              <a:t>alidar</a:t>
            </a:r>
            <a:r>
              <a:rPr lang="es-ES" sz="1400" dirty="0"/>
              <a:t> si una persona es apta para manejar</a:t>
            </a:r>
          </a:p>
          <a:p>
            <a:pPr lvl="2"/>
            <a:r>
              <a:rPr lang="en-US" sz="1200" dirty="0"/>
              <a:t>T</a:t>
            </a:r>
            <a:r>
              <a:rPr lang="es-ES" sz="1200" dirty="0" err="1"/>
              <a:t>enemos</a:t>
            </a:r>
            <a:r>
              <a:rPr lang="es-ES" sz="1200" dirty="0"/>
              <a:t> nuestra clase de carro, pero necesitamos un cliente que lo maneje.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097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2113-034C-409D-A5DA-5A909F52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83457F-CF4A-46C2-9317-BCC2AE0A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Behavioral</a:t>
            </a:r>
            <a:r>
              <a:rPr lang="es-ES" dirty="0"/>
              <a:t> </a:t>
            </a:r>
            <a:r>
              <a:rPr lang="es-ES" dirty="0" err="1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2113-034C-409D-A5DA-5A909F52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Chain of Commands/Responsibility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Delegar</a:t>
            </a:r>
            <a:r>
              <a:rPr lang="en-US" sz="1800" dirty="0"/>
              <a:t> la </a:t>
            </a:r>
            <a:r>
              <a:rPr lang="en-US" sz="1800" dirty="0" err="1"/>
              <a:t>tarea</a:t>
            </a:r>
            <a:r>
              <a:rPr lang="en-US" sz="1800" dirty="0"/>
              <a:t> o </a:t>
            </a:r>
            <a:r>
              <a:rPr lang="en-US" sz="1800" dirty="0" err="1"/>
              <a:t>proceso</a:t>
            </a:r>
            <a:r>
              <a:rPr lang="en-US" sz="1800" dirty="0"/>
              <a:t> a una </a:t>
            </a:r>
            <a:r>
              <a:rPr lang="en-US" sz="1800" dirty="0" err="1"/>
              <a:t>cadena</a:t>
            </a:r>
            <a:r>
              <a:rPr lang="en-US" sz="1800" dirty="0"/>
              <a:t> de </a:t>
            </a:r>
            <a:r>
              <a:rPr lang="en-US" sz="1800" dirty="0" err="1"/>
              <a:t>pasos</a:t>
            </a:r>
            <a:r>
              <a:rPr lang="en-US" sz="1800" dirty="0"/>
              <a:t>,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paso</a:t>
            </a:r>
            <a:r>
              <a:rPr lang="en-US" sz="1800" dirty="0"/>
              <a:t> </a:t>
            </a:r>
            <a:r>
              <a:rPr lang="en-US" sz="1800" dirty="0" err="1"/>
              <a:t>procesara</a:t>
            </a:r>
            <a:r>
              <a:rPr lang="en-US" sz="1800" dirty="0"/>
              <a:t> el </a:t>
            </a:r>
            <a:r>
              <a:rPr lang="en-US" sz="1800" dirty="0" err="1"/>
              <a:t>objeto</a:t>
            </a:r>
            <a:r>
              <a:rPr lang="en-US" sz="1800" dirty="0"/>
              <a:t> o lo </a:t>
            </a:r>
            <a:r>
              <a:rPr lang="en-US" sz="1800" dirty="0" err="1"/>
              <a:t>dejara</a:t>
            </a:r>
            <a:r>
              <a:rPr lang="en-US" sz="1800" dirty="0"/>
              <a:t> pasar por la </a:t>
            </a:r>
            <a:r>
              <a:rPr lang="en-US" sz="1800" dirty="0" err="1"/>
              <a:t>cadena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paso</a:t>
            </a:r>
            <a:r>
              <a:rPr lang="en-US" sz="1400" dirty="0"/>
              <a:t> o </a:t>
            </a:r>
            <a:r>
              <a:rPr lang="en-US" sz="1400" dirty="0" err="1"/>
              <a:t>proceso</a:t>
            </a:r>
            <a:r>
              <a:rPr lang="en-US" sz="1400" dirty="0"/>
              <a:t>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aislado</a:t>
            </a:r>
            <a:r>
              <a:rPr lang="en-US" sz="1400" dirty="0"/>
              <a:t> de los </a:t>
            </a:r>
            <a:r>
              <a:rPr lang="en-US" sz="1400" dirty="0" err="1"/>
              <a:t>demas</a:t>
            </a:r>
            <a:r>
              <a:rPr lang="en-US" sz="1400" dirty="0"/>
              <a:t> </a:t>
            </a:r>
            <a:r>
              <a:rPr lang="en-US" sz="1400" dirty="0" err="1"/>
              <a:t>pasos</a:t>
            </a:r>
            <a:r>
              <a:rPr lang="es-ES" sz="1400" dirty="0"/>
              <a:t>.</a:t>
            </a:r>
          </a:p>
          <a:p>
            <a:pPr lvl="1"/>
            <a:r>
              <a:rPr lang="en-US" sz="1400" dirty="0" err="1"/>
              <a:t>Procesar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una </a:t>
            </a:r>
            <a:r>
              <a:rPr lang="en-US" sz="1400" dirty="0" err="1"/>
              <a:t>misma</a:t>
            </a:r>
            <a:r>
              <a:rPr lang="en-US" sz="1400" dirty="0"/>
              <a:t> </a:t>
            </a:r>
            <a:r>
              <a:rPr lang="en-US" sz="1400" dirty="0" err="1"/>
              <a:t>cadena</a:t>
            </a:r>
            <a:r>
              <a:rPr lang="en-US" sz="1400" dirty="0"/>
              <a:t>,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tipos</a:t>
            </a:r>
            <a:r>
              <a:rPr lang="en-US" sz="1400" dirty="0"/>
              <a:t> de </a:t>
            </a:r>
            <a:r>
              <a:rPr lang="en-US" sz="1400" dirty="0" err="1"/>
              <a:t>eventos</a:t>
            </a:r>
            <a:r>
              <a:rPr lang="en-US" sz="1400" dirty="0"/>
              <a:t> sin </a:t>
            </a:r>
            <a:r>
              <a:rPr lang="en-US" sz="1400" dirty="0" err="1"/>
              <a:t>validaciones</a:t>
            </a:r>
            <a:r>
              <a:rPr lang="en-US" sz="1400" dirty="0"/>
              <a:t> </a:t>
            </a:r>
            <a:r>
              <a:rPr lang="en-US" sz="1400" dirty="0" err="1"/>
              <a:t>externas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Poder</a:t>
            </a:r>
            <a:r>
              <a:rPr lang="en-US" sz="1400" dirty="0"/>
              <a:t> </a:t>
            </a:r>
            <a:r>
              <a:rPr lang="en-US" sz="1400" dirty="0" err="1"/>
              <a:t>definir</a:t>
            </a:r>
            <a:r>
              <a:rPr lang="en-US" sz="1400" dirty="0"/>
              <a:t> un </a:t>
            </a:r>
            <a:r>
              <a:rPr lang="en-US" sz="1400" dirty="0" err="1"/>
              <a:t>orden</a:t>
            </a:r>
            <a:r>
              <a:rPr lang="en-US" sz="1400" dirty="0"/>
              <a:t> al </a:t>
            </a:r>
            <a:r>
              <a:rPr lang="en-US" sz="1400" dirty="0" err="1"/>
              <a:t>procesar</a:t>
            </a:r>
            <a:r>
              <a:rPr lang="en-US" sz="1400" dirty="0"/>
              <a:t> un </a:t>
            </a:r>
            <a:r>
              <a:rPr lang="en-US" sz="1400" dirty="0" err="1"/>
              <a:t>evento</a:t>
            </a:r>
            <a:r>
              <a:rPr lang="en-US" sz="1400" dirty="0"/>
              <a:t>.</a:t>
            </a:r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D</a:t>
            </a:r>
            <a:r>
              <a:rPr lang="es-ES" sz="1400"/>
              <a:t>escuentos </a:t>
            </a:r>
            <a:endParaRPr lang="es-ES" sz="1400" dirty="0"/>
          </a:p>
          <a:p>
            <a:pPr lvl="2"/>
            <a:r>
              <a:rPr lang="en-US" sz="1200"/>
              <a:t>Pasar la lista de productos a una cadena de descuentos.</a:t>
            </a:r>
            <a:endParaRPr lang="en-US" sz="1200" dirty="0"/>
          </a:p>
          <a:p>
            <a:pPr lvl="2"/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descuento</a:t>
            </a:r>
            <a:r>
              <a:rPr lang="en-US" sz="1200" dirty="0"/>
              <a:t> </a:t>
            </a:r>
            <a:r>
              <a:rPr lang="en-US" sz="1200" dirty="0" err="1"/>
              <a:t>hace</a:t>
            </a:r>
            <a:r>
              <a:rPr lang="en-US" sz="1200" dirty="0"/>
              <a:t> la </a:t>
            </a:r>
            <a:r>
              <a:rPr lang="en-US" sz="1200" dirty="0" err="1"/>
              <a:t>validacion</a:t>
            </a:r>
            <a:r>
              <a:rPr lang="en-US" sz="1200" dirty="0"/>
              <a:t> </a:t>
            </a:r>
            <a:r>
              <a:rPr lang="en-US" sz="1200" dirty="0" err="1"/>
              <a:t>necesaria</a:t>
            </a:r>
            <a:r>
              <a:rPr lang="en-US" sz="1200" dirty="0"/>
              <a:t> y el </a:t>
            </a:r>
            <a:r>
              <a:rPr lang="en-US" sz="1200" dirty="0" err="1"/>
              <a:t>ajuste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06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Commands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Encapsular</a:t>
            </a:r>
            <a:r>
              <a:rPr lang="en-US" sz="1800" dirty="0"/>
              <a:t> </a:t>
            </a:r>
            <a:r>
              <a:rPr lang="en-US" sz="1800" dirty="0" err="1"/>
              <a:t>funciones</a:t>
            </a:r>
            <a:r>
              <a:rPr lang="en-US" sz="1800" dirty="0"/>
              <a:t> </a:t>
            </a:r>
            <a:r>
              <a:rPr lang="en-US" sz="1800" dirty="0" err="1"/>
              <a:t>dinamicas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 y </a:t>
            </a:r>
            <a:r>
              <a:rPr lang="en-US" sz="1800" dirty="0" err="1"/>
              <a:t>usar</a:t>
            </a:r>
            <a:r>
              <a:rPr lang="en-US" sz="1800" dirty="0"/>
              <a:t> </a:t>
            </a:r>
            <a:r>
              <a:rPr lang="en-US" sz="1800" dirty="0" err="1"/>
              <a:t>estos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,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delegados</a:t>
            </a:r>
            <a:r>
              <a:rPr lang="en-US" sz="1800" dirty="0"/>
              <a:t> de las </a:t>
            </a:r>
            <a:r>
              <a:rPr lang="en-US" sz="1800" dirty="0" err="1"/>
              <a:t>acciones</a:t>
            </a:r>
            <a:r>
              <a:rPr lang="en-US" sz="1800" dirty="0"/>
              <a:t>/</a:t>
            </a:r>
            <a:r>
              <a:rPr lang="en-US" sz="1800" dirty="0" err="1"/>
              <a:t>metodos</a:t>
            </a:r>
            <a:r>
              <a:rPr lang="en-US" sz="1800" dirty="0"/>
              <a:t> de </a:t>
            </a:r>
            <a:r>
              <a:rPr lang="en-US" sz="1800" dirty="0" err="1"/>
              <a:t>otras</a:t>
            </a:r>
            <a:r>
              <a:rPr lang="en-US" sz="1800" dirty="0"/>
              <a:t> </a:t>
            </a:r>
            <a:r>
              <a:rPr lang="en-US" sz="1800" dirty="0" err="1"/>
              <a:t>clases</a:t>
            </a:r>
            <a:r>
              <a:rPr lang="en-US" sz="1800" dirty="0"/>
              <a:t>/</a:t>
            </a:r>
            <a:r>
              <a:rPr lang="en-US" sz="1800" dirty="0" err="1"/>
              <a:t>objetos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Separa</a:t>
            </a:r>
            <a:r>
              <a:rPr lang="en-US" sz="1400" dirty="0"/>
              <a:t> triggers de </a:t>
            </a:r>
            <a:r>
              <a:rPr lang="en-US" sz="1400" dirty="0" err="1"/>
              <a:t>acciones</a:t>
            </a:r>
            <a:r>
              <a:rPr lang="es-ES" sz="1400" dirty="0"/>
              <a:t>.</a:t>
            </a:r>
          </a:p>
          <a:p>
            <a:pPr lvl="1"/>
            <a:r>
              <a:rPr lang="en-US" sz="1400" dirty="0" err="1"/>
              <a:t>Flexibilidad</a:t>
            </a:r>
            <a:r>
              <a:rPr lang="en-US" sz="1400" dirty="0"/>
              <a:t> de </a:t>
            </a:r>
            <a:r>
              <a:rPr lang="en-US" sz="1400" dirty="0" err="1"/>
              <a:t>como</a:t>
            </a:r>
            <a:r>
              <a:rPr lang="en-US" sz="1400" dirty="0"/>
              <a:t> y </a:t>
            </a:r>
            <a:r>
              <a:rPr lang="en-US" sz="1400" dirty="0" err="1"/>
              <a:t>donde</a:t>
            </a:r>
            <a:r>
              <a:rPr lang="en-US" sz="1400" dirty="0"/>
              <a:t> </a:t>
            </a:r>
            <a:r>
              <a:rPr lang="en-US" sz="1400" dirty="0" err="1"/>
              <a:t>usar</a:t>
            </a:r>
            <a:r>
              <a:rPr lang="en-US" sz="1400" dirty="0"/>
              <a:t> </a:t>
            </a:r>
            <a:r>
              <a:rPr lang="en-US" sz="1400" dirty="0" err="1"/>
              <a:t>estos</a:t>
            </a:r>
            <a:r>
              <a:rPr lang="en-US" sz="1400" dirty="0"/>
              <a:t> </a:t>
            </a:r>
            <a:r>
              <a:rPr lang="en-US" sz="1400" dirty="0" err="1"/>
              <a:t>comandos</a:t>
            </a:r>
            <a:r>
              <a:rPr lang="en-US" sz="1400" dirty="0"/>
              <a:t>.</a:t>
            </a:r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Consola de </a:t>
            </a:r>
            <a:r>
              <a:rPr lang="es-ES" sz="1400" dirty="0" err="1"/>
              <a:t>Beats</a:t>
            </a:r>
            <a:endParaRPr lang="es-ES" sz="1400" dirty="0"/>
          </a:p>
          <a:p>
            <a:pPr lvl="2"/>
            <a:r>
              <a:rPr lang="en-US" sz="1200" dirty="0"/>
              <a:t>Tener un </a:t>
            </a:r>
            <a:r>
              <a:rPr lang="en-US" sz="1200" dirty="0" err="1"/>
              <a:t>componente</a:t>
            </a:r>
            <a:r>
              <a:rPr lang="en-US" sz="1200" dirty="0"/>
              <a:t> que </a:t>
            </a:r>
            <a:r>
              <a:rPr lang="en-US" sz="1200" dirty="0" err="1"/>
              <a:t>maneje</a:t>
            </a:r>
            <a:r>
              <a:rPr lang="en-US" sz="1200" dirty="0"/>
              <a:t> la </a:t>
            </a:r>
            <a:r>
              <a:rPr lang="en-US" sz="1200" dirty="0" err="1"/>
              <a:t>logica</a:t>
            </a:r>
            <a:r>
              <a:rPr lang="en-US" sz="1200" dirty="0"/>
              <a:t> de demo, loop y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duracion</a:t>
            </a:r>
            <a:r>
              <a:rPr lang="en-US" sz="1200" dirty="0"/>
              <a:t>.</a:t>
            </a:r>
          </a:p>
          <a:p>
            <a:pPr lvl="2"/>
            <a:r>
              <a:rPr lang="en-US" sz="1200" dirty="0" err="1"/>
              <a:t>Delegarle</a:t>
            </a:r>
            <a:r>
              <a:rPr lang="en-US" sz="1200" dirty="0"/>
              <a:t> un </a:t>
            </a:r>
            <a:r>
              <a:rPr lang="en-US" sz="1200" dirty="0" err="1"/>
              <a:t>objeto</a:t>
            </a:r>
            <a:r>
              <a:rPr lang="en-US" sz="1200" dirty="0"/>
              <a:t> del beat.</a:t>
            </a:r>
          </a:p>
        </p:txBody>
      </p:sp>
    </p:spTree>
    <p:extLst>
      <p:ext uri="{BB962C8B-B14F-4D97-AF65-F5344CB8AC3E}">
        <p14:creationId xmlns:p14="http://schemas.microsoft.com/office/powerpoint/2010/main" val="107010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Iterator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Delegar</a:t>
            </a:r>
            <a:r>
              <a:rPr lang="en-US" sz="1800" dirty="0"/>
              <a:t> la </a:t>
            </a:r>
            <a:r>
              <a:rPr lang="en-US" sz="1800" dirty="0" err="1"/>
              <a:t>navegacion</a:t>
            </a:r>
            <a:r>
              <a:rPr lang="en-US" sz="1800" dirty="0"/>
              <a:t> de una </a:t>
            </a:r>
            <a:r>
              <a:rPr lang="en-US" sz="1800" dirty="0" err="1"/>
              <a:t>coleccion</a:t>
            </a:r>
            <a:r>
              <a:rPr lang="en-US" sz="1800" dirty="0"/>
              <a:t> a un </a:t>
            </a:r>
            <a:r>
              <a:rPr lang="en-US" sz="1800" dirty="0" err="1"/>
              <a:t>objeto</a:t>
            </a:r>
            <a:r>
              <a:rPr lang="en-US" sz="1800" dirty="0"/>
              <a:t> con una </a:t>
            </a:r>
            <a:r>
              <a:rPr lang="en-US" sz="1800" dirty="0" err="1"/>
              <a:t>interfaz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comun</a:t>
            </a:r>
            <a:r>
              <a:rPr lang="en-US" sz="1800" dirty="0"/>
              <a:t> con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iteradores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Para </a:t>
            </a:r>
            <a:r>
              <a:rPr lang="en-US" sz="1400" dirty="0" err="1"/>
              <a:t>estructuras</a:t>
            </a:r>
            <a:r>
              <a:rPr lang="en-US" sz="1400" dirty="0"/>
              <a:t> de </a:t>
            </a:r>
            <a:r>
              <a:rPr lang="en-US" sz="1400" dirty="0" err="1"/>
              <a:t>datos</a:t>
            </a:r>
            <a:r>
              <a:rPr lang="en-US" sz="1400" dirty="0"/>
              <a:t> </a:t>
            </a:r>
            <a:r>
              <a:rPr lang="en-US" sz="1400" dirty="0" err="1"/>
              <a:t>complejas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grafos</a:t>
            </a:r>
            <a:r>
              <a:rPr lang="en-US" sz="1400" dirty="0"/>
              <a:t>, es mas </a:t>
            </a:r>
            <a:r>
              <a:rPr lang="en-US" sz="1400" dirty="0" err="1"/>
              <a:t>facil</a:t>
            </a:r>
            <a:r>
              <a:rPr lang="en-US" sz="1400" dirty="0"/>
              <a:t> </a:t>
            </a:r>
            <a:r>
              <a:rPr lang="en-US" sz="1400" dirty="0" err="1"/>
              <a:t>pedir</a:t>
            </a:r>
            <a:r>
              <a:rPr lang="en-US" sz="1400" dirty="0"/>
              <a:t> el </a:t>
            </a:r>
            <a:r>
              <a:rPr lang="en-US" sz="1400" dirty="0" err="1"/>
              <a:t>siguiente</a:t>
            </a:r>
            <a:r>
              <a:rPr lang="en-US" sz="1400" dirty="0"/>
              <a:t> </a:t>
            </a:r>
            <a:r>
              <a:rPr lang="en-US" sz="1400" dirty="0" err="1"/>
              <a:t>elemento</a:t>
            </a:r>
            <a:r>
              <a:rPr lang="es-ES" sz="1400" dirty="0"/>
              <a:t>.</a:t>
            </a:r>
          </a:p>
          <a:p>
            <a:pPr lvl="1"/>
            <a:r>
              <a:rPr lang="en-US" sz="1400" dirty="0"/>
              <a:t>Se </a:t>
            </a:r>
            <a:r>
              <a:rPr lang="en-US" sz="1400" dirty="0" err="1"/>
              <a:t>pueden</a:t>
            </a:r>
            <a:r>
              <a:rPr lang="en-US" sz="1400" dirty="0"/>
              <a:t> </a:t>
            </a:r>
            <a:r>
              <a:rPr lang="en-US" sz="1400" dirty="0" err="1"/>
              <a:t>usar</a:t>
            </a:r>
            <a:r>
              <a:rPr lang="en-US" sz="1400" dirty="0"/>
              <a:t> por </a:t>
            </a:r>
            <a:r>
              <a:rPr lang="en-US" sz="1400" dirty="0" err="1"/>
              <a:t>seguridad</a:t>
            </a:r>
            <a:r>
              <a:rPr lang="en-US" sz="1400" dirty="0"/>
              <a:t> (no </a:t>
            </a:r>
            <a:r>
              <a:rPr lang="en-US" sz="1400" dirty="0" err="1"/>
              <a:t>modifica</a:t>
            </a:r>
            <a:r>
              <a:rPr lang="en-US" sz="1400" dirty="0"/>
              <a:t> la </a:t>
            </a:r>
            <a:r>
              <a:rPr lang="en-US" sz="1400" dirty="0" err="1"/>
              <a:t>coleccion</a:t>
            </a:r>
            <a:r>
              <a:rPr lang="en-US" sz="1400" dirty="0"/>
              <a:t>) o </a:t>
            </a:r>
            <a:r>
              <a:rPr lang="en-US" sz="1400" dirty="0" err="1"/>
              <a:t>simpleza</a:t>
            </a:r>
            <a:r>
              <a:rPr lang="en-US" sz="1400" dirty="0"/>
              <a:t> (</a:t>
            </a:r>
            <a:r>
              <a:rPr lang="en-US" sz="1400" dirty="0" err="1"/>
              <a:t>getNext</a:t>
            </a:r>
            <a:r>
              <a:rPr lang="en-US" sz="1400" dirty="0"/>
              <a:t>).</a:t>
            </a:r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/>
              <a:t>Buscador de contactos en Facebook</a:t>
            </a:r>
            <a:endParaRPr lang="es-ES" sz="1400" dirty="0"/>
          </a:p>
          <a:p>
            <a:pPr lvl="2"/>
            <a:r>
              <a:rPr lang="en-US" sz="1200"/>
              <a:t>Tener un iterador solo para amigos y otro para contactos en general.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719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Mediator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Centralizar</a:t>
            </a:r>
            <a:r>
              <a:rPr lang="en-US" sz="1800" dirty="0"/>
              <a:t> la </a:t>
            </a:r>
            <a:r>
              <a:rPr lang="en-US" sz="1800" dirty="0" err="1"/>
              <a:t>logica</a:t>
            </a:r>
            <a:r>
              <a:rPr lang="en-US" sz="1800" dirty="0"/>
              <a:t> de la </a:t>
            </a:r>
            <a:r>
              <a:rPr lang="en-US" sz="1800" dirty="0" err="1"/>
              <a:t>aplicacion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un </a:t>
            </a:r>
            <a:r>
              <a:rPr lang="en-US" sz="1800" dirty="0" err="1"/>
              <a:t>objeto</a:t>
            </a:r>
            <a:r>
              <a:rPr lang="en-US" sz="1800" dirty="0"/>
              <a:t>/</a:t>
            </a:r>
            <a:r>
              <a:rPr lang="en-US" sz="1800" dirty="0" err="1"/>
              <a:t>servicio</a:t>
            </a:r>
            <a:r>
              <a:rPr lang="en-US" sz="1800" dirty="0"/>
              <a:t>, los </a:t>
            </a:r>
            <a:r>
              <a:rPr lang="en-US" sz="1800" dirty="0" err="1"/>
              <a:t>demas</a:t>
            </a:r>
            <a:r>
              <a:rPr lang="en-US" sz="1800" dirty="0"/>
              <a:t> </a:t>
            </a:r>
            <a:r>
              <a:rPr lang="en-US" sz="1800" dirty="0" err="1"/>
              <a:t>objetas</a:t>
            </a:r>
            <a:r>
              <a:rPr lang="en-US" sz="1800" dirty="0"/>
              <a:t> </a:t>
            </a:r>
            <a:r>
              <a:rPr lang="en-US" sz="1800" dirty="0" err="1"/>
              <a:t>notifican</a:t>
            </a:r>
            <a:r>
              <a:rPr lang="en-US" sz="1800" dirty="0"/>
              <a:t> al mediator para </a:t>
            </a:r>
            <a:r>
              <a:rPr lang="en-US" sz="1800" dirty="0" err="1"/>
              <a:t>interactuar</a:t>
            </a:r>
            <a:r>
              <a:rPr lang="en-US" sz="1800" dirty="0"/>
              <a:t> con la </a:t>
            </a:r>
            <a:r>
              <a:rPr lang="en-US" sz="1800" dirty="0" err="1"/>
              <a:t>aplicacion</a:t>
            </a:r>
            <a:r>
              <a:rPr lang="en-US" sz="1800" dirty="0"/>
              <a:t> u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servicios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Definir</a:t>
            </a:r>
            <a:r>
              <a:rPr lang="en-US" sz="1400" dirty="0"/>
              <a:t> la </a:t>
            </a:r>
            <a:r>
              <a:rPr lang="en-US" sz="1400" dirty="0" err="1"/>
              <a:t>logica</a:t>
            </a:r>
            <a:r>
              <a:rPr lang="en-US" sz="1400" dirty="0"/>
              <a:t> de </a:t>
            </a:r>
            <a:r>
              <a:rPr lang="en-US" sz="1400" dirty="0" err="1"/>
              <a:t>negocios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un solo punto</a:t>
            </a:r>
            <a:r>
              <a:rPr lang="es-ES" sz="1400" dirty="0"/>
              <a:t>.</a:t>
            </a:r>
          </a:p>
          <a:p>
            <a:pPr lvl="1"/>
            <a:r>
              <a:rPr lang="en-US" sz="1400" dirty="0"/>
              <a:t>El mediator decide a </a:t>
            </a:r>
            <a:r>
              <a:rPr lang="en-US" sz="1400" dirty="0" err="1"/>
              <a:t>quien</a:t>
            </a:r>
            <a:r>
              <a:rPr lang="en-US" sz="1400" dirty="0"/>
              <a:t> (</a:t>
            </a:r>
            <a:r>
              <a:rPr lang="en-US" sz="1400" dirty="0" err="1"/>
              <a:t>otros</a:t>
            </a:r>
            <a:r>
              <a:rPr lang="en-US" sz="1400" dirty="0"/>
              <a:t> </a:t>
            </a:r>
            <a:r>
              <a:rPr lang="en-US" sz="1400" dirty="0" err="1"/>
              <a:t>objetos</a:t>
            </a:r>
            <a:r>
              <a:rPr lang="en-US" sz="1400" dirty="0"/>
              <a:t>) </a:t>
            </a:r>
            <a:r>
              <a:rPr lang="en-US" sz="1400" dirty="0" err="1"/>
              <a:t>notificar</a:t>
            </a:r>
            <a:r>
              <a:rPr lang="en-US" sz="1400" dirty="0"/>
              <a:t> </a:t>
            </a:r>
            <a:r>
              <a:rPr lang="en-US" sz="1400" dirty="0" err="1"/>
              <a:t>cambios</a:t>
            </a:r>
            <a:r>
              <a:rPr lang="en-US" sz="1400" dirty="0"/>
              <a:t> .</a:t>
            </a:r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Control de aviones</a:t>
            </a:r>
          </a:p>
          <a:p>
            <a:pPr lvl="2"/>
            <a:r>
              <a:rPr lang="en-US" sz="1200" dirty="0"/>
              <a:t>Los </a:t>
            </a:r>
            <a:r>
              <a:rPr lang="en-US" sz="1200" dirty="0" err="1"/>
              <a:t>aviones</a:t>
            </a:r>
            <a:r>
              <a:rPr lang="en-US" sz="1200" dirty="0"/>
              <a:t> </a:t>
            </a:r>
            <a:r>
              <a:rPr lang="en-US" sz="1200" dirty="0" err="1"/>
              <a:t>notifican</a:t>
            </a:r>
            <a:r>
              <a:rPr lang="en-US" sz="1200" dirty="0"/>
              <a:t> a la </a:t>
            </a:r>
            <a:r>
              <a:rPr lang="en-US" sz="1200" dirty="0" err="1"/>
              <a:t>torre</a:t>
            </a:r>
            <a:r>
              <a:rPr lang="en-US" sz="1200" dirty="0"/>
              <a:t> central </a:t>
            </a:r>
            <a:r>
              <a:rPr lang="en-US" sz="1200" dirty="0" err="1"/>
              <a:t>donde</a:t>
            </a:r>
            <a:r>
              <a:rPr lang="en-US" sz="1200" dirty="0"/>
              <a:t> se </a:t>
            </a:r>
            <a:r>
              <a:rPr lang="en-US" sz="1200" dirty="0" err="1"/>
              <a:t>encuentran</a:t>
            </a:r>
            <a:r>
              <a:rPr lang="en-US" sz="1200" dirty="0"/>
              <a:t>, la </a:t>
            </a:r>
            <a:r>
              <a:rPr lang="en-US" sz="1200" dirty="0" err="1"/>
              <a:t>torre</a:t>
            </a:r>
            <a:r>
              <a:rPr lang="en-US" sz="1200" dirty="0"/>
              <a:t> </a:t>
            </a:r>
            <a:r>
              <a:rPr lang="en-US" sz="1200" dirty="0" err="1"/>
              <a:t>coordina</a:t>
            </a:r>
            <a:r>
              <a:rPr lang="en-US" sz="1200" dirty="0"/>
              <a:t> y </a:t>
            </a:r>
            <a:r>
              <a:rPr lang="en-US" sz="1200" dirty="0" err="1"/>
              <a:t>notifica</a:t>
            </a:r>
            <a:r>
              <a:rPr lang="en-US" sz="1200" dirty="0"/>
              <a:t> a los </a:t>
            </a:r>
            <a:r>
              <a:rPr lang="en-US" sz="1200" dirty="0" err="1"/>
              <a:t>otros</a:t>
            </a:r>
            <a:r>
              <a:rPr lang="en-US" sz="1200" dirty="0"/>
              <a:t> </a:t>
            </a:r>
            <a:r>
              <a:rPr lang="en-US" sz="1200" dirty="0" err="1"/>
              <a:t>aviones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309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Memento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Algoritmo</a:t>
            </a:r>
            <a:r>
              <a:rPr lang="en-US" sz="1800" dirty="0"/>
              <a:t>/Patron para </a:t>
            </a:r>
            <a:r>
              <a:rPr lang="en-US" sz="1800" dirty="0" err="1"/>
              <a:t>mantener</a:t>
            </a:r>
            <a:r>
              <a:rPr lang="en-US" sz="1800" dirty="0"/>
              <a:t> un </a:t>
            </a:r>
            <a:r>
              <a:rPr lang="en-US" sz="1800" dirty="0" err="1"/>
              <a:t>estado</a:t>
            </a:r>
            <a:r>
              <a:rPr lang="en-US" sz="1800" dirty="0"/>
              <a:t> con </a:t>
            </a:r>
            <a:r>
              <a:rPr lang="en-US" sz="1800" dirty="0" err="1"/>
              <a:t>memoria</a:t>
            </a:r>
            <a:r>
              <a:rPr lang="en-US" sz="1800" dirty="0"/>
              <a:t>,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revertir</a:t>
            </a:r>
            <a:r>
              <a:rPr lang="en-US" sz="1800" dirty="0"/>
              <a:t>  a </a:t>
            </a:r>
            <a:r>
              <a:rPr lang="en-US" sz="1800" dirty="0" err="1"/>
              <a:t>estados</a:t>
            </a:r>
            <a:r>
              <a:rPr lang="en-US" sz="1800" dirty="0"/>
              <a:t> </a:t>
            </a:r>
            <a:r>
              <a:rPr lang="en-US" sz="1800" dirty="0" err="1"/>
              <a:t>pasados</a:t>
            </a:r>
            <a:r>
              <a:rPr lang="en-US" sz="1800" dirty="0"/>
              <a:t> (undo) o </a:t>
            </a:r>
            <a:r>
              <a:rPr lang="en-US" sz="1800" dirty="0" err="1"/>
              <a:t>brincar</a:t>
            </a:r>
            <a:r>
              <a:rPr lang="en-US" sz="1800" dirty="0"/>
              <a:t> entre </a:t>
            </a:r>
            <a:r>
              <a:rPr lang="en-US" sz="1800" dirty="0" err="1"/>
              <a:t>estados</a:t>
            </a:r>
            <a:r>
              <a:rPr lang="en-US" sz="1800" dirty="0"/>
              <a:t> (reset/set).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 err="1"/>
              <a:t>Util</a:t>
            </a:r>
            <a:r>
              <a:rPr lang="es-ES" sz="1400" dirty="0"/>
              <a:t> para aplicaciones que necesitan regresar a estados anteriores.</a:t>
            </a:r>
          </a:p>
          <a:p>
            <a:pPr lvl="1"/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utilizado</a:t>
            </a:r>
            <a:r>
              <a:rPr lang="en-US" sz="1400" dirty="0"/>
              <a:t> para </a:t>
            </a:r>
            <a:r>
              <a:rPr lang="en-US" sz="1400" dirty="0" err="1"/>
              <a:t>ctrl+z</a:t>
            </a:r>
            <a:r>
              <a:rPr lang="en-US" sz="1400" dirty="0"/>
              <a:t>, y </a:t>
            </a:r>
            <a:r>
              <a:rPr lang="en-US" sz="1400" dirty="0" err="1"/>
              <a:t>tener</a:t>
            </a:r>
            <a:r>
              <a:rPr lang="en-US" sz="1400" dirty="0"/>
              <a:t> un </a:t>
            </a:r>
            <a:r>
              <a:rPr lang="en-US" sz="1400" dirty="0" err="1"/>
              <a:t>historial</a:t>
            </a:r>
            <a:r>
              <a:rPr lang="en-US" sz="1400" dirty="0"/>
              <a:t> de </a:t>
            </a:r>
            <a:r>
              <a:rPr lang="en-US" sz="1400" dirty="0" err="1"/>
              <a:t>cambios</a:t>
            </a:r>
            <a:r>
              <a:rPr lang="en-US" sz="1400" dirty="0"/>
              <a:t> y </a:t>
            </a:r>
            <a:r>
              <a:rPr lang="en-US" sz="1400" dirty="0" err="1"/>
              <a:t>poder</a:t>
            </a:r>
            <a:r>
              <a:rPr lang="en-US" sz="1400" dirty="0"/>
              <a:t> </a:t>
            </a:r>
            <a:r>
              <a:rPr lang="en-US" sz="1400" dirty="0" err="1"/>
              <a:t>regresar</a:t>
            </a:r>
            <a:r>
              <a:rPr lang="en-US" sz="1400" dirty="0"/>
              <a:t> y/o </a:t>
            </a:r>
            <a:r>
              <a:rPr lang="en-US" sz="1400" dirty="0" err="1"/>
              <a:t>avanzar</a:t>
            </a:r>
            <a:r>
              <a:rPr lang="en-US" sz="1400" dirty="0"/>
              <a:t>.</a:t>
            </a:r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Maquina del tiempo</a:t>
            </a:r>
          </a:p>
          <a:p>
            <a:pPr lvl="2"/>
            <a:r>
              <a:rPr lang="en-US" sz="1200" dirty="0" err="1"/>
              <a:t>Poder</a:t>
            </a:r>
            <a:r>
              <a:rPr lang="en-US" sz="1200" dirty="0"/>
              <a:t> </a:t>
            </a:r>
            <a:r>
              <a:rPr lang="en-US" sz="1200" dirty="0" err="1"/>
              <a:t>agregar</a:t>
            </a:r>
            <a:r>
              <a:rPr lang="en-US" sz="1200" dirty="0"/>
              <a:t> </a:t>
            </a:r>
            <a:r>
              <a:rPr lang="en-US" sz="1200" dirty="0" err="1"/>
              <a:t>eventos</a:t>
            </a:r>
            <a:r>
              <a:rPr lang="en-US" sz="1200" dirty="0"/>
              <a:t>, </a:t>
            </a:r>
            <a:r>
              <a:rPr lang="en-US" sz="1200" dirty="0" err="1"/>
              <a:t>revertir</a:t>
            </a:r>
            <a:r>
              <a:rPr lang="en-US" sz="1200" dirty="0"/>
              <a:t> </a:t>
            </a:r>
            <a:r>
              <a:rPr lang="en-US" sz="1200" dirty="0" err="1"/>
              <a:t>eventos</a:t>
            </a:r>
            <a:r>
              <a:rPr lang="en-US" sz="1200" dirty="0"/>
              <a:t> </a:t>
            </a:r>
            <a:r>
              <a:rPr lang="en-US" sz="1200" dirty="0" err="1"/>
              <a:t>recientes</a:t>
            </a:r>
            <a:r>
              <a:rPr lang="en-US" sz="1200" dirty="0"/>
              <a:t> y/o </a:t>
            </a:r>
            <a:r>
              <a:rPr lang="en-US" sz="1200" dirty="0" err="1"/>
              <a:t>empezar</a:t>
            </a:r>
            <a:r>
              <a:rPr lang="en-US" sz="1200" dirty="0"/>
              <a:t> </a:t>
            </a:r>
            <a:r>
              <a:rPr lang="en-US" sz="1200" dirty="0" err="1"/>
              <a:t>desde</a:t>
            </a:r>
            <a:r>
              <a:rPr lang="en-US" sz="1200" dirty="0"/>
              <a:t> </a:t>
            </a:r>
            <a:r>
              <a:rPr lang="en-US" sz="1200" dirty="0" err="1"/>
              <a:t>algun</a:t>
            </a:r>
            <a:r>
              <a:rPr lang="en-US" sz="1200" dirty="0"/>
              <a:t> punto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historia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1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Observer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Parecido</a:t>
            </a:r>
            <a:r>
              <a:rPr lang="en-US" sz="1800" dirty="0"/>
              <a:t> al Mediator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donde</a:t>
            </a:r>
            <a:r>
              <a:rPr lang="en-US" sz="1800" dirty="0"/>
              <a:t> a </a:t>
            </a:r>
            <a:r>
              <a:rPr lang="en-US" sz="1800" dirty="0" err="1"/>
              <a:t>logica</a:t>
            </a:r>
            <a:r>
              <a:rPr lang="en-US" sz="1800" dirty="0"/>
              <a:t> central la </a:t>
            </a:r>
            <a:r>
              <a:rPr lang="en-US" sz="1800" dirty="0" err="1"/>
              <a:t>maneja</a:t>
            </a:r>
            <a:r>
              <a:rPr lang="en-US" sz="1800" dirty="0"/>
              <a:t> un </a:t>
            </a:r>
            <a:r>
              <a:rPr lang="en-US" sz="1800" dirty="0" err="1"/>
              <a:t>controlador</a:t>
            </a:r>
            <a:r>
              <a:rPr lang="en-US" sz="1800" dirty="0"/>
              <a:t> de </a:t>
            </a:r>
            <a:r>
              <a:rPr lang="en-US" sz="1800" dirty="0" err="1"/>
              <a:t>eventos</a:t>
            </a:r>
            <a:r>
              <a:rPr lang="en-US" sz="1800" dirty="0"/>
              <a:t>, con la </a:t>
            </a:r>
            <a:r>
              <a:rPr lang="en-US" sz="1800" dirty="0" err="1"/>
              <a:t>ventaja</a:t>
            </a:r>
            <a:r>
              <a:rPr lang="en-US" sz="1800" dirty="0"/>
              <a:t> de </a:t>
            </a:r>
            <a:r>
              <a:rPr lang="en-US" sz="1800" dirty="0" err="1"/>
              <a:t>poder</a:t>
            </a:r>
            <a:r>
              <a:rPr lang="en-US" sz="1800" dirty="0"/>
              <a:t> </a:t>
            </a:r>
            <a:r>
              <a:rPr lang="en-US" sz="1800" dirty="0" err="1"/>
              <a:t>suscribir</a:t>
            </a:r>
            <a:r>
              <a:rPr lang="en-US" sz="1800" dirty="0"/>
              <a:t> a </a:t>
            </a:r>
            <a:r>
              <a:rPr lang="en-US" sz="1800" dirty="0" err="1"/>
              <a:t>suscriptores</a:t>
            </a:r>
            <a:r>
              <a:rPr lang="en-US" sz="1800" dirty="0"/>
              <a:t> </a:t>
            </a:r>
            <a:r>
              <a:rPr lang="en-US" sz="1800" dirty="0" err="1"/>
              <a:t>dinamicamente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Para aplicaciones complejas donde un cambio solo afecta X cantidad de objetos.</a:t>
            </a:r>
          </a:p>
          <a:p>
            <a:pPr lvl="1"/>
            <a:r>
              <a:rPr lang="en-US" sz="1400" dirty="0"/>
              <a:t>Mas flexible que Mediator, </a:t>
            </a:r>
            <a:r>
              <a:rPr lang="en-US" sz="1400" dirty="0" err="1"/>
              <a:t>pero</a:t>
            </a:r>
            <a:r>
              <a:rPr lang="en-US" sz="1400" dirty="0"/>
              <a:t> se </a:t>
            </a:r>
            <a:r>
              <a:rPr lang="en-US" sz="1400" dirty="0" err="1"/>
              <a:t>necesita</a:t>
            </a:r>
            <a:r>
              <a:rPr lang="en-US" sz="1400" dirty="0"/>
              <a:t> mas </a:t>
            </a:r>
            <a:r>
              <a:rPr lang="en-US" sz="1400" dirty="0" err="1"/>
              <a:t>configuracion</a:t>
            </a:r>
            <a:r>
              <a:rPr lang="en-US" sz="1400" dirty="0"/>
              <a:t>.</a:t>
            </a:r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Twitter</a:t>
            </a:r>
          </a:p>
          <a:p>
            <a:pPr lvl="2"/>
            <a:r>
              <a:rPr lang="en-US" sz="1200" dirty="0"/>
              <a:t>Tener un </a:t>
            </a:r>
            <a:r>
              <a:rPr lang="en-US" sz="1200" dirty="0" err="1"/>
              <a:t>publicador</a:t>
            </a:r>
            <a:r>
              <a:rPr lang="en-US" sz="1200" dirty="0"/>
              <a:t> y </a:t>
            </a:r>
            <a:r>
              <a:rPr lang="en-US" sz="1200" dirty="0" err="1"/>
              <a:t>varios</a:t>
            </a:r>
            <a:r>
              <a:rPr lang="en-US" sz="1200" dirty="0"/>
              <a:t> </a:t>
            </a:r>
            <a:r>
              <a:rPr lang="en-US" sz="1200" dirty="0" err="1"/>
              <a:t>suscriptores</a:t>
            </a:r>
            <a:r>
              <a:rPr lang="en-US" sz="1200" dirty="0"/>
              <a:t> que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entrar</a:t>
            </a:r>
            <a:r>
              <a:rPr lang="en-US" sz="1200" dirty="0"/>
              <a:t> y </a:t>
            </a:r>
            <a:r>
              <a:rPr lang="en-US" sz="1200" dirty="0" err="1"/>
              <a:t>salir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cualquier</a:t>
            </a:r>
            <a:r>
              <a:rPr lang="en-US" sz="1200" dirty="0"/>
              <a:t> </a:t>
            </a:r>
            <a:r>
              <a:rPr lang="en-US" sz="1200" dirty="0" err="1"/>
              <a:t>momento</a:t>
            </a:r>
            <a:r>
              <a:rPr lang="en-US" sz="1200" dirty="0"/>
              <a:t> del stream de </a:t>
            </a:r>
            <a:r>
              <a:rPr lang="en-US" sz="1200" dirty="0" err="1"/>
              <a:t>mensajes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809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State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/>
              <a:t>El </a:t>
            </a:r>
            <a:r>
              <a:rPr lang="en-US" sz="1800" dirty="0" err="1"/>
              <a:t>comportamiento</a:t>
            </a:r>
            <a:r>
              <a:rPr lang="en-US" sz="1800" dirty="0"/>
              <a:t> de un </a:t>
            </a:r>
            <a:r>
              <a:rPr lang="en-US" sz="1800" dirty="0" err="1"/>
              <a:t>objeto</a:t>
            </a:r>
            <a:r>
              <a:rPr lang="en-US" sz="1800" dirty="0"/>
              <a:t> </a:t>
            </a:r>
            <a:r>
              <a:rPr lang="en-US" sz="1800" dirty="0" err="1"/>
              <a:t>varia</a:t>
            </a:r>
            <a:r>
              <a:rPr lang="en-US" sz="1800" dirty="0"/>
              <a:t> </a:t>
            </a:r>
            <a:r>
              <a:rPr lang="en-US" sz="1800" dirty="0" err="1"/>
              <a:t>dependiendo</a:t>
            </a:r>
            <a:r>
              <a:rPr lang="en-US" sz="1800" dirty="0"/>
              <a:t> de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estado</a:t>
            </a:r>
            <a:r>
              <a:rPr lang="en-US" sz="1800" dirty="0"/>
              <a:t>. </a:t>
            </a:r>
            <a:r>
              <a:rPr lang="en-US" sz="1800" dirty="0" err="1"/>
              <a:t>Funciona</a:t>
            </a:r>
            <a:r>
              <a:rPr lang="en-US" sz="1800" dirty="0"/>
              <a:t> a </a:t>
            </a:r>
            <a:r>
              <a:rPr lang="en-US" sz="1800" dirty="0" err="1"/>
              <a:t>traves</a:t>
            </a:r>
            <a:r>
              <a:rPr lang="en-US" sz="1800" dirty="0"/>
              <a:t> de </a:t>
            </a:r>
            <a:r>
              <a:rPr lang="en-US" sz="1800" dirty="0" err="1"/>
              <a:t>herencia</a:t>
            </a:r>
            <a:r>
              <a:rPr lang="en-US" sz="1800" dirty="0"/>
              <a:t>/interfaces, </a:t>
            </a:r>
            <a:r>
              <a:rPr lang="en-US" sz="1800" dirty="0" err="1"/>
              <a:t>evitando</a:t>
            </a:r>
            <a:r>
              <a:rPr lang="en-US" sz="1800" dirty="0"/>
              <a:t> </a:t>
            </a:r>
            <a:r>
              <a:rPr lang="en-US" sz="1800" dirty="0" err="1"/>
              <a:t>uso</a:t>
            </a:r>
            <a:r>
              <a:rPr lang="en-US" sz="1800" dirty="0"/>
              <a:t> de variables </a:t>
            </a:r>
            <a:r>
              <a:rPr lang="en-US" sz="1800" dirty="0" err="1"/>
              <a:t>internas</a:t>
            </a:r>
            <a:r>
              <a:rPr lang="en-US" sz="1800" dirty="0"/>
              <a:t> para saber </a:t>
            </a:r>
            <a:r>
              <a:rPr lang="en-US" sz="1800" dirty="0" err="1"/>
              <a:t>en</a:t>
            </a:r>
            <a:r>
              <a:rPr lang="en-US" sz="1800" dirty="0"/>
              <a:t> que </a:t>
            </a:r>
            <a:r>
              <a:rPr lang="en-US" sz="1800" dirty="0" err="1"/>
              <a:t>estado</a:t>
            </a:r>
            <a:r>
              <a:rPr lang="en-US" sz="1800" dirty="0"/>
              <a:t> </a:t>
            </a:r>
            <a:r>
              <a:rPr lang="en-US" sz="1800" dirty="0" err="1"/>
              <a:t>estamos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Evita el uso de validaciones y variables mutables dentro del objeto.</a:t>
            </a:r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MP3 Player</a:t>
            </a:r>
            <a:endParaRPr lang="es-ES" sz="1400" dirty="0"/>
          </a:p>
          <a:p>
            <a:pPr lvl="2"/>
            <a:r>
              <a:rPr lang="en-US" sz="1200" dirty="0"/>
              <a:t>El </a:t>
            </a:r>
            <a:r>
              <a:rPr lang="en-US" sz="1200" dirty="0" err="1"/>
              <a:t>reproductor</a:t>
            </a:r>
            <a:r>
              <a:rPr lang="en-US" sz="1200" dirty="0"/>
              <a:t> </a:t>
            </a:r>
            <a:r>
              <a:rPr lang="en-US" sz="1200" dirty="0" err="1"/>
              <a:t>puede</a:t>
            </a:r>
            <a:r>
              <a:rPr lang="en-US" sz="1200" dirty="0"/>
              <a:t> </a:t>
            </a:r>
            <a:r>
              <a:rPr lang="en-US" sz="1200" dirty="0" err="1"/>
              <a:t>estar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varios</a:t>
            </a:r>
            <a:r>
              <a:rPr lang="en-US" sz="1200" dirty="0"/>
              <a:t> </a:t>
            </a:r>
            <a:r>
              <a:rPr lang="en-US" sz="1200" dirty="0" err="1"/>
              <a:t>estados</a:t>
            </a:r>
            <a:r>
              <a:rPr lang="en-US" sz="1200" dirty="0"/>
              <a:t>, Ready, </a:t>
            </a:r>
            <a:r>
              <a:rPr lang="en-US" sz="1200" dirty="0" err="1"/>
              <a:t>Playing,Pause</a:t>
            </a:r>
            <a:r>
              <a:rPr lang="en-US" sz="1200" dirty="0"/>
              <a:t>, Closed.</a:t>
            </a:r>
          </a:p>
          <a:p>
            <a:pPr lvl="2"/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estado</a:t>
            </a:r>
            <a:r>
              <a:rPr lang="en-US" sz="1200" dirty="0"/>
              <a:t> define que </a:t>
            </a:r>
            <a:r>
              <a:rPr lang="en-US" sz="1200" dirty="0" err="1"/>
              <a:t>acciones</a:t>
            </a:r>
            <a:r>
              <a:rPr lang="en-US" sz="1200" dirty="0"/>
              <a:t> son possible y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pantalla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913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Strategy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Muy</a:t>
            </a:r>
            <a:r>
              <a:rPr lang="en-US" sz="1800" dirty="0"/>
              <a:t> </a:t>
            </a:r>
            <a:r>
              <a:rPr lang="en-US" sz="1800" dirty="0" err="1"/>
              <a:t>parecido</a:t>
            </a:r>
            <a:r>
              <a:rPr lang="en-US" sz="1800" dirty="0"/>
              <a:t> al patron de Commands, con la </a:t>
            </a:r>
            <a:r>
              <a:rPr lang="en-US" sz="1800" dirty="0" err="1"/>
              <a:t>excepcion</a:t>
            </a:r>
            <a:r>
              <a:rPr lang="en-US" sz="1800" dirty="0"/>
              <a:t> que se </a:t>
            </a:r>
            <a:r>
              <a:rPr lang="en-US" sz="1800" dirty="0" err="1"/>
              <a:t>utilizan</a:t>
            </a:r>
            <a:r>
              <a:rPr lang="en-US" sz="1800" dirty="0"/>
              <a:t> </a:t>
            </a:r>
            <a:r>
              <a:rPr lang="en-US" sz="1800" dirty="0" err="1"/>
              <a:t>funciones</a:t>
            </a:r>
            <a:r>
              <a:rPr lang="en-US" sz="1800" dirty="0"/>
              <a:t> </a:t>
            </a:r>
            <a:r>
              <a:rPr lang="en-US" sz="1800" dirty="0" err="1"/>
              <a:t>delegadas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 de </a:t>
            </a:r>
            <a:r>
              <a:rPr lang="en-US" sz="1800" dirty="0" err="1"/>
              <a:t>objetos</a:t>
            </a:r>
            <a:r>
              <a:rPr lang="en-US" sz="1800" dirty="0"/>
              <a:t> con una </a:t>
            </a:r>
            <a:r>
              <a:rPr lang="en-US" sz="1800" dirty="0" err="1"/>
              <a:t>funcion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Las funciones pueden ser </a:t>
            </a:r>
            <a:r>
              <a:rPr lang="es-ES" sz="1400" dirty="0" err="1"/>
              <a:t>dinamicas</a:t>
            </a:r>
            <a:r>
              <a:rPr lang="es-ES" sz="1400" dirty="0"/>
              <a:t> (lambda), lo que lo hace mas flexible y evita la </a:t>
            </a:r>
            <a:r>
              <a:rPr lang="es-ES" sz="1400" dirty="0" err="1"/>
              <a:t>creacion</a:t>
            </a:r>
            <a:r>
              <a:rPr lang="es-ES" sz="1400" dirty="0"/>
              <a:t> de muchas clases.</a:t>
            </a:r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Google Maps Router</a:t>
            </a:r>
            <a:endParaRPr lang="es-ES" sz="1400" dirty="0"/>
          </a:p>
          <a:p>
            <a:pPr lvl="2"/>
            <a:r>
              <a:rPr lang="en-US" sz="1200" dirty="0"/>
              <a:t>Para </a:t>
            </a:r>
            <a:r>
              <a:rPr lang="en-US" sz="1200" dirty="0" err="1"/>
              <a:t>encontrar</a:t>
            </a:r>
            <a:r>
              <a:rPr lang="en-US" sz="1200" dirty="0"/>
              <a:t> una </a:t>
            </a:r>
            <a:r>
              <a:rPr lang="en-US" sz="1200" dirty="0" err="1"/>
              <a:t>ruta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google maps,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varias</a:t>
            </a:r>
            <a:r>
              <a:rPr lang="en-US" sz="1200" dirty="0"/>
              <a:t> </a:t>
            </a:r>
            <a:r>
              <a:rPr lang="en-US" sz="1200" dirty="0" err="1"/>
              <a:t>estrategias</a:t>
            </a:r>
            <a:r>
              <a:rPr lang="en-US" sz="1200" dirty="0"/>
              <a:t>.</a:t>
            </a:r>
          </a:p>
          <a:p>
            <a:pPr lvl="2"/>
            <a:r>
              <a:rPr lang="en-US" sz="1200" dirty="0"/>
              <a:t>La </a:t>
            </a:r>
            <a:r>
              <a:rPr lang="en-US" sz="1200" dirty="0" err="1"/>
              <a:t>ruta</a:t>
            </a:r>
            <a:r>
              <a:rPr lang="en-US" sz="1200" dirty="0"/>
              <a:t> final y </a:t>
            </a:r>
            <a:r>
              <a:rPr lang="en-US" sz="1200" dirty="0" err="1"/>
              <a:t>tiempo</a:t>
            </a:r>
            <a:r>
              <a:rPr lang="en-US" sz="1200" dirty="0"/>
              <a:t> </a:t>
            </a:r>
            <a:r>
              <a:rPr lang="en-US" sz="1200" dirty="0" err="1"/>
              <a:t>variara</a:t>
            </a:r>
            <a:r>
              <a:rPr lang="en-US" sz="1200" dirty="0"/>
              <a:t> </a:t>
            </a:r>
            <a:r>
              <a:rPr lang="en-US" sz="1200" dirty="0" err="1"/>
              <a:t>dependiendo</a:t>
            </a:r>
            <a:r>
              <a:rPr lang="en-US" sz="1200" dirty="0"/>
              <a:t> de que </a:t>
            </a:r>
            <a:r>
              <a:rPr lang="en-US" sz="1200" dirty="0" err="1"/>
              <a:t>estrategia</a:t>
            </a:r>
            <a:r>
              <a:rPr lang="en-US" sz="1200" dirty="0"/>
              <a:t> se </a:t>
            </a:r>
            <a:r>
              <a:rPr lang="en-US" sz="1200" dirty="0" err="1"/>
              <a:t>eliga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931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Template/</a:t>
            </a:r>
            <a:r>
              <a:rPr lang="en-US" sz="3200" dirty="0" err="1"/>
              <a:t>BaseClass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Usar</a:t>
            </a:r>
            <a:r>
              <a:rPr lang="en-US" sz="1800" dirty="0"/>
              <a:t> una </a:t>
            </a:r>
            <a:r>
              <a:rPr lang="en-US" sz="1800" dirty="0" err="1"/>
              <a:t>clase</a:t>
            </a:r>
            <a:r>
              <a:rPr lang="en-US" sz="1800" dirty="0"/>
              <a:t> base con </a:t>
            </a:r>
            <a:r>
              <a:rPr lang="en-US" sz="1800" dirty="0" err="1"/>
              <a:t>toda</a:t>
            </a:r>
            <a:r>
              <a:rPr lang="en-US" sz="1800" dirty="0"/>
              <a:t> la </a:t>
            </a:r>
            <a:r>
              <a:rPr lang="en-US" sz="1800" dirty="0" err="1"/>
              <a:t>logica</a:t>
            </a:r>
            <a:r>
              <a:rPr lang="en-US" sz="1800" dirty="0"/>
              <a:t>/</a:t>
            </a:r>
            <a:r>
              <a:rPr lang="en-US" sz="1800" dirty="0" err="1"/>
              <a:t>algoritmos</a:t>
            </a:r>
            <a:r>
              <a:rPr lang="en-US" sz="1800" dirty="0"/>
              <a:t>, </a:t>
            </a:r>
            <a:r>
              <a:rPr lang="en-US" sz="1800" dirty="0" err="1"/>
              <a:t>clases</a:t>
            </a:r>
            <a:r>
              <a:rPr lang="en-US" sz="1800" dirty="0"/>
              <a:t> </a:t>
            </a:r>
            <a:r>
              <a:rPr lang="en-US" sz="1800" dirty="0" err="1"/>
              <a:t>hijas</a:t>
            </a:r>
            <a:r>
              <a:rPr lang="en-US" sz="1800" dirty="0"/>
              <a:t> </a:t>
            </a:r>
            <a:r>
              <a:rPr lang="en-US" sz="1800" dirty="0" err="1"/>
              <a:t>heredan</a:t>
            </a:r>
            <a:r>
              <a:rPr lang="en-US" sz="1800" dirty="0"/>
              <a:t> </a:t>
            </a:r>
            <a:r>
              <a:rPr lang="en-US" sz="1800" dirty="0" err="1"/>
              <a:t>toda</a:t>
            </a:r>
            <a:r>
              <a:rPr lang="en-US" sz="1800" dirty="0"/>
              <a:t> la </a:t>
            </a:r>
            <a:r>
              <a:rPr lang="en-US" sz="1800" dirty="0" err="1"/>
              <a:t>clase</a:t>
            </a:r>
            <a:r>
              <a:rPr lang="en-US" sz="1800" dirty="0"/>
              <a:t> y solo </a:t>
            </a:r>
            <a:r>
              <a:rPr lang="en-US" sz="1800" dirty="0" err="1"/>
              <a:t>hace</a:t>
            </a:r>
            <a:r>
              <a:rPr lang="en-US" sz="1800" dirty="0"/>
              <a:t> override </a:t>
            </a:r>
            <a:r>
              <a:rPr lang="en-US" sz="1800" dirty="0" err="1"/>
              <a:t>sobre</a:t>
            </a:r>
            <a:r>
              <a:rPr lang="en-US" sz="1800" dirty="0"/>
              <a:t> </a:t>
            </a:r>
            <a:r>
              <a:rPr lang="en-US" sz="1800" dirty="0" err="1"/>
              <a:t>metodos</a:t>
            </a:r>
            <a:r>
              <a:rPr lang="en-US" sz="1800" dirty="0"/>
              <a:t> </a:t>
            </a:r>
            <a:r>
              <a:rPr lang="en-US" sz="1800" dirty="0" err="1"/>
              <a:t>especificos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Modificar como alterar ciertos datos.</a:t>
            </a:r>
          </a:p>
          <a:p>
            <a:pPr lvl="1"/>
            <a:r>
              <a:rPr lang="en-US" sz="1400" dirty="0"/>
              <a:t>M</a:t>
            </a:r>
            <a:r>
              <a:rPr lang="es-ES" sz="1400" dirty="0" err="1"/>
              <a:t>odificar</a:t>
            </a:r>
            <a:r>
              <a:rPr lang="es-ES" sz="1400" dirty="0"/>
              <a:t> cierto algoritmo de </a:t>
            </a:r>
            <a:r>
              <a:rPr lang="es-ES" sz="1400" dirty="0" err="1"/>
              <a:t>algun</a:t>
            </a:r>
            <a:r>
              <a:rPr lang="es-ES" sz="1400" dirty="0"/>
              <a:t> </a:t>
            </a:r>
            <a:r>
              <a:rPr lang="es-ES" sz="1400" dirty="0" err="1"/>
              <a:t>metodo</a:t>
            </a:r>
            <a:r>
              <a:rPr lang="es-ES" sz="1400" dirty="0"/>
              <a:t>.</a:t>
            </a:r>
          </a:p>
          <a:p>
            <a:pPr lvl="1"/>
            <a:r>
              <a:rPr lang="en-US" sz="1400" dirty="0"/>
              <a:t>F</a:t>
            </a:r>
            <a:r>
              <a:rPr lang="es-ES" sz="1400" dirty="0" err="1"/>
              <a:t>actory</a:t>
            </a:r>
            <a:r>
              <a:rPr lang="es-ES" sz="1400" dirty="0"/>
              <a:t> </a:t>
            </a:r>
            <a:r>
              <a:rPr lang="es-ES" sz="1400" dirty="0" err="1"/>
              <a:t>Method</a:t>
            </a:r>
            <a:r>
              <a:rPr lang="es-ES" sz="1400" dirty="0"/>
              <a:t> es considerado una </a:t>
            </a:r>
            <a:r>
              <a:rPr lang="es-ES" sz="1400" dirty="0" err="1"/>
              <a:t>implementacion</a:t>
            </a:r>
            <a:r>
              <a:rPr lang="es-ES" sz="1400" dirty="0"/>
              <a:t> de </a:t>
            </a:r>
            <a:r>
              <a:rPr lang="es-ES" sz="1400" dirty="0" err="1"/>
              <a:t>Template</a:t>
            </a:r>
            <a:r>
              <a:rPr lang="es-ES" sz="1400" dirty="0"/>
              <a:t>, solo modificando los </a:t>
            </a:r>
            <a:r>
              <a:rPr lang="es-ES" sz="1400" dirty="0" err="1"/>
              <a:t>metodos</a:t>
            </a:r>
            <a:r>
              <a:rPr lang="es-ES" sz="1400" dirty="0"/>
              <a:t> de </a:t>
            </a:r>
            <a:r>
              <a:rPr lang="es-ES" sz="1400" dirty="0" err="1"/>
              <a:t>creacion</a:t>
            </a:r>
            <a:r>
              <a:rPr lang="es-ES" sz="1400"/>
              <a:t>.</a:t>
            </a:r>
            <a:endParaRPr lang="es-ES" sz="1400" dirty="0"/>
          </a:p>
          <a:p>
            <a:r>
              <a:rPr lang="en-US" sz="1800"/>
              <a:t>Ejemplo:</a:t>
            </a:r>
          </a:p>
          <a:p>
            <a:pPr lvl="1"/>
            <a:r>
              <a:rPr lang="en-US" sz="1400" dirty="0" err="1"/>
              <a:t>Restaurante</a:t>
            </a:r>
            <a:r>
              <a:rPr lang="en-US" sz="1400" dirty="0"/>
              <a:t> Mundial</a:t>
            </a:r>
            <a:endParaRPr lang="es-ES" sz="1400" dirty="0"/>
          </a:p>
          <a:p>
            <a:pPr lvl="2"/>
            <a:r>
              <a:rPr lang="en-US" sz="1200" dirty="0" err="1"/>
              <a:t>Calcular</a:t>
            </a:r>
            <a:r>
              <a:rPr lang="en-US" sz="1200" dirty="0"/>
              <a:t> el </a:t>
            </a:r>
            <a:r>
              <a:rPr lang="en-US" sz="1200" dirty="0" err="1"/>
              <a:t>precio</a:t>
            </a:r>
            <a:r>
              <a:rPr lang="en-US" sz="1200" dirty="0"/>
              <a:t> de una comida, </a:t>
            </a:r>
            <a:r>
              <a:rPr lang="en-US" sz="1200" dirty="0" err="1"/>
              <a:t>dependiendo</a:t>
            </a:r>
            <a:r>
              <a:rPr lang="en-US" sz="1200" dirty="0"/>
              <a:t> de </a:t>
            </a:r>
            <a:r>
              <a:rPr lang="en-US" sz="1200" dirty="0" err="1"/>
              <a:t>donde</a:t>
            </a:r>
            <a:r>
              <a:rPr lang="en-US" sz="1200" dirty="0"/>
              <a:t> se consume.</a:t>
            </a:r>
          </a:p>
          <a:p>
            <a:pPr lvl="2"/>
            <a:r>
              <a:rPr lang="en-US" sz="1200" dirty="0"/>
              <a:t>Europa </a:t>
            </a:r>
            <a:r>
              <a:rPr lang="en-US" sz="1200" dirty="0" err="1"/>
              <a:t>agrega</a:t>
            </a:r>
            <a:r>
              <a:rPr lang="en-US" sz="1200" dirty="0"/>
              <a:t> </a:t>
            </a:r>
            <a:r>
              <a:rPr lang="en-US" sz="1200" dirty="0" err="1"/>
              <a:t>propina</a:t>
            </a:r>
            <a:r>
              <a:rPr lang="en-US" sz="1200" dirty="0"/>
              <a:t> con </a:t>
            </a:r>
            <a:r>
              <a:rPr lang="en-US" sz="1200" dirty="0" err="1"/>
              <a:t>precio</a:t>
            </a:r>
            <a:r>
              <a:rPr lang="en-US" sz="1200" dirty="0"/>
              <a:t> &gt; 50, </a:t>
            </a:r>
            <a:r>
              <a:rPr lang="en-US" sz="1200" dirty="0" err="1"/>
              <a:t>siempre</a:t>
            </a:r>
            <a:r>
              <a:rPr lang="en-US" sz="1200" dirty="0"/>
              <a:t> </a:t>
            </a:r>
            <a:r>
              <a:rPr lang="en-US" sz="1200" dirty="0" err="1"/>
              <a:t>agrega</a:t>
            </a:r>
            <a:r>
              <a:rPr lang="en-US" sz="1200" dirty="0"/>
              <a:t> </a:t>
            </a:r>
            <a:r>
              <a:rPr lang="en-US" sz="1200" dirty="0" err="1"/>
              <a:t>impuesto</a:t>
            </a:r>
            <a:r>
              <a:rPr lang="en-US" sz="1200" dirty="0"/>
              <a:t>.</a:t>
            </a:r>
          </a:p>
          <a:p>
            <a:pPr lvl="2"/>
            <a:r>
              <a:rPr lang="en-US" sz="1200" dirty="0"/>
              <a:t>USA </a:t>
            </a:r>
            <a:r>
              <a:rPr lang="en-US" sz="1200" dirty="0" err="1"/>
              <a:t>agrega</a:t>
            </a:r>
            <a:r>
              <a:rPr lang="en-US" sz="1200" dirty="0"/>
              <a:t> </a:t>
            </a:r>
            <a:r>
              <a:rPr lang="en-US" sz="1200" dirty="0" err="1"/>
              <a:t>propina</a:t>
            </a:r>
            <a:r>
              <a:rPr lang="en-US" sz="1200" dirty="0"/>
              <a:t> con personas &gt; 10.</a:t>
            </a:r>
          </a:p>
          <a:p>
            <a:pPr lvl="2"/>
            <a:r>
              <a:rPr lang="en-US" sz="1200" dirty="0"/>
              <a:t>Mexico </a:t>
            </a:r>
            <a:r>
              <a:rPr lang="en-US" sz="1200" dirty="0" err="1"/>
              <a:t>impuesto</a:t>
            </a:r>
            <a:r>
              <a:rPr lang="en-US" sz="1200" dirty="0"/>
              <a:t> </a:t>
            </a:r>
            <a:r>
              <a:rPr lang="en-US" sz="1200" dirty="0" err="1"/>
              <a:t>agregado</a:t>
            </a:r>
            <a:r>
              <a:rPr lang="en-US" sz="1200" dirty="0"/>
              <a:t> 16%.</a:t>
            </a:r>
          </a:p>
        </p:txBody>
      </p:sp>
    </p:spTree>
    <p:extLst>
      <p:ext uri="{BB962C8B-B14F-4D97-AF65-F5344CB8AC3E}">
        <p14:creationId xmlns:p14="http://schemas.microsoft.com/office/powerpoint/2010/main" val="229561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br>
              <a:rPr lang="en-US" dirty="0"/>
            </a:br>
            <a:r>
              <a:rPr lang="en-US" sz="3200" dirty="0"/>
              <a:t>Visitor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Utilizar</a:t>
            </a:r>
            <a:r>
              <a:rPr lang="en-US" sz="1800" dirty="0"/>
              <a:t> un </a:t>
            </a:r>
            <a:r>
              <a:rPr lang="en-US" sz="1800" dirty="0" err="1"/>
              <a:t>objeto</a:t>
            </a:r>
            <a:r>
              <a:rPr lang="en-US" sz="1800" dirty="0"/>
              <a:t> </a:t>
            </a:r>
            <a:r>
              <a:rPr lang="en-US" sz="1800" dirty="0" err="1"/>
              <a:t>visitante</a:t>
            </a:r>
            <a:r>
              <a:rPr lang="en-US" sz="1800" dirty="0"/>
              <a:t>, que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proceso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, sin </a:t>
            </a:r>
            <a:r>
              <a:rPr lang="en-US" sz="1800" dirty="0" err="1"/>
              <a:t>necesidad</a:t>
            </a:r>
            <a:r>
              <a:rPr lang="en-US" sz="1800" dirty="0"/>
              <a:t> de </a:t>
            </a:r>
            <a:r>
              <a:rPr lang="en-US" sz="1800" dirty="0" err="1"/>
              <a:t>cambiar</a:t>
            </a:r>
            <a:r>
              <a:rPr lang="en-US" sz="1800" dirty="0"/>
              <a:t> </a:t>
            </a:r>
            <a:r>
              <a:rPr lang="en-US" sz="1800" dirty="0" err="1"/>
              <a:t>esas</a:t>
            </a:r>
            <a:r>
              <a:rPr lang="en-US" sz="1800" dirty="0"/>
              <a:t> </a:t>
            </a:r>
            <a:r>
              <a:rPr lang="en-US" sz="1800" dirty="0" err="1"/>
              <a:t>clases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  <a:endParaRPr lang="es-ES" sz="1400" dirty="0"/>
          </a:p>
          <a:p>
            <a:pPr lvl="1"/>
            <a:r>
              <a:rPr lang="en-US" sz="1400" dirty="0" err="1"/>
              <a:t>Definir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el </a:t>
            </a:r>
            <a:r>
              <a:rPr lang="en-US" sz="1400" dirty="0" err="1"/>
              <a:t>visitante</a:t>
            </a:r>
            <a:r>
              <a:rPr lang="en-US" sz="1400" dirty="0"/>
              <a:t> </a:t>
            </a:r>
            <a:r>
              <a:rPr lang="en-US" sz="1400" dirty="0" err="1"/>
              <a:t>interactua</a:t>
            </a:r>
            <a:r>
              <a:rPr lang="en-US" sz="1400" dirty="0"/>
              <a:t> con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clase</a:t>
            </a:r>
            <a:r>
              <a:rPr lang="es-ES" sz="1400" dirty="0"/>
              <a:t>.</a:t>
            </a:r>
          </a:p>
          <a:p>
            <a:pPr lvl="1"/>
            <a:r>
              <a:rPr lang="en-US" sz="1400" dirty="0"/>
              <a:t>Las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sobre</a:t>
            </a:r>
            <a:r>
              <a:rPr lang="en-US" sz="1400" dirty="0"/>
              <a:t> las que </a:t>
            </a:r>
            <a:r>
              <a:rPr lang="en-US" sz="1400" dirty="0" err="1"/>
              <a:t>interactua</a:t>
            </a:r>
            <a:r>
              <a:rPr lang="en-US" sz="1400" dirty="0"/>
              <a:t> el </a:t>
            </a:r>
            <a:r>
              <a:rPr lang="en-US" sz="1400" dirty="0" err="1"/>
              <a:t>visitante</a:t>
            </a:r>
            <a:r>
              <a:rPr lang="en-US" sz="1400" dirty="0"/>
              <a:t>, solo </a:t>
            </a:r>
            <a:r>
              <a:rPr lang="en-US" sz="1400" dirty="0" err="1"/>
              <a:t>tienen</a:t>
            </a:r>
            <a:r>
              <a:rPr lang="en-US" sz="1400" dirty="0"/>
              <a:t> que </a:t>
            </a:r>
            <a:r>
              <a:rPr lang="en-US" sz="1400" dirty="0" err="1"/>
              <a:t>ejecutar</a:t>
            </a:r>
            <a:r>
              <a:rPr lang="en-US" sz="1400" dirty="0"/>
              <a:t> el </a:t>
            </a:r>
            <a:r>
              <a:rPr lang="en-US" sz="1400" dirty="0" err="1"/>
              <a:t>metodo</a:t>
            </a:r>
            <a:r>
              <a:rPr lang="en-US" sz="1400" dirty="0"/>
              <a:t> del </a:t>
            </a:r>
            <a:r>
              <a:rPr lang="en-US" sz="1400" dirty="0" err="1"/>
              <a:t>visitante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Las </a:t>
            </a:r>
            <a:r>
              <a:rPr lang="en-US" sz="1400" dirty="0" err="1"/>
              <a:t>clases</a:t>
            </a:r>
            <a:r>
              <a:rPr lang="en-US" sz="1400" dirty="0"/>
              <a:t> no </a:t>
            </a:r>
            <a:r>
              <a:rPr lang="en-US" sz="1400" dirty="0" err="1"/>
              <a:t>tienen</a:t>
            </a:r>
            <a:r>
              <a:rPr lang="en-US" sz="1400" dirty="0"/>
              <a:t> que </a:t>
            </a:r>
            <a:r>
              <a:rPr lang="en-US" sz="1400" dirty="0" err="1"/>
              <a:t>compartir</a:t>
            </a:r>
            <a:r>
              <a:rPr lang="en-US" sz="1400" dirty="0"/>
              <a:t> una </a:t>
            </a:r>
            <a:r>
              <a:rPr lang="en-US" sz="1400" dirty="0" err="1"/>
              <a:t>interfaz</a:t>
            </a:r>
            <a:endParaRPr lang="es-E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n-US" sz="1400" dirty="0" err="1"/>
              <a:t>Procesar</a:t>
            </a:r>
            <a:r>
              <a:rPr lang="en-US" sz="1400" dirty="0"/>
              <a:t> una </a:t>
            </a:r>
            <a:r>
              <a:rPr lang="en-US" sz="1400" dirty="0" err="1"/>
              <a:t>lista</a:t>
            </a:r>
            <a:r>
              <a:rPr lang="en-US" sz="1400" dirty="0"/>
              <a:t> de </a:t>
            </a:r>
            <a:r>
              <a:rPr lang="en-US" sz="1400"/>
              <a:t>formas</a:t>
            </a:r>
            <a:endParaRPr lang="es-ES" sz="1400" dirty="0"/>
          </a:p>
          <a:p>
            <a:pPr lvl="2"/>
            <a:r>
              <a:rPr lang="en-US" sz="1200" dirty="0" err="1"/>
              <a:t>Poder</a:t>
            </a:r>
            <a:r>
              <a:rPr lang="en-US" sz="1200" dirty="0"/>
              <a:t> </a:t>
            </a:r>
            <a:r>
              <a:rPr lang="en-US" sz="1200" dirty="0" err="1"/>
              <a:t>sacar</a:t>
            </a:r>
            <a:r>
              <a:rPr lang="en-US" sz="1200" dirty="0"/>
              <a:t> el area de una </a:t>
            </a:r>
            <a:r>
              <a:rPr lang="en-US" sz="1200" dirty="0" err="1"/>
              <a:t>variedad</a:t>
            </a:r>
            <a:r>
              <a:rPr lang="en-US" sz="1200" dirty="0"/>
              <a:t> de </a:t>
            </a:r>
            <a:r>
              <a:rPr lang="en-US" sz="1200" dirty="0" err="1"/>
              <a:t>objetos</a:t>
            </a:r>
            <a:r>
              <a:rPr lang="en-US" sz="1200" dirty="0"/>
              <a:t> sin que </a:t>
            </a:r>
            <a:r>
              <a:rPr lang="en-US" sz="1200" dirty="0" err="1"/>
              <a:t>compartan</a:t>
            </a:r>
            <a:r>
              <a:rPr lang="en-US" sz="1200" dirty="0"/>
              <a:t> un </a:t>
            </a:r>
            <a:r>
              <a:rPr lang="en-US" sz="1200" dirty="0" err="1"/>
              <a:t>metodo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comun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9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AntiPattern</a:t>
            </a:r>
            <a:br>
              <a:rPr lang="en-US" dirty="0"/>
            </a:br>
            <a:r>
              <a:rPr lang="en-US" sz="3200" dirty="0"/>
              <a:t>The Blob / God Class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Arquitectura</a:t>
            </a:r>
            <a:r>
              <a:rPr lang="en-US" sz="1800" dirty="0"/>
              <a:t> </a:t>
            </a:r>
            <a:r>
              <a:rPr lang="en-US" sz="1800" dirty="0" err="1"/>
              <a:t>monolitica</a:t>
            </a:r>
            <a:r>
              <a:rPr lang="en-US" sz="1800" dirty="0"/>
              <a:t>, una </a:t>
            </a:r>
            <a:r>
              <a:rPr lang="en-US" sz="1800" dirty="0" err="1"/>
              <a:t>misma</a:t>
            </a:r>
            <a:r>
              <a:rPr lang="en-US" sz="1800" dirty="0"/>
              <a:t> </a:t>
            </a:r>
            <a:r>
              <a:rPr lang="en-US" sz="1800" dirty="0" err="1"/>
              <a:t>clase</a:t>
            </a:r>
            <a:r>
              <a:rPr lang="en-US" sz="1800" dirty="0"/>
              <a:t> </a:t>
            </a:r>
            <a:r>
              <a:rPr lang="en-US" sz="1800" dirty="0" err="1"/>
              <a:t>hace</a:t>
            </a:r>
            <a:r>
              <a:rPr lang="en-US" sz="1800" dirty="0"/>
              <a:t> </a:t>
            </a:r>
            <a:r>
              <a:rPr lang="en-US" sz="1800" dirty="0" err="1"/>
              <a:t>toda</a:t>
            </a:r>
            <a:r>
              <a:rPr lang="en-US" sz="1800" dirty="0"/>
              <a:t> la </a:t>
            </a:r>
            <a:r>
              <a:rPr lang="en-US" sz="1800" dirty="0" err="1"/>
              <a:t>logica</a:t>
            </a:r>
            <a:r>
              <a:rPr lang="en-US" sz="1800" dirty="0"/>
              <a:t>, </a:t>
            </a:r>
            <a:r>
              <a:rPr lang="en-US" sz="1800" dirty="0" err="1"/>
              <a:t>perdiendo</a:t>
            </a:r>
            <a:r>
              <a:rPr lang="en-US" sz="1800" dirty="0"/>
              <a:t> el </a:t>
            </a:r>
            <a:r>
              <a:rPr lang="en-US" sz="1800" dirty="0" err="1"/>
              <a:t>concepto</a:t>
            </a:r>
            <a:r>
              <a:rPr lang="en-US" sz="1800" dirty="0"/>
              <a:t> de OOP (</a:t>
            </a:r>
            <a:r>
              <a:rPr lang="en-US" sz="1800" dirty="0" err="1"/>
              <a:t>Programacion</a:t>
            </a:r>
            <a:r>
              <a:rPr lang="en-US" sz="1800" dirty="0"/>
              <a:t> </a:t>
            </a:r>
            <a:r>
              <a:rPr lang="en-US" sz="1800" dirty="0" err="1"/>
              <a:t>orientada</a:t>
            </a:r>
            <a:r>
              <a:rPr lang="en-US" sz="1800" dirty="0"/>
              <a:t> a </a:t>
            </a:r>
            <a:r>
              <a:rPr lang="en-US" sz="1800" dirty="0" err="1"/>
              <a:t>objetos</a:t>
            </a:r>
            <a:r>
              <a:rPr lang="en-US" sz="1800" dirty="0"/>
              <a:t>).</a:t>
            </a:r>
          </a:p>
          <a:p>
            <a:r>
              <a:rPr lang="en-US" sz="1600" dirty="0" err="1"/>
              <a:t>Sintomas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Una </a:t>
            </a:r>
            <a:r>
              <a:rPr lang="en-US" sz="1400" dirty="0" err="1"/>
              <a:t>clase</a:t>
            </a:r>
            <a:r>
              <a:rPr lang="en-US" sz="1400" dirty="0"/>
              <a:t> con &gt;= 60 </a:t>
            </a:r>
            <a:r>
              <a:rPr lang="en-US" sz="1400" dirty="0" err="1"/>
              <a:t>atributos</a:t>
            </a:r>
            <a:r>
              <a:rPr lang="en-US" sz="1400" dirty="0"/>
              <a:t> y/o </a:t>
            </a:r>
            <a:r>
              <a:rPr lang="en-US" sz="1400" dirty="0" err="1"/>
              <a:t>metodos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Metodos</a:t>
            </a:r>
            <a:r>
              <a:rPr lang="en-US" sz="1400" dirty="0"/>
              <a:t> y </a:t>
            </a:r>
            <a:r>
              <a:rPr lang="en-US" sz="1400" dirty="0" err="1"/>
              <a:t>atributos</a:t>
            </a:r>
            <a:r>
              <a:rPr lang="en-US" sz="1400" dirty="0"/>
              <a:t> sin </a:t>
            </a:r>
            <a:r>
              <a:rPr lang="en-US" sz="1400" dirty="0" err="1"/>
              <a:t>relacion</a:t>
            </a:r>
            <a:r>
              <a:rPr lang="en-US" sz="1400" dirty="0"/>
              <a:t> </a:t>
            </a:r>
            <a:r>
              <a:rPr lang="en-US" sz="1400" dirty="0" err="1"/>
              <a:t>alguna</a:t>
            </a:r>
            <a:r>
              <a:rPr lang="en-US" sz="1400" dirty="0"/>
              <a:t>.</a:t>
            </a:r>
          </a:p>
          <a:p>
            <a:r>
              <a:rPr lang="en-US" sz="1600" dirty="0" err="1"/>
              <a:t>Causas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Hot fixes. Falta de vision </a:t>
            </a:r>
            <a:r>
              <a:rPr lang="en-US" sz="1400" dirty="0" err="1"/>
              <a:t>arquitectonica</a:t>
            </a:r>
            <a:r>
              <a:rPr lang="en-US" sz="1400" dirty="0"/>
              <a:t>.</a:t>
            </a:r>
          </a:p>
          <a:p>
            <a:r>
              <a:rPr lang="en-US" sz="1600" dirty="0" err="1"/>
              <a:t>Ejemplo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Mal </a:t>
            </a:r>
            <a:r>
              <a:rPr lang="en-US" sz="1400" dirty="0" err="1"/>
              <a:t>uso</a:t>
            </a:r>
            <a:r>
              <a:rPr lang="en-US" sz="1400" dirty="0"/>
              <a:t> de MVC, un </a:t>
            </a:r>
            <a:r>
              <a:rPr lang="en-US" sz="1400" dirty="0" err="1"/>
              <a:t>controlador</a:t>
            </a:r>
            <a:r>
              <a:rPr lang="en-US" sz="1400" dirty="0"/>
              <a:t> </a:t>
            </a:r>
            <a:r>
              <a:rPr lang="en-US" sz="1400" dirty="0" err="1"/>
              <a:t>maneja</a:t>
            </a:r>
            <a:r>
              <a:rPr lang="en-US" sz="1400" dirty="0"/>
              <a:t> </a:t>
            </a:r>
            <a:r>
              <a:rPr lang="en-US" sz="1400" dirty="0" err="1"/>
              <a:t>todas</a:t>
            </a:r>
            <a:r>
              <a:rPr lang="en-US" sz="1400" dirty="0"/>
              <a:t> las </a:t>
            </a:r>
            <a:r>
              <a:rPr lang="en-US" sz="1400" dirty="0" err="1"/>
              <a:t>acciones</a:t>
            </a:r>
            <a:r>
              <a:rPr lang="en-US" sz="14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68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AntiPatterns</a:t>
            </a:r>
            <a:br>
              <a:rPr lang="en-US" dirty="0"/>
            </a:br>
            <a:r>
              <a:rPr lang="en-US" sz="2000" dirty="0"/>
              <a:t>Que </a:t>
            </a:r>
            <a:r>
              <a:rPr lang="en-US" sz="2000" dirty="0" err="1"/>
              <a:t>parecen</a:t>
            </a:r>
            <a:r>
              <a:rPr lang="en-US" sz="2000" dirty="0"/>
              <a:t> </a:t>
            </a:r>
            <a:r>
              <a:rPr lang="en-US" sz="2000" dirty="0" err="1"/>
              <a:t>buenas</a:t>
            </a:r>
            <a:r>
              <a:rPr lang="en-US" sz="2000" dirty="0"/>
              <a:t> </a:t>
            </a:r>
            <a:r>
              <a:rPr lang="en-US" sz="2000" dirty="0" err="1"/>
              <a:t>decisiones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sz="1600" dirty="0" err="1"/>
              <a:t>Optimizacion</a:t>
            </a:r>
            <a:r>
              <a:rPr lang="en-US" sz="1600" dirty="0"/>
              <a:t> </a:t>
            </a:r>
            <a:r>
              <a:rPr lang="en-US" sz="1600" dirty="0" err="1"/>
              <a:t>Prematura</a:t>
            </a:r>
            <a:endParaRPr lang="en-US" sz="1600" dirty="0"/>
          </a:p>
          <a:p>
            <a:pPr lvl="1"/>
            <a:r>
              <a:rPr lang="en-US" sz="1100" dirty="0"/>
              <a:t>No se debe </a:t>
            </a:r>
            <a:r>
              <a:rPr lang="en-US" sz="1100" dirty="0" err="1"/>
              <a:t>optimizar</a:t>
            </a:r>
            <a:r>
              <a:rPr lang="en-US" sz="1100" dirty="0"/>
              <a:t> </a:t>
            </a:r>
            <a:r>
              <a:rPr lang="en-US" sz="1100" dirty="0" err="1"/>
              <a:t>codigo</a:t>
            </a:r>
            <a:r>
              <a:rPr lang="en-US" sz="1100" dirty="0"/>
              <a:t> </a:t>
            </a:r>
            <a:r>
              <a:rPr lang="en-US" sz="1100" dirty="0" err="1"/>
              <a:t>cuando</a:t>
            </a:r>
            <a:r>
              <a:rPr lang="en-US" sz="1100" dirty="0"/>
              <a:t> </a:t>
            </a:r>
            <a:r>
              <a:rPr lang="en-US" sz="1100" dirty="0" err="1"/>
              <a:t>aun</a:t>
            </a:r>
            <a:r>
              <a:rPr lang="en-US" sz="1100" dirty="0"/>
              <a:t> no hay </a:t>
            </a:r>
            <a:r>
              <a:rPr lang="en-US" sz="1100" dirty="0" err="1"/>
              <a:t>suficiente</a:t>
            </a:r>
            <a:r>
              <a:rPr lang="en-US" sz="1100" dirty="0"/>
              <a:t> </a:t>
            </a:r>
            <a:r>
              <a:rPr lang="en-US" sz="1100" dirty="0" err="1"/>
              <a:t>informacion</a:t>
            </a:r>
            <a:r>
              <a:rPr lang="en-US" sz="1100" dirty="0"/>
              <a:t>.</a:t>
            </a:r>
          </a:p>
          <a:p>
            <a:pPr lvl="1"/>
            <a:r>
              <a:rPr lang="en-US" sz="1100" dirty="0" err="1"/>
              <a:t>Optimizaciones</a:t>
            </a:r>
            <a:r>
              <a:rPr lang="en-US" sz="1100" dirty="0"/>
              <a:t> </a:t>
            </a:r>
            <a:r>
              <a:rPr lang="en-US" sz="1100" dirty="0" err="1"/>
              <a:t>innecesarias</a:t>
            </a:r>
            <a:r>
              <a:rPr lang="en-US" sz="1100" dirty="0"/>
              <a:t> </a:t>
            </a:r>
            <a:r>
              <a:rPr lang="en-US" sz="1100" dirty="0" err="1"/>
              <a:t>crean</a:t>
            </a:r>
            <a:r>
              <a:rPr lang="en-US" sz="1100" dirty="0"/>
              <a:t> </a:t>
            </a:r>
            <a:r>
              <a:rPr lang="en-US" sz="1100" dirty="0" err="1"/>
              <a:t>codigo</a:t>
            </a:r>
            <a:r>
              <a:rPr lang="en-US" sz="1100" dirty="0"/>
              <a:t> </a:t>
            </a:r>
            <a:r>
              <a:rPr lang="en-US" sz="1100" dirty="0" err="1"/>
              <a:t>dificil</a:t>
            </a:r>
            <a:r>
              <a:rPr lang="en-US" sz="1100" dirty="0"/>
              <a:t> de </a:t>
            </a:r>
            <a:r>
              <a:rPr lang="en-US" sz="1100" dirty="0" err="1"/>
              <a:t>entender</a:t>
            </a:r>
            <a:r>
              <a:rPr lang="en-US" sz="1100" dirty="0"/>
              <a:t>, </a:t>
            </a:r>
            <a:r>
              <a:rPr lang="en-US" sz="1100" dirty="0" err="1"/>
              <a:t>cuando</a:t>
            </a:r>
            <a:r>
              <a:rPr lang="en-US" sz="1100" dirty="0"/>
              <a:t> el trade-off es </a:t>
            </a:r>
            <a:r>
              <a:rPr lang="en-US" sz="1100" dirty="0" err="1"/>
              <a:t>muy</a:t>
            </a:r>
            <a:r>
              <a:rPr lang="en-US" sz="1100" dirty="0"/>
              <a:t> bajo.</a:t>
            </a:r>
          </a:p>
          <a:p>
            <a:r>
              <a:rPr lang="es-ES" sz="1600" dirty="0" err="1"/>
              <a:t>Bikeshedding</a:t>
            </a:r>
            <a:r>
              <a:rPr lang="es-ES" sz="1600" dirty="0"/>
              <a:t> / </a:t>
            </a:r>
            <a:r>
              <a:rPr lang="es-ES" sz="1700" dirty="0" err="1"/>
              <a:t>Analysis</a:t>
            </a:r>
            <a:r>
              <a:rPr lang="es-ES" sz="1700" dirty="0"/>
              <a:t> </a:t>
            </a:r>
            <a:r>
              <a:rPr lang="es-ES" sz="1700" dirty="0" err="1"/>
              <a:t>Paralysis</a:t>
            </a:r>
            <a:endParaRPr lang="es-ES" sz="1400" dirty="0"/>
          </a:p>
          <a:p>
            <a:pPr lvl="1"/>
            <a:r>
              <a:rPr lang="en-US" sz="1100" dirty="0"/>
              <a:t>D</a:t>
            </a:r>
            <a:r>
              <a:rPr lang="es-ES" sz="1100" dirty="0" err="1"/>
              <a:t>ebatir</a:t>
            </a:r>
            <a:r>
              <a:rPr lang="es-ES" sz="1100" dirty="0"/>
              <a:t> y discutir mucho tiempo sobre diferentes </a:t>
            </a:r>
            <a:r>
              <a:rPr lang="es-ES" sz="1100" dirty="0" err="1"/>
              <a:t>approaches</a:t>
            </a:r>
            <a:endParaRPr lang="es-ES" sz="1100" dirty="0"/>
          </a:p>
          <a:p>
            <a:pPr lvl="1"/>
            <a:r>
              <a:rPr lang="en-US" sz="1100" dirty="0"/>
              <a:t>P</a:t>
            </a:r>
            <a:r>
              <a:rPr lang="es-ES" sz="1100" dirty="0" err="1"/>
              <a:t>erdida</a:t>
            </a:r>
            <a:r>
              <a:rPr lang="es-ES" sz="1100" dirty="0"/>
              <a:t> de tiempo, a veces es mejor arrancar con 1 </a:t>
            </a:r>
            <a:r>
              <a:rPr lang="es-ES" sz="1100" dirty="0" err="1"/>
              <a:t>approach</a:t>
            </a:r>
            <a:r>
              <a:rPr lang="es-ES" sz="1100" dirty="0"/>
              <a:t> y después refactorizar si el </a:t>
            </a:r>
            <a:r>
              <a:rPr lang="es-ES" sz="1100" dirty="0" err="1"/>
              <a:t>approach</a:t>
            </a:r>
            <a:r>
              <a:rPr lang="es-ES" sz="1100" dirty="0"/>
              <a:t> no es el adecuado.</a:t>
            </a:r>
          </a:p>
          <a:p>
            <a:r>
              <a:rPr lang="es-ES" sz="1700" dirty="0" err="1"/>
              <a:t>Fear</a:t>
            </a:r>
            <a:r>
              <a:rPr lang="es-ES" sz="1700" dirty="0"/>
              <a:t> </a:t>
            </a:r>
            <a:r>
              <a:rPr lang="es-ES" sz="1700" dirty="0" err="1"/>
              <a:t>of</a:t>
            </a:r>
            <a:r>
              <a:rPr lang="es-ES" sz="1700" dirty="0"/>
              <a:t> </a:t>
            </a:r>
            <a:r>
              <a:rPr lang="es-ES" sz="1700" dirty="0" err="1"/>
              <a:t>Adding</a:t>
            </a:r>
            <a:r>
              <a:rPr lang="es-ES" sz="1700" dirty="0"/>
              <a:t> </a:t>
            </a:r>
            <a:r>
              <a:rPr lang="es-ES" sz="1700" dirty="0" err="1"/>
              <a:t>Classes</a:t>
            </a:r>
            <a:endParaRPr lang="es-ES" sz="1700" dirty="0"/>
          </a:p>
          <a:p>
            <a:pPr lvl="1"/>
            <a:r>
              <a:rPr lang="en-US" sz="1100" dirty="0" err="1"/>
              <a:t>Comunmente</a:t>
            </a:r>
            <a:r>
              <a:rPr lang="en-US" sz="1100" dirty="0"/>
              <a:t> es major </a:t>
            </a:r>
            <a:r>
              <a:rPr lang="en-US" sz="1100" dirty="0" err="1"/>
              <a:t>agregar</a:t>
            </a:r>
            <a:r>
              <a:rPr lang="en-US" sz="1100" dirty="0"/>
              <a:t> </a:t>
            </a:r>
            <a:r>
              <a:rPr lang="en-US" sz="1100" dirty="0" err="1"/>
              <a:t>clases</a:t>
            </a:r>
            <a:r>
              <a:rPr lang="en-US" sz="1100" dirty="0"/>
              <a:t> (sin </a:t>
            </a:r>
            <a:r>
              <a:rPr lang="en-US" sz="1100" dirty="0" err="1"/>
              <a:t>excederse</a:t>
            </a:r>
            <a:r>
              <a:rPr lang="en-US" sz="1100" dirty="0"/>
              <a:t> a </a:t>
            </a:r>
            <a:r>
              <a:rPr lang="en-US" sz="1100" dirty="0" err="1"/>
              <a:t>clases</a:t>
            </a:r>
            <a:r>
              <a:rPr lang="en-US" sz="1100" dirty="0"/>
              <a:t> con 1 sola </a:t>
            </a:r>
            <a:r>
              <a:rPr lang="en-US" sz="1100" dirty="0" err="1"/>
              <a:t>funcion</a:t>
            </a:r>
            <a:r>
              <a:rPr lang="en-US" sz="1100" dirty="0"/>
              <a:t>).</a:t>
            </a:r>
          </a:p>
          <a:p>
            <a:pPr lvl="1"/>
            <a:r>
              <a:rPr lang="en-US" sz="1100" dirty="0"/>
              <a:t>Es mas </a:t>
            </a:r>
            <a:r>
              <a:rPr lang="en-US" sz="1100" dirty="0" err="1"/>
              <a:t>facil</a:t>
            </a:r>
            <a:r>
              <a:rPr lang="en-US" sz="1100" dirty="0"/>
              <a:t> de </a:t>
            </a:r>
            <a:r>
              <a:rPr lang="en-US" sz="1100" dirty="0" err="1"/>
              <a:t>analizar</a:t>
            </a:r>
            <a:r>
              <a:rPr lang="en-US" sz="1100" dirty="0"/>
              <a:t> </a:t>
            </a:r>
            <a:r>
              <a:rPr lang="en-US" sz="1100" dirty="0" err="1"/>
              <a:t>como</a:t>
            </a:r>
            <a:r>
              <a:rPr lang="en-US" sz="1100" dirty="0"/>
              <a:t> un conjunto de </a:t>
            </a:r>
            <a:r>
              <a:rPr lang="en-US" sz="1100" dirty="0" err="1"/>
              <a:t>objetos</a:t>
            </a:r>
            <a:r>
              <a:rPr lang="en-US" sz="1100" dirty="0"/>
              <a:t> </a:t>
            </a:r>
            <a:r>
              <a:rPr lang="en-US" sz="1100" dirty="0" err="1"/>
              <a:t>interactuan</a:t>
            </a:r>
            <a:r>
              <a:rPr lang="en-US" sz="1100" dirty="0"/>
              <a:t> entre </a:t>
            </a:r>
            <a:r>
              <a:rPr lang="en-US" sz="1100" dirty="0" err="1"/>
              <a:t>ellos</a:t>
            </a:r>
            <a:r>
              <a:rPr lang="en-US" sz="1100" dirty="0"/>
              <a:t> con </a:t>
            </a:r>
            <a:r>
              <a:rPr lang="en-US" sz="1100" dirty="0" err="1"/>
              <a:t>nombres</a:t>
            </a:r>
            <a:r>
              <a:rPr lang="en-US" sz="1100" dirty="0"/>
              <a:t> </a:t>
            </a:r>
            <a:r>
              <a:rPr lang="en-US" sz="1100" dirty="0" err="1"/>
              <a:t>desicriptivos</a:t>
            </a:r>
            <a:r>
              <a:rPr lang="en-US" sz="1100" dirty="0"/>
              <a:t>.</a:t>
            </a:r>
          </a:p>
          <a:p>
            <a:r>
              <a:rPr lang="en-US" sz="1600" dirty="0"/>
              <a:t>Magic Numbers</a:t>
            </a:r>
          </a:p>
          <a:p>
            <a:pPr lvl="1"/>
            <a:r>
              <a:rPr lang="en-US" sz="1100" dirty="0" err="1"/>
              <a:t>Nunca</a:t>
            </a:r>
            <a:r>
              <a:rPr lang="en-US" sz="1100" dirty="0"/>
              <a:t> se </a:t>
            </a:r>
            <a:r>
              <a:rPr lang="en-US" sz="1100" dirty="0" err="1"/>
              <a:t>deben</a:t>
            </a:r>
            <a:r>
              <a:rPr lang="en-US" sz="1100" dirty="0"/>
              <a:t> utilizer </a:t>
            </a:r>
            <a:r>
              <a:rPr lang="en-US" sz="1100" dirty="0" err="1"/>
              <a:t>numeros</a:t>
            </a:r>
            <a:r>
              <a:rPr lang="en-US" sz="1100" dirty="0"/>
              <a:t> </a:t>
            </a:r>
            <a:r>
              <a:rPr lang="en-US" sz="1100" dirty="0" err="1"/>
              <a:t>hardcodeados</a:t>
            </a:r>
            <a:r>
              <a:rPr lang="en-US" sz="1100" dirty="0"/>
              <a:t>, </a:t>
            </a:r>
            <a:r>
              <a:rPr lang="en-US" sz="1100" dirty="0" err="1"/>
              <a:t>si</a:t>
            </a:r>
            <a:r>
              <a:rPr lang="en-US" sz="1100" dirty="0"/>
              <a:t> es </a:t>
            </a:r>
            <a:r>
              <a:rPr lang="en-US" sz="1100" dirty="0" err="1"/>
              <a:t>necesario</a:t>
            </a:r>
            <a:r>
              <a:rPr lang="en-US" sz="1100" dirty="0"/>
              <a:t> </a:t>
            </a:r>
            <a:r>
              <a:rPr lang="en-US" sz="1100" dirty="0" err="1"/>
              <a:t>crear</a:t>
            </a:r>
            <a:r>
              <a:rPr lang="en-US" sz="1100" dirty="0"/>
              <a:t> constants que </a:t>
            </a:r>
            <a:r>
              <a:rPr lang="en-US" sz="1100" dirty="0" err="1"/>
              <a:t>representen</a:t>
            </a:r>
            <a:r>
              <a:rPr lang="en-US" sz="1100" dirty="0"/>
              <a:t> que </a:t>
            </a:r>
            <a:r>
              <a:rPr lang="en-US" sz="1100" dirty="0" err="1"/>
              <a:t>simboliza</a:t>
            </a:r>
            <a:r>
              <a:rPr lang="en-US" sz="1100" dirty="0"/>
              <a:t> el </a:t>
            </a:r>
            <a:r>
              <a:rPr lang="en-US" sz="1100" dirty="0" err="1"/>
              <a:t>numero</a:t>
            </a:r>
            <a:r>
              <a:rPr lang="en-US" sz="1100" dirty="0"/>
              <a:t>.</a:t>
            </a:r>
          </a:p>
          <a:p>
            <a:r>
              <a:rPr lang="en-US" sz="1400" dirty="0"/>
              <a:t>Management By Numbers</a:t>
            </a:r>
          </a:p>
          <a:p>
            <a:pPr lvl="1"/>
            <a:r>
              <a:rPr lang="en-US" sz="1100" dirty="0"/>
              <a:t>Para </a:t>
            </a:r>
            <a:r>
              <a:rPr lang="en-US" sz="1100" dirty="0" err="1"/>
              <a:t>optimizaciones</a:t>
            </a:r>
            <a:r>
              <a:rPr lang="en-US" sz="1100" dirty="0"/>
              <a:t> a </a:t>
            </a:r>
            <a:r>
              <a:rPr lang="en-US" sz="1100" dirty="0" err="1"/>
              <a:t>veces</a:t>
            </a:r>
            <a:r>
              <a:rPr lang="en-US" sz="1100" dirty="0"/>
              <a:t> </a:t>
            </a:r>
            <a:r>
              <a:rPr lang="en-US" sz="1100" dirty="0" err="1"/>
              <a:t>puede</a:t>
            </a:r>
            <a:r>
              <a:rPr lang="en-US" sz="1100" dirty="0"/>
              <a:t> sonar </a:t>
            </a:r>
            <a:r>
              <a:rPr lang="en-US" sz="1100" dirty="0" err="1"/>
              <a:t>interesante</a:t>
            </a:r>
            <a:r>
              <a:rPr lang="en-US" sz="1100" dirty="0"/>
              <a:t> o </a:t>
            </a:r>
            <a:r>
              <a:rPr lang="en-US" sz="1100" dirty="0" err="1"/>
              <a:t>eficiente</a:t>
            </a:r>
            <a:r>
              <a:rPr lang="en-US" sz="1100" dirty="0"/>
              <a:t>, </a:t>
            </a:r>
            <a:r>
              <a:rPr lang="en-US" sz="1100" dirty="0" err="1"/>
              <a:t>usar</a:t>
            </a:r>
            <a:r>
              <a:rPr lang="en-US" sz="1100" dirty="0"/>
              <a:t> formulas para </a:t>
            </a:r>
            <a:r>
              <a:rPr lang="en-US" sz="1100" dirty="0" err="1"/>
              <a:t>solucionar</a:t>
            </a:r>
            <a:r>
              <a:rPr lang="en-US" sz="1100" dirty="0"/>
              <a:t> un </a:t>
            </a:r>
            <a:r>
              <a:rPr lang="en-US" sz="1100" dirty="0" err="1"/>
              <a:t>problema</a:t>
            </a:r>
            <a:r>
              <a:rPr lang="en-US" sz="1100" dirty="0"/>
              <a:t>. </a:t>
            </a:r>
          </a:p>
          <a:p>
            <a:pPr lvl="1"/>
            <a:r>
              <a:rPr lang="en-US" sz="1100" dirty="0" err="1"/>
              <a:t>Aunque</a:t>
            </a:r>
            <a:r>
              <a:rPr lang="en-US" sz="1100" dirty="0"/>
              <a:t> sea </a:t>
            </a:r>
            <a:r>
              <a:rPr lang="en-US" sz="1100" dirty="0" err="1"/>
              <a:t>eficiente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recursos</a:t>
            </a:r>
            <a:r>
              <a:rPr lang="en-US" sz="1100" dirty="0"/>
              <a:t>, sera </a:t>
            </a:r>
            <a:r>
              <a:rPr lang="en-US" sz="1100" dirty="0" err="1"/>
              <a:t>dificil</a:t>
            </a:r>
            <a:r>
              <a:rPr lang="en-US" sz="1100" dirty="0"/>
              <a:t> de saber que </a:t>
            </a:r>
            <a:r>
              <a:rPr lang="en-US" sz="1100" dirty="0" err="1"/>
              <a:t>hace</a:t>
            </a:r>
            <a:r>
              <a:rPr lang="en-US" sz="1100" dirty="0"/>
              <a:t> y </a:t>
            </a:r>
            <a:r>
              <a:rPr lang="en-US" sz="1100" dirty="0" err="1"/>
              <a:t>muchas</a:t>
            </a:r>
            <a:r>
              <a:rPr lang="en-US" sz="1100" dirty="0"/>
              <a:t> </a:t>
            </a:r>
            <a:r>
              <a:rPr lang="en-US" sz="1100" dirty="0" err="1"/>
              <a:t>veces</a:t>
            </a:r>
            <a:r>
              <a:rPr lang="en-US" sz="1100" dirty="0"/>
              <a:t> el trade-off es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vano</a:t>
            </a:r>
            <a:r>
              <a:rPr lang="en-US" sz="1100" dirty="0"/>
              <a:t>.</a:t>
            </a:r>
          </a:p>
          <a:p>
            <a:r>
              <a:rPr lang="en-US" sz="1500" dirty="0"/>
              <a:t>Poltergeist Classes</a:t>
            </a:r>
          </a:p>
          <a:p>
            <a:pPr lvl="1"/>
            <a:r>
              <a:rPr lang="en-US" sz="1300" dirty="0" err="1"/>
              <a:t>Utilizar</a:t>
            </a:r>
            <a:r>
              <a:rPr lang="en-US" sz="1300" dirty="0"/>
              <a:t> </a:t>
            </a:r>
            <a:r>
              <a:rPr lang="en-US" sz="1300" dirty="0" err="1"/>
              <a:t>clases</a:t>
            </a:r>
            <a:r>
              <a:rPr lang="en-US" sz="1300" dirty="0"/>
              <a:t> </a:t>
            </a:r>
            <a:r>
              <a:rPr lang="en-US" sz="1300" dirty="0" err="1"/>
              <a:t>como</a:t>
            </a:r>
            <a:r>
              <a:rPr lang="en-US" sz="1300" dirty="0"/>
              <a:t> wrappers de </a:t>
            </a:r>
            <a:r>
              <a:rPr lang="en-US" sz="1300" dirty="0" err="1"/>
              <a:t>otras</a:t>
            </a:r>
            <a:r>
              <a:rPr lang="en-US" sz="1300" dirty="0"/>
              <a:t> </a:t>
            </a:r>
            <a:r>
              <a:rPr lang="en-US" sz="1300" dirty="0" err="1"/>
              <a:t>clases</a:t>
            </a:r>
            <a:r>
              <a:rPr lang="en-US" sz="1300" dirty="0"/>
              <a:t>, sin </a:t>
            </a:r>
            <a:r>
              <a:rPr lang="en-US" sz="1300" dirty="0" err="1"/>
              <a:t>ningun</a:t>
            </a:r>
            <a:r>
              <a:rPr lang="en-US" sz="1300" dirty="0"/>
              <a:t> </a:t>
            </a:r>
            <a:r>
              <a:rPr lang="en-US" sz="1300" dirty="0" err="1"/>
              <a:t>beneficio</a:t>
            </a:r>
            <a:r>
              <a:rPr lang="en-US" sz="1300" dirty="0"/>
              <a:t>. </a:t>
            </a:r>
          </a:p>
          <a:p>
            <a:pPr lvl="1"/>
            <a:r>
              <a:rPr lang="en-US" sz="1300" dirty="0" err="1"/>
              <a:t>Usar</a:t>
            </a:r>
            <a:r>
              <a:rPr lang="en-US" sz="1300" dirty="0"/>
              <a:t> </a:t>
            </a:r>
            <a:r>
              <a:rPr lang="en-US" sz="1300" dirty="0" err="1"/>
              <a:t>clases</a:t>
            </a:r>
            <a:r>
              <a:rPr lang="en-US" sz="1300" dirty="0"/>
              <a:t> proxies </a:t>
            </a:r>
            <a:r>
              <a:rPr lang="en-US" sz="1300" dirty="0" err="1"/>
              <a:t>tiene</a:t>
            </a:r>
            <a:r>
              <a:rPr lang="en-US" sz="1300" dirty="0"/>
              <a:t> sus </a:t>
            </a:r>
            <a:r>
              <a:rPr lang="en-US" sz="1300" dirty="0" err="1"/>
              <a:t>beneficios</a:t>
            </a:r>
            <a:r>
              <a:rPr lang="en-US" sz="1300" dirty="0"/>
              <a:t>, solo hay que </a:t>
            </a:r>
            <a:r>
              <a:rPr lang="en-US" sz="1300" dirty="0" err="1"/>
              <a:t>cuidar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que no se </a:t>
            </a:r>
            <a:r>
              <a:rPr lang="en-US" sz="1300" dirty="0" err="1"/>
              <a:t>vuelva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un simple rename (</a:t>
            </a:r>
            <a:r>
              <a:rPr lang="en-US" sz="1300" dirty="0" err="1"/>
              <a:t>string.isEmpty</a:t>
            </a:r>
            <a:r>
              <a:rPr lang="en-US" sz="1300" dirty="0"/>
              <a:t> =&gt; </a:t>
            </a:r>
            <a:r>
              <a:rPr lang="en-US" sz="1300" dirty="0" err="1"/>
              <a:t>string.length</a:t>
            </a:r>
            <a:r>
              <a:rPr lang="en-US" sz="1300" dirty="0"/>
              <a:t> == 0)</a:t>
            </a:r>
          </a:p>
        </p:txBody>
      </p:sp>
    </p:spTree>
    <p:extLst>
      <p:ext uri="{BB962C8B-B14F-4D97-AF65-F5344CB8AC3E}">
        <p14:creationId xmlns:p14="http://schemas.microsoft.com/office/powerpoint/2010/main" val="544704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71946-FB93-4BD0-BB06-7D0BA321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42394"/>
          </a:xfrm>
        </p:spPr>
        <p:txBody>
          <a:bodyPr/>
          <a:lstStyle/>
          <a:p>
            <a:r>
              <a:rPr lang="es-ES" dirty="0"/>
              <a:t>Referencias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4B997C-2AE6-4898-B56A-A0BCB67F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90194"/>
            <a:ext cx="8825659" cy="372960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https://sourcemaking.com/</a:t>
            </a:r>
            <a:endParaRPr lang="en-US" dirty="0"/>
          </a:p>
          <a:p>
            <a:r>
              <a:rPr lang="en-US" dirty="0">
                <a:hlinkClick r:id="rId3"/>
              </a:rPr>
              <a:t>https://refactoring.guru/</a:t>
            </a:r>
            <a:endParaRPr lang="en-US" dirty="0"/>
          </a:p>
          <a:p>
            <a:r>
              <a:rPr lang="en-US" dirty="0">
                <a:hlinkClick r:id="rId4"/>
              </a:rPr>
              <a:t>https://github.com/fbeline/Design-Patterns-JS</a:t>
            </a:r>
            <a:endParaRPr lang="en-US" dirty="0"/>
          </a:p>
          <a:p>
            <a:r>
              <a:rPr lang="en-US" dirty="0">
                <a:hlinkClick r:id="rId5"/>
              </a:rPr>
              <a:t>https://sahandsaba.com/nine-anti-patterns-every-programmer-should-be-aware-of-with-examples.html</a:t>
            </a:r>
            <a:endParaRPr lang="en-US" dirty="0"/>
          </a:p>
          <a:p>
            <a:endParaRPr lang="en-US" dirty="0"/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1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AntiPattern</a:t>
            </a:r>
            <a:br>
              <a:rPr lang="en-US" dirty="0"/>
            </a:br>
            <a:r>
              <a:rPr lang="en-US" sz="3200" dirty="0"/>
              <a:t>Lava Flow / Dead Code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Codigo</a:t>
            </a:r>
            <a:r>
              <a:rPr lang="en-US" sz="1800" dirty="0"/>
              <a:t> </a:t>
            </a:r>
            <a:r>
              <a:rPr lang="en-US" sz="1800" dirty="0" err="1"/>
              <a:t>compuesto</a:t>
            </a:r>
            <a:r>
              <a:rPr lang="en-US" sz="1800" dirty="0"/>
              <a:t> de versions Viejas, </a:t>
            </a:r>
            <a:r>
              <a:rPr lang="en-US" sz="1800" dirty="0" err="1"/>
              <a:t>diferentes</a:t>
            </a:r>
            <a:r>
              <a:rPr lang="en-US" sz="1800" dirty="0"/>
              <a:t> approaches, “no le </a:t>
            </a:r>
            <a:r>
              <a:rPr lang="en-US" sz="1800" dirty="0" err="1"/>
              <a:t>muevas</a:t>
            </a:r>
            <a:r>
              <a:rPr lang="en-US" sz="1800" dirty="0"/>
              <a:t>, </a:t>
            </a:r>
            <a:r>
              <a:rPr lang="en-US" sz="1800" dirty="0" err="1"/>
              <a:t>porque</a:t>
            </a:r>
            <a:r>
              <a:rPr lang="en-US" sz="1800" dirty="0"/>
              <a:t> </a:t>
            </a:r>
            <a:r>
              <a:rPr lang="en-US" sz="1800" dirty="0" err="1"/>
              <a:t>jala</a:t>
            </a:r>
            <a:r>
              <a:rPr lang="en-US" sz="1800" dirty="0"/>
              <a:t>”.</a:t>
            </a:r>
          </a:p>
          <a:p>
            <a:r>
              <a:rPr lang="en-US" sz="1600" dirty="0" err="1"/>
              <a:t>Sintomas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Grandes </a:t>
            </a:r>
            <a:r>
              <a:rPr lang="en-US" sz="1400" dirty="0" err="1"/>
              <a:t>pedazos</a:t>
            </a:r>
            <a:r>
              <a:rPr lang="en-US" sz="1400" dirty="0"/>
              <a:t> de </a:t>
            </a:r>
            <a:r>
              <a:rPr lang="en-US" sz="1400" dirty="0" err="1"/>
              <a:t>codigo</a:t>
            </a:r>
            <a:r>
              <a:rPr lang="en-US" sz="1400" dirty="0"/>
              <a:t> </a:t>
            </a:r>
            <a:r>
              <a:rPr lang="en-US" sz="1400" dirty="0" err="1"/>
              <a:t>comentado</a:t>
            </a:r>
            <a:endParaRPr lang="en-US" sz="1400" dirty="0"/>
          </a:p>
          <a:p>
            <a:pPr lvl="1"/>
            <a:r>
              <a:rPr lang="en-US" sz="1400" dirty="0" err="1"/>
              <a:t>Funciones</a:t>
            </a:r>
            <a:r>
              <a:rPr lang="en-US" sz="1400" dirty="0"/>
              <a:t> que solo 1 o 2 </a:t>
            </a:r>
            <a:r>
              <a:rPr lang="en-US" sz="1400" dirty="0" err="1"/>
              <a:t>desarrolladores</a:t>
            </a:r>
            <a:r>
              <a:rPr lang="en-US" sz="1400" dirty="0"/>
              <a:t> </a:t>
            </a:r>
            <a:r>
              <a:rPr lang="en-US" sz="1400" dirty="0" err="1"/>
              <a:t>saben</a:t>
            </a:r>
            <a:r>
              <a:rPr lang="en-US" sz="1400" dirty="0"/>
              <a:t> que </a:t>
            </a:r>
            <a:r>
              <a:rPr lang="en-US" sz="1400" dirty="0" err="1"/>
              <a:t>hace</a:t>
            </a:r>
            <a:endParaRPr lang="en-US" sz="1400" dirty="0"/>
          </a:p>
          <a:p>
            <a:r>
              <a:rPr lang="en-US" sz="1600" dirty="0" err="1"/>
              <a:t>Causas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Desarrollo</a:t>
            </a:r>
            <a:r>
              <a:rPr lang="en-US" sz="1400" dirty="0"/>
              <a:t> </a:t>
            </a:r>
            <a:r>
              <a:rPr lang="en-US" sz="1400" dirty="0" err="1"/>
              <a:t>apresurado</a:t>
            </a:r>
            <a:r>
              <a:rPr lang="en-US" sz="1400" dirty="0"/>
              <a:t>, </a:t>
            </a:r>
            <a:r>
              <a:rPr lang="en-US" sz="1400" dirty="0" err="1"/>
              <a:t>falta</a:t>
            </a:r>
            <a:r>
              <a:rPr lang="en-US" sz="1400" dirty="0"/>
              <a:t> de </a:t>
            </a:r>
            <a:r>
              <a:rPr lang="en-US" sz="1400" dirty="0" err="1"/>
              <a:t>etapa</a:t>
            </a:r>
            <a:r>
              <a:rPr lang="en-US" sz="1400" dirty="0"/>
              <a:t> de </a:t>
            </a:r>
            <a:r>
              <a:rPr lang="en-US" sz="1400" dirty="0" err="1"/>
              <a:t>dise</a:t>
            </a:r>
            <a:r>
              <a:rPr lang="es-ES" sz="1400" dirty="0" err="1"/>
              <a:t>ño</a:t>
            </a:r>
            <a:endParaRPr lang="en-US" sz="1400" dirty="0"/>
          </a:p>
          <a:p>
            <a:r>
              <a:rPr lang="en-US" sz="1600" dirty="0" err="1"/>
              <a:t>Ejemplo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Legacy Code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aplicaciones</a:t>
            </a:r>
            <a:r>
              <a:rPr lang="en-US" sz="1400" dirty="0"/>
              <a:t> u </a:t>
            </a:r>
            <a:r>
              <a:rPr lang="en-US" sz="1400" dirty="0" err="1"/>
              <a:t>productos</a:t>
            </a:r>
            <a:r>
              <a:rPr lang="en-US" sz="1400" dirty="0"/>
              <a:t> </a:t>
            </a:r>
            <a:r>
              <a:rPr lang="en-US" sz="1400" dirty="0" err="1"/>
              <a:t>nuevos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AntiPattern</a:t>
            </a:r>
            <a:br>
              <a:rPr lang="en-US" dirty="0"/>
            </a:br>
            <a:r>
              <a:rPr lang="en-US" sz="3200" dirty="0"/>
              <a:t>Golden Hammer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Utilizar</a:t>
            </a:r>
            <a:r>
              <a:rPr lang="en-US" sz="1800" dirty="0"/>
              <a:t> la </a:t>
            </a:r>
            <a:r>
              <a:rPr lang="en-US" sz="1800" dirty="0" err="1"/>
              <a:t>misma</a:t>
            </a:r>
            <a:r>
              <a:rPr lang="en-US" sz="1800" dirty="0"/>
              <a:t> </a:t>
            </a:r>
            <a:r>
              <a:rPr lang="en-US" sz="1800" dirty="0" err="1"/>
              <a:t>solucion-arquitectura</a:t>
            </a:r>
            <a:r>
              <a:rPr lang="en-US" sz="1800" dirty="0"/>
              <a:t> para </a:t>
            </a:r>
            <a:r>
              <a:rPr lang="en-US" sz="1800" dirty="0" err="1"/>
              <a:t>todo</a:t>
            </a:r>
            <a:r>
              <a:rPr lang="en-US" sz="1800" dirty="0"/>
              <a:t> </a:t>
            </a:r>
            <a:r>
              <a:rPr lang="en-US" sz="1800" dirty="0" err="1"/>
              <a:t>tipo</a:t>
            </a:r>
            <a:r>
              <a:rPr lang="en-US" sz="1800" dirty="0"/>
              <a:t> de </a:t>
            </a:r>
            <a:r>
              <a:rPr lang="en-US" sz="1800" dirty="0" err="1"/>
              <a:t>problemas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Sintomas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Integraciones a nuevos productos-soluciones a un </a:t>
            </a:r>
            <a:r>
              <a:rPr lang="es-ES" sz="1400" dirty="0" err="1"/>
              <a:t>codebase</a:t>
            </a:r>
            <a:r>
              <a:rPr lang="es-ES" sz="1400" dirty="0"/>
              <a:t> viejo no tan versátil.</a:t>
            </a:r>
          </a:p>
          <a:p>
            <a:pPr lvl="1"/>
            <a:r>
              <a:rPr lang="es-ES" sz="1400" dirty="0"/>
              <a:t>Arquitectura se describe en base a un producto o proyecto</a:t>
            </a:r>
          </a:p>
          <a:p>
            <a:pPr lvl="1"/>
            <a:r>
              <a:rPr lang="es-ES" sz="1400" dirty="0"/>
              <a:t>Desarrolladores convencen a clientes que ciertas funciones no se pueden. </a:t>
            </a:r>
            <a:r>
              <a:rPr lang="en-US" sz="1400" dirty="0"/>
              <a:t>(</a:t>
            </a:r>
            <a:r>
              <a:rPr lang="en-US" sz="1400" dirty="0" err="1"/>
              <a:t>Porque</a:t>
            </a:r>
            <a:r>
              <a:rPr lang="en-US" sz="1400" dirty="0"/>
              <a:t> no </a:t>
            </a:r>
            <a:r>
              <a:rPr lang="en-US" sz="1400" dirty="0" err="1"/>
              <a:t>conocen</a:t>
            </a:r>
            <a:r>
              <a:rPr lang="en-US" sz="1400" dirty="0"/>
              <a:t> o no se </a:t>
            </a:r>
            <a:r>
              <a:rPr lang="en-US" sz="1400" dirty="0" err="1"/>
              <a:t>adapta</a:t>
            </a:r>
            <a:r>
              <a:rPr lang="en-US" sz="1400" dirty="0"/>
              <a:t> a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codigo</a:t>
            </a:r>
            <a:r>
              <a:rPr lang="en-US" sz="1400" dirty="0"/>
              <a:t> actual)</a:t>
            </a:r>
          </a:p>
          <a:p>
            <a:r>
              <a:rPr lang="en-US" sz="1600" dirty="0" err="1"/>
              <a:t>Causas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Desarrolladores</a:t>
            </a:r>
            <a:r>
              <a:rPr lang="en-US" sz="1400" dirty="0"/>
              <a:t> </a:t>
            </a:r>
            <a:r>
              <a:rPr lang="en-US" sz="1400" dirty="0" err="1"/>
              <a:t>flojos</a:t>
            </a:r>
            <a:r>
              <a:rPr lang="en-US" sz="1400" dirty="0"/>
              <a:t> u </a:t>
            </a:r>
            <a:r>
              <a:rPr lang="en-US" sz="1400" dirty="0" err="1"/>
              <a:t>orgullosos</a:t>
            </a:r>
            <a:endParaRPr lang="en-US" sz="1400" dirty="0"/>
          </a:p>
          <a:p>
            <a:pPr lvl="1"/>
            <a:r>
              <a:rPr lang="en-US" sz="1400" dirty="0"/>
              <a:t>El </a:t>
            </a:r>
            <a:r>
              <a:rPr lang="en-US" sz="1400" dirty="0" err="1"/>
              <a:t>equipo</a:t>
            </a:r>
            <a:r>
              <a:rPr lang="en-US" sz="1400" dirty="0"/>
              <a:t>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aislado</a:t>
            </a:r>
            <a:r>
              <a:rPr lang="en-US" sz="1400" dirty="0"/>
              <a:t> de la </a:t>
            </a:r>
            <a:r>
              <a:rPr lang="en-US" sz="1400" dirty="0" err="1"/>
              <a:t>tendencia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</a:t>
            </a:r>
            <a:r>
              <a:rPr lang="en-US" sz="1400" dirty="0" err="1"/>
              <a:t>tecnologia</a:t>
            </a:r>
            <a:endParaRPr lang="en-US" sz="1400" dirty="0"/>
          </a:p>
          <a:p>
            <a:r>
              <a:rPr lang="en-US" sz="1600" dirty="0" err="1"/>
              <a:t>Ejemplo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Todo</a:t>
            </a:r>
            <a:r>
              <a:rPr lang="en-US" sz="1400" dirty="0"/>
              <a:t> </a:t>
            </a:r>
            <a:r>
              <a:rPr lang="en-US" sz="1400" dirty="0" err="1"/>
              <a:t>depende</a:t>
            </a:r>
            <a:r>
              <a:rPr lang="en-US" sz="1400" dirty="0"/>
              <a:t> o </a:t>
            </a:r>
            <a:r>
              <a:rPr lang="en-US" sz="1400" dirty="0" err="1"/>
              <a:t>gira</a:t>
            </a:r>
            <a:r>
              <a:rPr lang="en-US" sz="1400" dirty="0"/>
              <a:t> al </a:t>
            </a:r>
            <a:r>
              <a:rPr lang="en-US" sz="1400" dirty="0" err="1"/>
              <a:t>rededor</a:t>
            </a:r>
            <a:r>
              <a:rPr lang="en-US" sz="1400" dirty="0"/>
              <a:t> de la base de </a:t>
            </a:r>
            <a:r>
              <a:rPr lang="en-US" sz="1400" dirty="0" err="1"/>
              <a:t>datos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20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AntiPattern</a:t>
            </a:r>
            <a:br>
              <a:rPr lang="en-US" dirty="0"/>
            </a:br>
            <a:r>
              <a:rPr lang="en-US" sz="3200" dirty="0"/>
              <a:t>Spaghetti Code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Codigo</a:t>
            </a:r>
            <a:r>
              <a:rPr lang="en-US" sz="1800" dirty="0"/>
              <a:t> sin </a:t>
            </a:r>
            <a:r>
              <a:rPr lang="en-US" sz="1800" dirty="0" err="1"/>
              <a:t>ninguna</a:t>
            </a:r>
            <a:r>
              <a:rPr lang="en-US" sz="1800" dirty="0"/>
              <a:t> </a:t>
            </a:r>
            <a:r>
              <a:rPr lang="en-US" sz="1800" dirty="0" err="1"/>
              <a:t>logica</a:t>
            </a:r>
            <a:r>
              <a:rPr lang="en-US" sz="1800" dirty="0"/>
              <a:t> </a:t>
            </a:r>
            <a:r>
              <a:rPr lang="en-US" sz="1800" dirty="0" err="1"/>
              <a:t>aparente</a:t>
            </a:r>
            <a:r>
              <a:rPr lang="en-US" sz="1800" dirty="0"/>
              <a:t>, </a:t>
            </a:r>
            <a:r>
              <a:rPr lang="en-US" sz="1800" dirty="0" err="1"/>
              <a:t>orientado</a:t>
            </a:r>
            <a:r>
              <a:rPr lang="en-US" sz="1800" dirty="0"/>
              <a:t> a </a:t>
            </a:r>
            <a:r>
              <a:rPr lang="en-US" sz="1800" dirty="0" err="1"/>
              <a:t>flujos</a:t>
            </a:r>
            <a:r>
              <a:rPr lang="en-US" sz="1800" dirty="0"/>
              <a:t>/</a:t>
            </a:r>
            <a:r>
              <a:rPr lang="en-US" sz="1800" dirty="0" err="1"/>
              <a:t>procesos</a:t>
            </a:r>
            <a:r>
              <a:rPr lang="en-US" sz="1800" dirty="0"/>
              <a:t> mas que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.</a:t>
            </a:r>
          </a:p>
          <a:p>
            <a:r>
              <a:rPr lang="en-US" sz="1600" dirty="0" err="1"/>
              <a:t>Sintomas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Costo</a:t>
            </a:r>
            <a:r>
              <a:rPr lang="en-US" sz="1400" dirty="0"/>
              <a:t> de </a:t>
            </a:r>
            <a:r>
              <a:rPr lang="en-US" sz="1400" dirty="0" err="1"/>
              <a:t>refactorizar</a:t>
            </a:r>
            <a:r>
              <a:rPr lang="en-US" sz="1400" dirty="0"/>
              <a:t> mas alto que de </a:t>
            </a:r>
            <a:r>
              <a:rPr lang="en-US" sz="1400" dirty="0" err="1"/>
              <a:t>crear</a:t>
            </a:r>
            <a:r>
              <a:rPr lang="en-US" sz="1400" dirty="0"/>
              <a:t> una </a:t>
            </a:r>
            <a:r>
              <a:rPr lang="en-US" sz="1400" dirty="0" err="1"/>
              <a:t>nueva</a:t>
            </a:r>
            <a:r>
              <a:rPr lang="en-US" sz="1400" dirty="0"/>
              <a:t> </a:t>
            </a:r>
            <a:r>
              <a:rPr lang="en-US" sz="1400" dirty="0" err="1"/>
              <a:t>solucion</a:t>
            </a:r>
            <a:endParaRPr lang="en-US" sz="1400" dirty="0"/>
          </a:p>
          <a:p>
            <a:pPr lvl="1"/>
            <a:r>
              <a:rPr lang="en-US" sz="1400" dirty="0" err="1"/>
              <a:t>Mucho</a:t>
            </a:r>
            <a:r>
              <a:rPr lang="en-US" sz="1400" dirty="0"/>
              <a:t> </a:t>
            </a:r>
            <a:r>
              <a:rPr lang="en-US" sz="1400" dirty="0" err="1"/>
              <a:t>codigo</a:t>
            </a:r>
            <a:r>
              <a:rPr lang="en-US" sz="1400" dirty="0"/>
              <a:t> </a:t>
            </a:r>
            <a:r>
              <a:rPr lang="en-US" sz="1400" dirty="0" err="1"/>
              <a:t>repetido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Control de </a:t>
            </a:r>
            <a:r>
              <a:rPr lang="en-US" sz="1400" dirty="0" err="1"/>
              <a:t>flujo</a:t>
            </a:r>
            <a:r>
              <a:rPr lang="en-US" sz="1400" dirty="0"/>
              <a:t> </a:t>
            </a:r>
            <a:r>
              <a:rPr lang="en-US" sz="1400" dirty="0" err="1"/>
              <a:t>confuso</a:t>
            </a:r>
            <a:r>
              <a:rPr lang="en-US" sz="1400" dirty="0"/>
              <a:t>, una </a:t>
            </a:r>
            <a:r>
              <a:rPr lang="en-US" sz="1400" dirty="0" err="1"/>
              <a:t>funcion</a:t>
            </a:r>
            <a:r>
              <a:rPr lang="en-US" sz="1400" dirty="0"/>
              <a:t> que llama a </a:t>
            </a:r>
            <a:r>
              <a:rPr lang="en-US" sz="1400" dirty="0" err="1"/>
              <a:t>otra</a:t>
            </a:r>
            <a:r>
              <a:rPr lang="en-US" sz="1400" dirty="0"/>
              <a:t> que llama a </a:t>
            </a:r>
            <a:r>
              <a:rPr lang="en-US" sz="1400" dirty="0" err="1"/>
              <a:t>otra</a:t>
            </a:r>
            <a:r>
              <a:rPr lang="en-US" sz="1400" dirty="0"/>
              <a:t>…</a:t>
            </a:r>
          </a:p>
          <a:p>
            <a:r>
              <a:rPr lang="en-US" sz="1600" dirty="0" err="1"/>
              <a:t>Causas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Falta de </a:t>
            </a:r>
            <a:r>
              <a:rPr lang="en-US" sz="1400" dirty="0" err="1"/>
              <a:t>dise</a:t>
            </a:r>
            <a:r>
              <a:rPr lang="es-ES" sz="1400" dirty="0" err="1"/>
              <a:t>ño</a:t>
            </a:r>
            <a:r>
              <a:rPr lang="es-ES" sz="1400" dirty="0"/>
              <a:t> y/o experiencia</a:t>
            </a:r>
          </a:p>
          <a:p>
            <a:pPr lvl="1"/>
            <a:r>
              <a:rPr lang="es-ES" sz="1400" dirty="0"/>
              <a:t>Desarrolladores aislados, sin considerar equipo para mantenimiento</a:t>
            </a:r>
          </a:p>
          <a:p>
            <a:pPr lvl="1"/>
            <a:r>
              <a:rPr lang="es-ES" sz="1400" dirty="0"/>
              <a:t>Falta de </a:t>
            </a:r>
            <a:r>
              <a:rPr lang="es-ES" sz="1400" dirty="0" err="1"/>
              <a:t>Code</a:t>
            </a:r>
            <a:r>
              <a:rPr lang="es-ES" sz="1400" dirty="0"/>
              <a:t> </a:t>
            </a:r>
            <a:r>
              <a:rPr lang="es-ES" sz="1400" dirty="0" err="1"/>
              <a:t>Reviews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C</a:t>
            </a:r>
            <a:r>
              <a:rPr lang="en-US" sz="1400" dirty="0" err="1"/>
              <a:t>odigo</a:t>
            </a:r>
            <a:r>
              <a:rPr lang="en-US" sz="1400" dirty="0"/>
              <a:t> </a:t>
            </a:r>
            <a:r>
              <a:rPr lang="en-US" sz="1400" dirty="0" err="1"/>
              <a:t>dificil</a:t>
            </a:r>
            <a:r>
              <a:rPr lang="en-US" sz="1400" dirty="0"/>
              <a:t> de </a:t>
            </a:r>
            <a:r>
              <a:rPr lang="en-US" sz="1400" dirty="0" err="1"/>
              <a:t>entender</a:t>
            </a:r>
            <a:r>
              <a:rPr lang="en-US" sz="1400" dirty="0"/>
              <a:t>, </a:t>
            </a:r>
            <a:r>
              <a:rPr lang="en-US" sz="1400" dirty="0" err="1"/>
              <a:t>incluso</a:t>
            </a:r>
            <a:r>
              <a:rPr lang="en-US" sz="1400" dirty="0"/>
              <a:t> para el </a:t>
            </a:r>
            <a:r>
              <a:rPr lang="en-US" sz="1400" dirty="0" err="1"/>
              <a:t>desarrollador</a:t>
            </a:r>
            <a:r>
              <a:rPr lang="en-US" sz="1400" dirty="0"/>
              <a:t> que lo </a:t>
            </a:r>
            <a:r>
              <a:rPr lang="en-US" sz="1400" dirty="0" err="1"/>
              <a:t>hizo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302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2113-034C-409D-A5DA-5A909F52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83457F-CF4A-46C2-9317-BCC2AE0A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Creational</a:t>
            </a:r>
            <a:r>
              <a:rPr lang="es-ES" dirty="0"/>
              <a:t> </a:t>
            </a:r>
            <a:r>
              <a:rPr lang="es-ES" dirty="0" err="1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</a:t>
            </a:r>
            <a:br>
              <a:rPr lang="en-US" dirty="0"/>
            </a:br>
            <a:r>
              <a:rPr lang="en-US" sz="3200" dirty="0"/>
              <a:t>Factory Method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err="1"/>
              <a:t>Delegar</a:t>
            </a:r>
            <a:r>
              <a:rPr lang="en-US" sz="1800" dirty="0"/>
              <a:t> la </a:t>
            </a:r>
            <a:r>
              <a:rPr lang="en-US" sz="1800" dirty="0" err="1"/>
              <a:t>creacion</a:t>
            </a:r>
            <a:r>
              <a:rPr lang="en-US" sz="1800" dirty="0"/>
              <a:t> de </a:t>
            </a:r>
            <a:r>
              <a:rPr lang="en-US" sz="1800" dirty="0" err="1"/>
              <a:t>nuevos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 a una </a:t>
            </a:r>
            <a:r>
              <a:rPr lang="en-US" sz="1800" dirty="0" err="1"/>
              <a:t>clase</a:t>
            </a:r>
            <a:r>
              <a:rPr lang="en-US" sz="1800" dirty="0"/>
              <a:t>/</a:t>
            </a:r>
            <a:r>
              <a:rPr lang="en-US" sz="1800" dirty="0" err="1"/>
              <a:t>servicio</a:t>
            </a:r>
            <a:r>
              <a:rPr lang="en-US" sz="1800" dirty="0"/>
              <a:t>. 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  <a:endParaRPr lang="en-US" sz="1400" dirty="0"/>
          </a:p>
          <a:p>
            <a:pPr lvl="1"/>
            <a:r>
              <a:rPr lang="es-ES" sz="1400" dirty="0"/>
              <a:t>Poder implementar una estrategia para crear objetos.</a:t>
            </a:r>
          </a:p>
          <a:p>
            <a:pPr lvl="1"/>
            <a:r>
              <a:rPr lang="en-US" sz="1400" dirty="0"/>
              <a:t>T</a:t>
            </a:r>
            <a:r>
              <a:rPr lang="es-ES" sz="1400" dirty="0"/>
              <a:t>oda la lógica implícita de la creación de un objeto queda encapsulado en una sola clase (reutilizar código)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P</a:t>
            </a:r>
            <a:r>
              <a:rPr lang="es-ES" sz="1400" dirty="0" err="1"/>
              <a:t>atron</a:t>
            </a:r>
            <a:r>
              <a:rPr lang="es-ES" sz="1400" dirty="0"/>
              <a:t> </a:t>
            </a:r>
            <a:r>
              <a:rPr lang="es-ES" sz="1400" dirty="0" err="1"/>
              <a:t>FindOrCreate</a:t>
            </a:r>
            <a:endParaRPr lang="es-ES" sz="1400" dirty="0"/>
          </a:p>
          <a:p>
            <a:pPr lvl="2"/>
            <a:r>
              <a:rPr lang="en-US" sz="1200" dirty="0"/>
              <a:t>L</a:t>
            </a:r>
            <a:r>
              <a:rPr lang="es-ES" sz="1200" dirty="0" err="1"/>
              <a:t>ogica</a:t>
            </a:r>
            <a:r>
              <a:rPr lang="es-ES" sz="1200" dirty="0"/>
              <a:t> para crear objetos solo cuando no existan en nuestra memoria.</a:t>
            </a:r>
          </a:p>
        </p:txBody>
      </p:sp>
    </p:spTree>
    <p:extLst>
      <p:ext uri="{BB962C8B-B14F-4D97-AF65-F5344CB8AC3E}">
        <p14:creationId xmlns:p14="http://schemas.microsoft.com/office/powerpoint/2010/main" val="274224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5AD9-B1C7-4DAA-8BD2-D78598E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</a:t>
            </a:r>
            <a:br>
              <a:rPr lang="en-US" dirty="0"/>
            </a:br>
            <a:r>
              <a:rPr lang="en-US" sz="3200" dirty="0"/>
              <a:t>Abstract Factory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D0A71-9E91-4310-A00C-5CD857B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s-ES" sz="1800" dirty="0"/>
              <a:t>Estrategia para poder crear grupos de objetos que cumplan varias </a:t>
            </a:r>
            <a:r>
              <a:rPr lang="es-ES" sz="1800" dirty="0" err="1"/>
              <a:t>interfazes</a:t>
            </a:r>
            <a:r>
              <a:rPr lang="es-ES" sz="1800" dirty="0"/>
              <a:t> en común</a:t>
            </a:r>
            <a:r>
              <a:rPr lang="en-US" sz="1800" dirty="0"/>
              <a:t>. </a:t>
            </a:r>
          </a:p>
          <a:p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lvl="1"/>
            <a:r>
              <a:rPr lang="es-ES" sz="1400" dirty="0"/>
              <a:t>D</a:t>
            </a:r>
            <a:r>
              <a:rPr lang="en-US" sz="1400" dirty="0" err="1"/>
              <a:t>elegar</a:t>
            </a:r>
            <a:r>
              <a:rPr lang="en-US" sz="1400" dirty="0"/>
              <a:t> la </a:t>
            </a:r>
            <a:r>
              <a:rPr lang="en-US" sz="1400" dirty="0" err="1"/>
              <a:t>creacion</a:t>
            </a:r>
            <a:r>
              <a:rPr lang="en-US" sz="1400" dirty="0"/>
              <a:t> de </a:t>
            </a:r>
            <a:r>
              <a:rPr lang="en-US" sz="1400" dirty="0" err="1"/>
              <a:t>paquetes</a:t>
            </a:r>
            <a:r>
              <a:rPr lang="en-US" sz="1400" dirty="0"/>
              <a:t> de </a:t>
            </a:r>
            <a:r>
              <a:rPr lang="en-US" sz="1400" dirty="0" err="1"/>
              <a:t>objetos</a:t>
            </a:r>
            <a:r>
              <a:rPr lang="en-US" sz="1400" dirty="0"/>
              <a:t> </a:t>
            </a:r>
            <a:r>
              <a:rPr lang="en-US" sz="1400" dirty="0" err="1"/>
              <a:t>relacionados</a:t>
            </a:r>
            <a:r>
              <a:rPr lang="en-US" sz="1400" dirty="0"/>
              <a:t> a una </a:t>
            </a:r>
            <a:r>
              <a:rPr lang="en-US" sz="1400" dirty="0" err="1"/>
              <a:t>clase</a:t>
            </a:r>
            <a:r>
              <a:rPr lang="en-US" sz="1400" dirty="0"/>
              <a:t>.</a:t>
            </a:r>
          </a:p>
          <a:p>
            <a:pPr lvl="1"/>
            <a:r>
              <a:rPr lang="es-ES" sz="1400" dirty="0"/>
              <a:t>Reutilizar el comportamiento de la base-interfaz común pero con propiedades únicas por cada Factory concreta.</a:t>
            </a:r>
            <a:endParaRPr lang="en-US" sz="1400" dirty="0"/>
          </a:p>
          <a:p>
            <a:r>
              <a:rPr lang="en-US" sz="1800" dirty="0" err="1"/>
              <a:t>Ejemplo</a:t>
            </a:r>
            <a:r>
              <a:rPr lang="en-US" sz="1800" dirty="0"/>
              <a:t>:</a:t>
            </a:r>
          </a:p>
          <a:p>
            <a:pPr lvl="1"/>
            <a:r>
              <a:rPr lang="es-ES" sz="1400" dirty="0"/>
              <a:t>UI multiplataforma</a:t>
            </a:r>
          </a:p>
          <a:p>
            <a:pPr lvl="2"/>
            <a:r>
              <a:rPr lang="es-ES" sz="1200" dirty="0"/>
              <a:t>Funciones NO abstractas</a:t>
            </a:r>
            <a:r>
              <a:rPr lang="en-US" sz="1200" dirty="0"/>
              <a:t>: </a:t>
            </a:r>
            <a:r>
              <a:rPr lang="es-ES" sz="1200" dirty="0"/>
              <a:t>Las funciones de que hace cada botón, que titulo mostrar, cantidad de botones, estructura, colores. No cambian entre plataformas.</a:t>
            </a:r>
          </a:p>
          <a:p>
            <a:pPr lvl="2"/>
            <a:r>
              <a:rPr lang="es-ES" sz="1200" dirty="0"/>
              <a:t>La forma en que se hace render de un botón en un celular Android, iPhone, Windows, etc. Varias por plataforma.</a:t>
            </a:r>
          </a:p>
          <a:p>
            <a:pPr lvl="2"/>
            <a:r>
              <a:rPr lang="es-ES" sz="1200" dirty="0"/>
              <a:t>Estrategia: Implementar las funciones de render() para cada clase concreta, seleccionar que tipo de Fabrica concreta se utilizara en el </a:t>
            </a:r>
            <a:r>
              <a:rPr lang="es-ES" sz="1200" dirty="0" err="1"/>
              <a:t>init</a:t>
            </a:r>
            <a:r>
              <a:rPr lang="es-ES" sz="1200" dirty="0"/>
              <a:t>().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725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1969</TotalTime>
  <Words>2117</Words>
  <Application>Microsoft Office PowerPoint</Application>
  <PresentationFormat>Panorámica</PresentationFormat>
  <Paragraphs>249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Design Patterns</vt:lpstr>
      <vt:lpstr>AntiPatterns</vt:lpstr>
      <vt:lpstr>AntiPattern The Blob / God Class</vt:lpstr>
      <vt:lpstr>AntiPattern Lava Flow / Dead Code</vt:lpstr>
      <vt:lpstr>AntiPattern Golden Hammer</vt:lpstr>
      <vt:lpstr>AntiPattern Spaghetti Code</vt:lpstr>
      <vt:lpstr>Design Patterns</vt:lpstr>
      <vt:lpstr>Creational Pattern Factory Method</vt:lpstr>
      <vt:lpstr>Creational Pattern Abstract Factory</vt:lpstr>
      <vt:lpstr>Creational Pattern Builder</vt:lpstr>
      <vt:lpstr>Creational Pattern Prototype / Clone()</vt:lpstr>
      <vt:lpstr>Creational Pattern Singleton</vt:lpstr>
      <vt:lpstr>Design Patterns</vt:lpstr>
      <vt:lpstr>Structural Pattern Adapter</vt:lpstr>
      <vt:lpstr>Structural Pattern Decorator</vt:lpstr>
      <vt:lpstr>Structural Pattern Flyweight</vt:lpstr>
      <vt:lpstr>Structural Pattern Facade/Wrapper</vt:lpstr>
      <vt:lpstr>Structural Pattern Proxy</vt:lpstr>
      <vt:lpstr>Design Patterns</vt:lpstr>
      <vt:lpstr>Behavioral Pattern Chain of Commands/Responsibility</vt:lpstr>
      <vt:lpstr>Behavioral Pattern Commands</vt:lpstr>
      <vt:lpstr>Behavioral Pattern Iterator</vt:lpstr>
      <vt:lpstr>Behavioral Pattern Mediator</vt:lpstr>
      <vt:lpstr>Behavioral Pattern Memento</vt:lpstr>
      <vt:lpstr>Behavioral Pattern Observer</vt:lpstr>
      <vt:lpstr>Behavioral Pattern State</vt:lpstr>
      <vt:lpstr>Behavioral Pattern Strategy</vt:lpstr>
      <vt:lpstr>Behavioral Pattern Template/BaseClass</vt:lpstr>
      <vt:lpstr>Behavioral Pattern Visitor</vt:lpstr>
      <vt:lpstr>AntiPatterns Que parecen buenas decisiones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alanz</dc:creator>
  <cp:lastModifiedBy>Alan Zambrano</cp:lastModifiedBy>
  <cp:revision>87</cp:revision>
  <dcterms:created xsi:type="dcterms:W3CDTF">2018-07-17T00:02:45Z</dcterms:created>
  <dcterms:modified xsi:type="dcterms:W3CDTF">2018-07-20T02:26:23Z</dcterms:modified>
</cp:coreProperties>
</file>